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18"/>
  </p:notesMasterIdLst>
  <p:sldIdLst>
    <p:sldId id="256" r:id="rId5"/>
    <p:sldId id="275" r:id="rId6"/>
    <p:sldId id="278" r:id="rId7"/>
    <p:sldId id="276" r:id="rId8"/>
    <p:sldId id="281" r:id="rId9"/>
    <p:sldId id="277" r:id="rId10"/>
    <p:sldId id="292" r:id="rId11"/>
    <p:sldId id="293" r:id="rId12"/>
    <p:sldId id="279" r:id="rId13"/>
    <p:sldId id="280" r:id="rId14"/>
    <p:sldId id="282" r:id="rId15"/>
    <p:sldId id="283" r:id="rId16"/>
    <p:sldId id="260" r:id="rId17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lenik Agnieszka" initials="PA" lastIdx="1" clrIdx="0">
    <p:extLst>
      <p:ext uri="{19B8F6BF-5375-455C-9EA6-DF929625EA0E}">
        <p15:presenceInfo xmlns:p15="http://schemas.microsoft.com/office/powerpoint/2012/main" userId="S::Agnieszka.Palenik@mfipr.gov.pl::6a0c958d-6557-4bbd-8aa6-03360055b1e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72810" autoAdjust="0"/>
  </p:normalViewPr>
  <p:slideViewPr>
    <p:cSldViewPr showGuides="1">
      <p:cViewPr varScale="1">
        <p:scale>
          <a:sx n="54" d="100"/>
          <a:sy n="54" d="100"/>
        </p:scale>
        <p:origin x="2059" y="67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EFF2B-0721-7148-92D1-1650B5B78E9F}" type="datetimeFigureOut">
              <a:rPr lang="pl-PL" smtClean="0"/>
              <a:t>21.07.2025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2B4DB-5212-AD42-B2C1-BD19AC94D4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277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https://wenet.pl/blog/5-sposobow-na-skuteczne-generowanie-pomyslow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2B4DB-5212-AD42-B2C1-BD19AC94D45E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9203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4.png"/><Relationship Id="rId16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 (długi tytu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>
            <a:extLst>
              <a:ext uri="{FF2B5EF4-FFF2-40B4-BE49-F238E27FC236}">
                <a16:creationId xmlns:a16="http://schemas.microsoft.com/office/drawing/2014/main" id="{A63EBD56-4A88-4F5C-BEAF-A33740721C44}"/>
              </a:ext>
            </a:extLst>
          </p:cNvPr>
          <p:cNvSpPr/>
          <p:nvPr userDrawn="1"/>
        </p:nvSpPr>
        <p:spPr>
          <a:xfrm>
            <a:off x="1026613" y="1973818"/>
            <a:ext cx="8639675" cy="4326381"/>
          </a:xfrm>
          <a:prstGeom prst="rect">
            <a:avLst/>
          </a:prstGeom>
          <a:solidFill>
            <a:srgbClr val="A6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48CDFE25-4437-7188-EA7B-7D9DAD502275}"/>
              </a:ext>
            </a:extLst>
          </p:cNvPr>
          <p:cNvSpPr/>
          <p:nvPr userDrawn="1"/>
        </p:nvSpPr>
        <p:spPr>
          <a:xfrm>
            <a:off x="1" y="0"/>
            <a:ext cx="4986337" cy="26939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3" name="Obraz 12" descr="Obraz zawierający tekst&#10;&#10;Opis wygenerowany automatycznie">
            <a:extLst>
              <a:ext uri="{FF2B5EF4-FFF2-40B4-BE49-F238E27FC236}">
                <a16:creationId xmlns:a16="http://schemas.microsoft.com/office/drawing/2014/main" id="{49D1ECBE-9DB2-9B2A-CE8F-84EF95EA48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60" y="1973818"/>
            <a:ext cx="3959225" cy="72009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B41AD81-079D-B212-C8B7-9A9D3BEE51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32" y="540402"/>
            <a:ext cx="1080000" cy="1080000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0A433181-6EED-44B3-4822-4AF9E6BA906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788" y="540402"/>
            <a:ext cx="1080000" cy="1080000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276322E5-6025-7EA2-67FB-9F57E921005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944" y="540402"/>
            <a:ext cx="1080000" cy="108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877" y="3059113"/>
            <a:ext cx="7920115" cy="1107677"/>
          </a:xfrm>
        </p:spPr>
        <p:txBody>
          <a:bodyPr anchor="t" anchorCtr="0">
            <a:normAutofit/>
          </a:bodyPr>
          <a:lstStyle>
            <a:lvl1pPr algn="l">
              <a:lnSpc>
                <a:spcPts val="4000"/>
              </a:lnSpc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888" y="4861794"/>
            <a:ext cx="7920037" cy="1080000"/>
          </a:xfrm>
        </p:spPr>
        <p:txBody>
          <a:bodyPr>
            <a:normAutofit/>
          </a:bodyPr>
          <a:lstStyle>
            <a:lvl1pPr marL="0" indent="0" algn="l">
              <a:lnSpc>
                <a:spcPts val="3500"/>
              </a:lnSpc>
              <a:buNone/>
              <a:defRPr sz="2800" b="1">
                <a:solidFill>
                  <a:schemeClr val="tx2"/>
                </a:solidFill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65356" y="540402"/>
            <a:ext cx="1799844" cy="349114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ts val="1800"/>
              </a:lnSpc>
              <a:defRPr sz="140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fld id="{D2A3D249-6366-4532-95C2-9DDC07D17B44}" type="datetime1">
              <a:rPr lang="pl-PL" smtClean="0"/>
              <a:t>21.07.2025</a:t>
            </a:fld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00FFCFA-D3A4-40A4-E76C-99575547246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6371047"/>
            <a:ext cx="1621258" cy="949192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DC91A070-16DB-C0E1-0B7B-93924541A6E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000" y="6371047"/>
            <a:ext cx="2633371" cy="949192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AB280FEF-799B-B9CA-10D2-815DA71DA23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743" y="6370378"/>
            <a:ext cx="2239772" cy="95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67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3" userDrawn="1">
          <p15:clr>
            <a:srgbClr val="FBAE40"/>
          </p15:clr>
        </p15:guide>
        <p15:guide id="2" orient="horz" pos="113" userDrawn="1">
          <p15:clr>
            <a:srgbClr val="FBAE40"/>
          </p15:clr>
        </p15:guide>
        <p15:guide id="3" orient="horz" pos="2381" userDrawn="1">
          <p15:clr>
            <a:srgbClr val="FBAE40"/>
          </p15:clr>
        </p15:guide>
        <p15:guide id="4" orient="horz" pos="340" userDrawn="1">
          <p15:clr>
            <a:srgbClr val="FBAE40"/>
          </p15:clr>
        </p15:guide>
        <p15:guide id="5" orient="horz" pos="567" userDrawn="1">
          <p15:clr>
            <a:srgbClr val="FBAE40"/>
          </p15:clr>
        </p15:guide>
        <p15:guide id="6" orient="horz" pos="794" userDrawn="1">
          <p15:clr>
            <a:srgbClr val="FBAE40"/>
          </p15:clr>
        </p15:guide>
        <p15:guide id="7" orient="horz" pos="1020" userDrawn="1">
          <p15:clr>
            <a:srgbClr val="FBAE40"/>
          </p15:clr>
        </p15:guide>
        <p15:guide id="8" orient="horz" pos="1247" userDrawn="1">
          <p15:clr>
            <a:srgbClr val="FBAE40"/>
          </p15:clr>
        </p15:guide>
        <p15:guide id="9" orient="horz" pos="1474" userDrawn="1">
          <p15:clr>
            <a:srgbClr val="FBAE40"/>
          </p15:clr>
        </p15:guide>
        <p15:guide id="10" orient="horz" pos="1701" userDrawn="1">
          <p15:clr>
            <a:srgbClr val="FBAE40"/>
          </p15:clr>
        </p15:guide>
        <p15:guide id="11" orient="horz" pos="1927" userDrawn="1">
          <p15:clr>
            <a:srgbClr val="FBAE40"/>
          </p15:clr>
        </p15:guide>
        <p15:guide id="12" orient="horz" pos="2154" userDrawn="1">
          <p15:clr>
            <a:srgbClr val="FBAE40"/>
          </p15:clr>
        </p15:guide>
        <p15:guide id="13" orient="horz" pos="2608" userDrawn="1">
          <p15:clr>
            <a:srgbClr val="FBAE40"/>
          </p15:clr>
        </p15:guide>
        <p15:guide id="14" orient="horz" pos="2835" userDrawn="1">
          <p15:clr>
            <a:srgbClr val="FBAE40"/>
          </p15:clr>
        </p15:guide>
        <p15:guide id="15" orient="horz" pos="3061" userDrawn="1">
          <p15:clr>
            <a:srgbClr val="FBAE40"/>
          </p15:clr>
        </p15:guide>
        <p15:guide id="16" orient="horz" pos="3288" userDrawn="1">
          <p15:clr>
            <a:srgbClr val="FBAE40"/>
          </p15:clr>
        </p15:guide>
        <p15:guide id="17" orient="horz" pos="3515" userDrawn="1">
          <p15:clr>
            <a:srgbClr val="FBAE40"/>
          </p15:clr>
        </p15:guide>
        <p15:guide id="18" orient="horz" pos="3742" userDrawn="1">
          <p15:clr>
            <a:srgbClr val="FBAE40"/>
          </p15:clr>
        </p15:guide>
        <p15:guide id="19" orient="horz" pos="3968" userDrawn="1">
          <p15:clr>
            <a:srgbClr val="FBAE40"/>
          </p15:clr>
        </p15:guide>
        <p15:guide id="20" orient="horz" pos="4195" userDrawn="1">
          <p15:clr>
            <a:srgbClr val="FBAE40"/>
          </p15:clr>
        </p15:guide>
        <p15:guide id="21" orient="horz" pos="4422" userDrawn="1">
          <p15:clr>
            <a:srgbClr val="FBAE40"/>
          </p15:clr>
        </p15:guide>
        <p15:guide id="22" orient="horz" pos="4649" userDrawn="1">
          <p15:clr>
            <a:srgbClr val="FBAE40"/>
          </p15:clr>
        </p15:guide>
        <p15:guide id="23" pos="419" userDrawn="1">
          <p15:clr>
            <a:srgbClr val="FBAE40"/>
          </p15:clr>
        </p15:guide>
        <p15:guide id="24" pos="646" userDrawn="1">
          <p15:clr>
            <a:srgbClr val="FBAE40"/>
          </p15:clr>
        </p15:guide>
        <p15:guide id="25" pos="873" userDrawn="1">
          <p15:clr>
            <a:srgbClr val="FBAE40"/>
          </p15:clr>
        </p15:guide>
        <p15:guide id="26" pos="1100" userDrawn="1">
          <p15:clr>
            <a:srgbClr val="FBAE40"/>
          </p15:clr>
        </p15:guide>
        <p15:guide id="27" pos="1327" userDrawn="1">
          <p15:clr>
            <a:srgbClr val="FBAE40"/>
          </p15:clr>
        </p15:guide>
        <p15:guide id="28" pos="1553" userDrawn="1">
          <p15:clr>
            <a:srgbClr val="FBAE40"/>
          </p15:clr>
        </p15:guide>
        <p15:guide id="29" pos="1780" userDrawn="1">
          <p15:clr>
            <a:srgbClr val="FBAE40"/>
          </p15:clr>
        </p15:guide>
        <p15:guide id="30" pos="2007" userDrawn="1">
          <p15:clr>
            <a:srgbClr val="FBAE40"/>
          </p15:clr>
        </p15:guide>
        <p15:guide id="31" pos="2234" userDrawn="1">
          <p15:clr>
            <a:srgbClr val="FBAE40"/>
          </p15:clr>
        </p15:guide>
        <p15:guide id="32" pos="2460" userDrawn="1">
          <p15:clr>
            <a:srgbClr val="FBAE40"/>
          </p15:clr>
        </p15:guide>
        <p15:guide id="33" pos="2687" userDrawn="1">
          <p15:clr>
            <a:srgbClr val="FBAE40"/>
          </p15:clr>
        </p15:guide>
        <p15:guide id="34" pos="2914" userDrawn="1">
          <p15:clr>
            <a:srgbClr val="FBAE40"/>
          </p15:clr>
        </p15:guide>
        <p15:guide id="35" pos="3141" userDrawn="1">
          <p15:clr>
            <a:srgbClr val="FBAE40"/>
          </p15:clr>
        </p15:guide>
        <p15:guide id="36" pos="3368" userDrawn="1">
          <p15:clr>
            <a:srgbClr val="FBAE40"/>
          </p15:clr>
        </p15:guide>
        <p15:guide id="37" pos="3594" userDrawn="1">
          <p15:clr>
            <a:srgbClr val="FBAE40"/>
          </p15:clr>
        </p15:guide>
        <p15:guide id="38" pos="3821" userDrawn="1">
          <p15:clr>
            <a:srgbClr val="FBAE40"/>
          </p15:clr>
        </p15:guide>
        <p15:guide id="39" pos="4048" userDrawn="1">
          <p15:clr>
            <a:srgbClr val="FBAE40"/>
          </p15:clr>
        </p15:guide>
        <p15:guide id="40" pos="4275" userDrawn="1">
          <p15:clr>
            <a:srgbClr val="FBAE40"/>
          </p15:clr>
        </p15:guide>
        <p15:guide id="41" pos="4501" userDrawn="1">
          <p15:clr>
            <a:srgbClr val="FBAE40"/>
          </p15:clr>
        </p15:guide>
        <p15:guide id="42" pos="4728" userDrawn="1">
          <p15:clr>
            <a:srgbClr val="FBAE40"/>
          </p15:clr>
        </p15:guide>
        <p15:guide id="43" pos="4955" userDrawn="1">
          <p15:clr>
            <a:srgbClr val="FBAE40"/>
          </p15:clr>
        </p15:guide>
        <p15:guide id="44" pos="5182" userDrawn="1">
          <p15:clr>
            <a:srgbClr val="FBAE40"/>
          </p15:clr>
        </p15:guide>
        <p15:guide id="45" pos="5408" userDrawn="1">
          <p15:clr>
            <a:srgbClr val="FBAE40"/>
          </p15:clr>
        </p15:guide>
        <p15:guide id="46" pos="5635" userDrawn="1">
          <p15:clr>
            <a:srgbClr val="FBAE40"/>
          </p15:clr>
        </p15:guide>
        <p15:guide id="47" pos="5862" userDrawn="1">
          <p15:clr>
            <a:srgbClr val="FBAE40"/>
          </p15:clr>
        </p15:guide>
        <p15:guide id="48" pos="6089" userDrawn="1">
          <p15:clr>
            <a:srgbClr val="FBAE40"/>
          </p15:clr>
        </p15:guide>
        <p15:guide id="49" pos="6316" userDrawn="1">
          <p15:clr>
            <a:srgbClr val="FBAE40"/>
          </p15:clr>
        </p15:guide>
        <p15:guide id="50" pos="654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jd końc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>
            <a:extLst>
              <a:ext uri="{FF2B5EF4-FFF2-40B4-BE49-F238E27FC236}">
                <a16:creationId xmlns:a16="http://schemas.microsoft.com/office/drawing/2014/main" id="{F8E39A3A-22D6-B8ED-2F58-16F69704FFAA}"/>
              </a:ext>
            </a:extLst>
          </p:cNvPr>
          <p:cNvSpPr/>
          <p:nvPr userDrawn="1"/>
        </p:nvSpPr>
        <p:spPr>
          <a:xfrm>
            <a:off x="2465388" y="4500563"/>
            <a:ext cx="8226426" cy="17996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Symbol zastępczy obrazu 10">
            <a:extLst>
              <a:ext uri="{FF2B5EF4-FFF2-40B4-BE49-F238E27FC236}">
                <a16:creationId xmlns:a16="http://schemas.microsoft.com/office/drawing/2014/main" id="{A760FD32-D539-3290-0E5F-1B5EF08EB2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5525" y="0"/>
            <a:ext cx="8640763" cy="5221288"/>
          </a:xfrm>
          <a:custGeom>
            <a:avLst/>
            <a:gdLst>
              <a:gd name="connsiteX0" fmla="*/ 0 w 8640763"/>
              <a:gd name="connsiteY0" fmla="*/ 0 h 5221288"/>
              <a:gd name="connsiteX1" fmla="*/ 8640763 w 8640763"/>
              <a:gd name="connsiteY1" fmla="*/ 0 h 5221288"/>
              <a:gd name="connsiteX2" fmla="*/ 8640763 w 8640763"/>
              <a:gd name="connsiteY2" fmla="*/ 4500563 h 5221288"/>
              <a:gd name="connsiteX3" fmla="*/ 1439863 w 8640763"/>
              <a:gd name="connsiteY3" fmla="*/ 4500563 h 5221288"/>
              <a:gd name="connsiteX4" fmla="*/ 1439863 w 8640763"/>
              <a:gd name="connsiteY4" fmla="*/ 5221288 h 5221288"/>
              <a:gd name="connsiteX5" fmla="*/ 0 w 8640763"/>
              <a:gd name="connsiteY5" fmla="*/ 5221288 h 522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40763" h="5221288">
                <a:moveTo>
                  <a:pt x="0" y="0"/>
                </a:moveTo>
                <a:lnTo>
                  <a:pt x="8640763" y="0"/>
                </a:lnTo>
                <a:lnTo>
                  <a:pt x="8640763" y="4500563"/>
                </a:lnTo>
                <a:lnTo>
                  <a:pt x="1439863" y="4500563"/>
                </a:lnTo>
                <a:lnTo>
                  <a:pt x="1439863" y="5221288"/>
                </a:lnTo>
                <a:lnTo>
                  <a:pt x="0" y="52212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/>
            </a:lvl1pPr>
          </a:lstStyle>
          <a:p>
            <a:r>
              <a:rPr lang="pl-PL"/>
              <a:t>Kliknij ikonę, aby dodać obraz</a:t>
            </a:r>
            <a:endParaRPr lang="pl-PL" dirty="0"/>
          </a:p>
        </p:txBody>
      </p:sp>
      <p:pic>
        <p:nvPicPr>
          <p:cNvPr id="7" name="Obraz 6" descr="Obraz zawierający tekst&#10;&#10;Opis wygenerowany automatycznie">
            <a:extLst>
              <a:ext uri="{FF2B5EF4-FFF2-40B4-BE49-F238E27FC236}">
                <a16:creationId xmlns:a16="http://schemas.microsoft.com/office/drawing/2014/main" id="{3B4B8A84-3D08-244B-BF5B-6E361D1A74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4500563"/>
            <a:ext cx="3959225" cy="7200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3C397EF-E780-3941-A190-8FF660EE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5750" y="5593629"/>
            <a:ext cx="7559675" cy="70557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pl-PL" dirty="0"/>
          </a:p>
        </p:txBody>
      </p:sp>
      <p:pic>
        <p:nvPicPr>
          <p:cNvPr id="8" name="Obraz 7" descr="znak Funduszy Europejskich">
            <a:extLst>
              <a:ext uri="{FF2B5EF4-FFF2-40B4-BE49-F238E27FC236}">
                <a16:creationId xmlns:a16="http://schemas.microsoft.com/office/drawing/2014/main" id="{BFD80FA4-66E0-3049-A92A-085F431CEB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6371047"/>
            <a:ext cx="1621258" cy="949192"/>
          </a:xfrm>
          <a:prstGeom prst="rect">
            <a:avLst/>
          </a:prstGeom>
        </p:spPr>
      </p:pic>
      <p:pic>
        <p:nvPicPr>
          <p:cNvPr id="9" name="Obraz 8" descr="flaga Unii Europejskie z dopiskiem dofinansowane przez Unię Europejską">
            <a:extLst>
              <a:ext uri="{FF2B5EF4-FFF2-40B4-BE49-F238E27FC236}">
                <a16:creationId xmlns:a16="http://schemas.microsoft.com/office/drawing/2014/main" id="{695F0183-048A-AF46-A850-8C265BFACC2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000" y="6371047"/>
            <a:ext cx="2633371" cy="949192"/>
          </a:xfrm>
          <a:prstGeom prst="rect">
            <a:avLst/>
          </a:prstGeom>
        </p:spPr>
      </p:pic>
      <p:pic>
        <p:nvPicPr>
          <p:cNvPr id="10" name="Obraz 9" descr="barwy RP">
            <a:extLst>
              <a:ext uri="{FF2B5EF4-FFF2-40B4-BE49-F238E27FC236}">
                <a16:creationId xmlns:a16="http://schemas.microsoft.com/office/drawing/2014/main" id="{875F5C9C-57CB-134D-A405-3BC05A23D85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743" y="6370378"/>
            <a:ext cx="2239772" cy="95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8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Slajd tytułowy (długi tytu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>
            <a:extLst>
              <a:ext uri="{FF2B5EF4-FFF2-40B4-BE49-F238E27FC236}">
                <a16:creationId xmlns:a16="http://schemas.microsoft.com/office/drawing/2014/main" id="{A63EBD56-4A88-4F5C-BEAF-A33740721C44}"/>
              </a:ext>
            </a:extLst>
          </p:cNvPr>
          <p:cNvSpPr/>
          <p:nvPr userDrawn="1"/>
        </p:nvSpPr>
        <p:spPr>
          <a:xfrm>
            <a:off x="1025525" y="1983572"/>
            <a:ext cx="8640763" cy="4316627"/>
          </a:xfrm>
          <a:prstGeom prst="rect">
            <a:avLst/>
          </a:prstGeom>
          <a:solidFill>
            <a:srgbClr val="A6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48CDFE25-4437-7188-EA7B-7D9DAD502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986337" cy="26939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3" name="Obraz 12" descr="Obraz zawierający tekst&#10;&#10;Opis wygenerowany automatycznie">
            <a:extLst>
              <a:ext uri="{FF2B5EF4-FFF2-40B4-BE49-F238E27FC236}">
                <a16:creationId xmlns:a16="http://schemas.microsoft.com/office/drawing/2014/main" id="{49D1ECBE-9DB2-9B2A-CE8F-84EF95EA48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25" y="1983572"/>
            <a:ext cx="3959225" cy="7200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877" y="3070227"/>
            <a:ext cx="7920115" cy="1087764"/>
          </a:xfrm>
        </p:spPr>
        <p:txBody>
          <a:bodyPr anchor="t" anchorCtr="0">
            <a:normAutofit/>
          </a:bodyPr>
          <a:lstStyle>
            <a:lvl1pPr algn="l">
              <a:lnSpc>
                <a:spcPts val="4000"/>
              </a:lnSpc>
              <a:defRPr sz="3600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888" y="4861794"/>
            <a:ext cx="7920037" cy="1080000"/>
          </a:xfrm>
        </p:spPr>
        <p:txBody>
          <a:bodyPr>
            <a:normAutofit/>
          </a:bodyPr>
          <a:lstStyle>
            <a:lvl1pPr marL="0" indent="0" algn="l">
              <a:lnSpc>
                <a:spcPts val="3500"/>
              </a:lnSpc>
              <a:buNone/>
              <a:defRPr sz="2800" b="1">
                <a:solidFill>
                  <a:schemeClr val="tx2"/>
                </a:solidFill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l-PL" dirty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65356" y="540402"/>
            <a:ext cx="1799844" cy="349114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ts val="1800"/>
              </a:lnSpc>
              <a:defRPr sz="140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fld id="{68EEE8EE-D7CF-4F1D-849B-3E54D1DD80B0}" type="datetime1">
              <a:rPr lang="pl-PL" smtClean="0"/>
              <a:t>21.07.2025</a:t>
            </a:fld>
            <a:endParaRPr lang="pl-PL" dirty="0"/>
          </a:p>
        </p:txBody>
      </p:sp>
      <p:pic>
        <p:nvPicPr>
          <p:cNvPr id="8" name="Obraz 7" descr="logo Funduszy Europejskich">
            <a:extLst>
              <a:ext uri="{FF2B5EF4-FFF2-40B4-BE49-F238E27FC236}">
                <a16:creationId xmlns:a16="http://schemas.microsoft.com/office/drawing/2014/main" id="{500FFCFA-D3A4-40A4-E76C-9957554724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6371047"/>
            <a:ext cx="1621258" cy="949192"/>
          </a:xfrm>
          <a:prstGeom prst="rect">
            <a:avLst/>
          </a:prstGeom>
        </p:spPr>
      </p:pic>
      <p:pic>
        <p:nvPicPr>
          <p:cNvPr id="10" name="Obraz 9" descr="flaga Unii Europejskiej z dopiskiem dofinansowane przez Unię Europejską">
            <a:extLst>
              <a:ext uri="{FF2B5EF4-FFF2-40B4-BE49-F238E27FC236}">
                <a16:creationId xmlns:a16="http://schemas.microsoft.com/office/drawing/2014/main" id="{DC91A070-16DB-C0E1-0B7B-93924541A6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000" y="6371047"/>
            <a:ext cx="2633371" cy="949192"/>
          </a:xfrm>
          <a:prstGeom prst="rect">
            <a:avLst/>
          </a:prstGeom>
        </p:spPr>
      </p:pic>
      <p:pic>
        <p:nvPicPr>
          <p:cNvPr id="12" name="Obraz 11" descr="barwy RP">
            <a:extLst>
              <a:ext uri="{FF2B5EF4-FFF2-40B4-BE49-F238E27FC236}">
                <a16:creationId xmlns:a16="http://schemas.microsoft.com/office/drawing/2014/main" id="{AB280FEF-799B-B9CA-10D2-815DA71DA23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743" y="6370378"/>
            <a:ext cx="2239772" cy="950531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039E0742-6ADE-F448-8437-7F591E1D07F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57" y="1244366"/>
            <a:ext cx="381000" cy="381000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F60567DB-D582-D44E-A6AD-12B2B5F1FE7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545866"/>
            <a:ext cx="381000" cy="381000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39EEE39C-033E-F640-8C4C-E23D91BEA33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511" y="1244366"/>
            <a:ext cx="381000" cy="381000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C169AC8E-96EA-1048-803E-97D6CEE5E102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86" y="538288"/>
            <a:ext cx="381000" cy="381000"/>
          </a:xfrm>
          <a:prstGeom prst="rect">
            <a:avLst/>
          </a:prstGeom>
        </p:spPr>
      </p:pic>
      <p:pic>
        <p:nvPicPr>
          <p:cNvPr id="23" name="Obraz 22">
            <a:extLst>
              <a:ext uri="{FF2B5EF4-FFF2-40B4-BE49-F238E27FC236}">
                <a16:creationId xmlns:a16="http://schemas.microsoft.com/office/drawing/2014/main" id="{D5D90F56-CFD2-1A40-B479-B556FC2D370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25" y="545866"/>
            <a:ext cx="381000" cy="381000"/>
          </a:xfrm>
          <a:prstGeom prst="rect">
            <a:avLst/>
          </a:prstGeom>
        </p:spPr>
      </p:pic>
      <p:pic>
        <p:nvPicPr>
          <p:cNvPr id="25" name="Obraz 24">
            <a:extLst>
              <a:ext uri="{FF2B5EF4-FFF2-40B4-BE49-F238E27FC236}">
                <a16:creationId xmlns:a16="http://schemas.microsoft.com/office/drawing/2014/main" id="{48E96C1A-FA5C-A24F-9872-8608B9B3BC4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93" y="1254829"/>
            <a:ext cx="381000" cy="381000"/>
          </a:xfrm>
          <a:prstGeom prst="rect">
            <a:avLst/>
          </a:prstGeom>
        </p:spPr>
      </p:pic>
      <p:pic>
        <p:nvPicPr>
          <p:cNvPr id="27" name="Obraz 26">
            <a:extLst>
              <a:ext uri="{FF2B5EF4-FFF2-40B4-BE49-F238E27FC236}">
                <a16:creationId xmlns:a16="http://schemas.microsoft.com/office/drawing/2014/main" id="{28B2440F-CBE5-784D-ADC8-E797F64F472B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543567"/>
            <a:ext cx="381000" cy="381000"/>
          </a:xfrm>
          <a:prstGeom prst="rect">
            <a:avLst/>
          </a:prstGeom>
        </p:spPr>
      </p:pic>
      <p:pic>
        <p:nvPicPr>
          <p:cNvPr id="29" name="Obraz 28">
            <a:extLst>
              <a:ext uri="{FF2B5EF4-FFF2-40B4-BE49-F238E27FC236}">
                <a16:creationId xmlns:a16="http://schemas.microsoft.com/office/drawing/2014/main" id="{1C717A0E-10D0-FA43-BF65-49909BDCEAF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18" y="535269"/>
            <a:ext cx="381000" cy="381000"/>
          </a:xfrm>
          <a:prstGeom prst="rect">
            <a:avLst/>
          </a:prstGeom>
        </p:spPr>
      </p:pic>
      <p:pic>
        <p:nvPicPr>
          <p:cNvPr id="31" name="Obraz 30">
            <a:extLst>
              <a:ext uri="{FF2B5EF4-FFF2-40B4-BE49-F238E27FC236}">
                <a16:creationId xmlns:a16="http://schemas.microsoft.com/office/drawing/2014/main" id="{A2891D6F-956C-9342-B2BB-C701A5BC515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256" y="531095"/>
            <a:ext cx="381000" cy="381000"/>
          </a:xfrm>
          <a:prstGeom prst="rect">
            <a:avLst/>
          </a:prstGeom>
        </p:spPr>
      </p:pic>
      <p:pic>
        <p:nvPicPr>
          <p:cNvPr id="33" name="Obraz 32">
            <a:extLst>
              <a:ext uri="{FF2B5EF4-FFF2-40B4-BE49-F238E27FC236}">
                <a16:creationId xmlns:a16="http://schemas.microsoft.com/office/drawing/2014/main" id="{7DE0C268-A93E-1C47-9AA3-10F1F10D097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802" y="1251987"/>
            <a:ext cx="381000" cy="381000"/>
          </a:xfrm>
          <a:prstGeom prst="rect">
            <a:avLst/>
          </a:prstGeom>
        </p:spPr>
      </p:pic>
      <p:pic>
        <p:nvPicPr>
          <p:cNvPr id="35" name="Obraz 34">
            <a:extLst>
              <a:ext uri="{FF2B5EF4-FFF2-40B4-BE49-F238E27FC236}">
                <a16:creationId xmlns:a16="http://schemas.microsoft.com/office/drawing/2014/main" id="{45508241-FE91-D847-8686-4F72BD314220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3" y="1250549"/>
            <a:ext cx="381000" cy="381000"/>
          </a:xfrm>
          <a:prstGeom prst="rect">
            <a:avLst/>
          </a:prstGeom>
        </p:spPr>
      </p:pic>
      <p:pic>
        <p:nvPicPr>
          <p:cNvPr id="37" name="Obraz 36">
            <a:extLst>
              <a:ext uri="{FF2B5EF4-FFF2-40B4-BE49-F238E27FC236}">
                <a16:creationId xmlns:a16="http://schemas.microsoft.com/office/drawing/2014/main" id="{EB9A3203-260A-FA4A-9526-A6276A5756DA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1250549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26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3" userDrawn="1">
          <p15:clr>
            <a:srgbClr val="FBAE40"/>
          </p15:clr>
        </p15:guide>
        <p15:guide id="2" orient="horz" pos="113" userDrawn="1">
          <p15:clr>
            <a:srgbClr val="FBAE40"/>
          </p15:clr>
        </p15:guide>
        <p15:guide id="3" orient="horz" pos="2381" userDrawn="1">
          <p15:clr>
            <a:srgbClr val="FBAE40"/>
          </p15:clr>
        </p15:guide>
        <p15:guide id="4" orient="horz" pos="340" userDrawn="1">
          <p15:clr>
            <a:srgbClr val="FBAE40"/>
          </p15:clr>
        </p15:guide>
        <p15:guide id="5" orient="horz" pos="567" userDrawn="1">
          <p15:clr>
            <a:srgbClr val="FBAE40"/>
          </p15:clr>
        </p15:guide>
        <p15:guide id="6" orient="horz" pos="794" userDrawn="1">
          <p15:clr>
            <a:srgbClr val="FBAE40"/>
          </p15:clr>
        </p15:guide>
        <p15:guide id="7" orient="horz" pos="1020" userDrawn="1">
          <p15:clr>
            <a:srgbClr val="FBAE40"/>
          </p15:clr>
        </p15:guide>
        <p15:guide id="8" orient="horz" pos="1247" userDrawn="1">
          <p15:clr>
            <a:srgbClr val="FBAE40"/>
          </p15:clr>
        </p15:guide>
        <p15:guide id="9" orient="horz" pos="1474" userDrawn="1">
          <p15:clr>
            <a:srgbClr val="FBAE40"/>
          </p15:clr>
        </p15:guide>
        <p15:guide id="10" orient="horz" pos="1701" userDrawn="1">
          <p15:clr>
            <a:srgbClr val="FBAE40"/>
          </p15:clr>
        </p15:guide>
        <p15:guide id="11" orient="horz" pos="1927" userDrawn="1">
          <p15:clr>
            <a:srgbClr val="FBAE40"/>
          </p15:clr>
        </p15:guide>
        <p15:guide id="12" orient="horz" pos="2154" userDrawn="1">
          <p15:clr>
            <a:srgbClr val="FBAE40"/>
          </p15:clr>
        </p15:guide>
        <p15:guide id="13" orient="horz" pos="2608" userDrawn="1">
          <p15:clr>
            <a:srgbClr val="FBAE40"/>
          </p15:clr>
        </p15:guide>
        <p15:guide id="14" orient="horz" pos="2835" userDrawn="1">
          <p15:clr>
            <a:srgbClr val="FBAE40"/>
          </p15:clr>
        </p15:guide>
        <p15:guide id="15" orient="horz" pos="3061" userDrawn="1">
          <p15:clr>
            <a:srgbClr val="FBAE40"/>
          </p15:clr>
        </p15:guide>
        <p15:guide id="16" orient="horz" pos="3288" userDrawn="1">
          <p15:clr>
            <a:srgbClr val="FBAE40"/>
          </p15:clr>
        </p15:guide>
        <p15:guide id="17" orient="horz" pos="3515" userDrawn="1">
          <p15:clr>
            <a:srgbClr val="FBAE40"/>
          </p15:clr>
        </p15:guide>
        <p15:guide id="18" orient="horz" pos="3742" userDrawn="1">
          <p15:clr>
            <a:srgbClr val="FBAE40"/>
          </p15:clr>
        </p15:guide>
        <p15:guide id="19" orient="horz" pos="3968" userDrawn="1">
          <p15:clr>
            <a:srgbClr val="FBAE40"/>
          </p15:clr>
        </p15:guide>
        <p15:guide id="20" orient="horz" pos="4195" userDrawn="1">
          <p15:clr>
            <a:srgbClr val="FBAE40"/>
          </p15:clr>
        </p15:guide>
        <p15:guide id="21" orient="horz" pos="4422" userDrawn="1">
          <p15:clr>
            <a:srgbClr val="FBAE40"/>
          </p15:clr>
        </p15:guide>
        <p15:guide id="22" orient="horz" pos="4649" userDrawn="1">
          <p15:clr>
            <a:srgbClr val="FBAE40"/>
          </p15:clr>
        </p15:guide>
        <p15:guide id="23" pos="419" userDrawn="1">
          <p15:clr>
            <a:srgbClr val="FBAE40"/>
          </p15:clr>
        </p15:guide>
        <p15:guide id="24" pos="646" userDrawn="1">
          <p15:clr>
            <a:srgbClr val="FBAE40"/>
          </p15:clr>
        </p15:guide>
        <p15:guide id="25" pos="873" userDrawn="1">
          <p15:clr>
            <a:srgbClr val="FBAE40"/>
          </p15:clr>
        </p15:guide>
        <p15:guide id="26" pos="1100" userDrawn="1">
          <p15:clr>
            <a:srgbClr val="FBAE40"/>
          </p15:clr>
        </p15:guide>
        <p15:guide id="27" pos="1327" userDrawn="1">
          <p15:clr>
            <a:srgbClr val="FBAE40"/>
          </p15:clr>
        </p15:guide>
        <p15:guide id="28" pos="1553" userDrawn="1">
          <p15:clr>
            <a:srgbClr val="FBAE40"/>
          </p15:clr>
        </p15:guide>
        <p15:guide id="29" pos="1780" userDrawn="1">
          <p15:clr>
            <a:srgbClr val="FBAE40"/>
          </p15:clr>
        </p15:guide>
        <p15:guide id="30" pos="2007" userDrawn="1">
          <p15:clr>
            <a:srgbClr val="FBAE40"/>
          </p15:clr>
        </p15:guide>
        <p15:guide id="31" pos="2234" userDrawn="1">
          <p15:clr>
            <a:srgbClr val="FBAE40"/>
          </p15:clr>
        </p15:guide>
        <p15:guide id="32" pos="2460" userDrawn="1">
          <p15:clr>
            <a:srgbClr val="FBAE40"/>
          </p15:clr>
        </p15:guide>
        <p15:guide id="33" pos="2687" userDrawn="1">
          <p15:clr>
            <a:srgbClr val="FBAE40"/>
          </p15:clr>
        </p15:guide>
        <p15:guide id="34" pos="2914" userDrawn="1">
          <p15:clr>
            <a:srgbClr val="FBAE40"/>
          </p15:clr>
        </p15:guide>
        <p15:guide id="35" pos="3141" userDrawn="1">
          <p15:clr>
            <a:srgbClr val="FBAE40"/>
          </p15:clr>
        </p15:guide>
        <p15:guide id="36" pos="3368" userDrawn="1">
          <p15:clr>
            <a:srgbClr val="FBAE40"/>
          </p15:clr>
        </p15:guide>
        <p15:guide id="37" pos="3594" userDrawn="1">
          <p15:clr>
            <a:srgbClr val="FBAE40"/>
          </p15:clr>
        </p15:guide>
        <p15:guide id="38" pos="3821" userDrawn="1">
          <p15:clr>
            <a:srgbClr val="FBAE40"/>
          </p15:clr>
        </p15:guide>
        <p15:guide id="39" pos="4048" userDrawn="1">
          <p15:clr>
            <a:srgbClr val="FBAE40"/>
          </p15:clr>
        </p15:guide>
        <p15:guide id="40" pos="4275" userDrawn="1">
          <p15:clr>
            <a:srgbClr val="FBAE40"/>
          </p15:clr>
        </p15:guide>
        <p15:guide id="41" pos="4501" userDrawn="1">
          <p15:clr>
            <a:srgbClr val="FBAE40"/>
          </p15:clr>
        </p15:guide>
        <p15:guide id="42" pos="4728" userDrawn="1">
          <p15:clr>
            <a:srgbClr val="FBAE40"/>
          </p15:clr>
        </p15:guide>
        <p15:guide id="43" pos="4955" userDrawn="1">
          <p15:clr>
            <a:srgbClr val="FBAE40"/>
          </p15:clr>
        </p15:guide>
        <p15:guide id="44" pos="5182" userDrawn="1">
          <p15:clr>
            <a:srgbClr val="FBAE40"/>
          </p15:clr>
        </p15:guide>
        <p15:guide id="45" pos="5408" userDrawn="1">
          <p15:clr>
            <a:srgbClr val="FBAE40"/>
          </p15:clr>
        </p15:guide>
        <p15:guide id="46" pos="5635" userDrawn="1">
          <p15:clr>
            <a:srgbClr val="FBAE40"/>
          </p15:clr>
        </p15:guide>
        <p15:guide id="47" pos="5862" userDrawn="1">
          <p15:clr>
            <a:srgbClr val="FBAE40"/>
          </p15:clr>
        </p15:guide>
        <p15:guide id="48" pos="6089" userDrawn="1">
          <p15:clr>
            <a:srgbClr val="FBAE40"/>
          </p15:clr>
        </p15:guide>
        <p15:guide id="49" pos="6316" userDrawn="1">
          <p15:clr>
            <a:srgbClr val="FBAE40"/>
          </p15:clr>
        </p15:guide>
        <p15:guide id="50" pos="65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jd tytułowy (krótki tytu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ymbol zastępczy obrazu 16">
            <a:extLst>
              <a:ext uri="{FF2B5EF4-FFF2-40B4-BE49-F238E27FC236}">
                <a16:creationId xmlns:a16="http://schemas.microsoft.com/office/drawing/2014/main" id="{69383BDA-94B1-6FB6-27E3-0CC3DEDF5A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784975" cy="5221288"/>
          </a:xfrm>
          <a:custGeom>
            <a:avLst/>
            <a:gdLst>
              <a:gd name="connsiteX0" fmla="*/ 0 w 6784975"/>
              <a:gd name="connsiteY0" fmla="*/ 0 h 5221288"/>
              <a:gd name="connsiteX1" fmla="*/ 6784975 w 6784975"/>
              <a:gd name="connsiteY1" fmla="*/ 0 h 5221288"/>
              <a:gd name="connsiteX2" fmla="*/ 6784975 w 6784975"/>
              <a:gd name="connsiteY2" fmla="*/ 4500563 h 5221288"/>
              <a:gd name="connsiteX3" fmla="*/ 2825750 w 6784975"/>
              <a:gd name="connsiteY3" fmla="*/ 4500563 h 5221288"/>
              <a:gd name="connsiteX4" fmla="*/ 2825750 w 6784975"/>
              <a:gd name="connsiteY4" fmla="*/ 5221288 h 5221288"/>
              <a:gd name="connsiteX5" fmla="*/ 0 w 6784975"/>
              <a:gd name="connsiteY5" fmla="*/ 5221288 h 522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84975" h="5221288">
                <a:moveTo>
                  <a:pt x="0" y="0"/>
                </a:moveTo>
                <a:lnTo>
                  <a:pt x="6784975" y="0"/>
                </a:lnTo>
                <a:lnTo>
                  <a:pt x="6784975" y="4500563"/>
                </a:lnTo>
                <a:lnTo>
                  <a:pt x="2825750" y="4500563"/>
                </a:lnTo>
                <a:lnTo>
                  <a:pt x="2825750" y="5221288"/>
                </a:lnTo>
                <a:lnTo>
                  <a:pt x="0" y="52212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/>
            </a:lvl1pPr>
          </a:lstStyle>
          <a:p>
            <a:r>
              <a:rPr lang="pl-PL" dirty="0"/>
              <a:t>Kliknij ikonę, aby dodać obraz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38965D1A-9BC8-2AB7-6B73-C2BBDA5D66AA}"/>
              </a:ext>
            </a:extLst>
          </p:cNvPr>
          <p:cNvSpPr/>
          <p:nvPr userDrawn="1"/>
        </p:nvSpPr>
        <p:spPr>
          <a:xfrm>
            <a:off x="2825750" y="4500563"/>
            <a:ext cx="6840538" cy="17996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2808" y="5579563"/>
            <a:ext cx="6133117" cy="648546"/>
          </a:xfrm>
        </p:spPr>
        <p:txBody>
          <a:bodyPr anchor="t" anchorCtr="0">
            <a:normAutofit/>
          </a:bodyPr>
          <a:lstStyle>
            <a:lvl1pPr algn="l">
              <a:lnSpc>
                <a:spcPts val="3500"/>
              </a:lnSpc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66444" y="539750"/>
            <a:ext cx="1799844" cy="366725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ts val="1800"/>
              </a:lnSpc>
              <a:defRPr sz="140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fld id="{D857886D-A165-4D54-8DB0-CE6586ECA8EC}" type="datetime1">
              <a:rPr lang="pl-PL" smtClean="0"/>
              <a:t>21.07.2025</a:t>
            </a:fld>
            <a:endParaRPr lang="pl-PL" dirty="0"/>
          </a:p>
        </p:txBody>
      </p:sp>
      <p:pic>
        <p:nvPicPr>
          <p:cNvPr id="8" name="Obraz 7" descr="logo Funduszy Europejskich">
            <a:extLst>
              <a:ext uri="{FF2B5EF4-FFF2-40B4-BE49-F238E27FC236}">
                <a16:creationId xmlns:a16="http://schemas.microsoft.com/office/drawing/2014/main" id="{70B23A41-17AB-76D8-3EFE-38FC22C5B5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6371047"/>
            <a:ext cx="1621258" cy="949192"/>
          </a:xfrm>
          <a:prstGeom prst="rect">
            <a:avLst/>
          </a:prstGeom>
        </p:spPr>
      </p:pic>
      <p:pic>
        <p:nvPicPr>
          <p:cNvPr id="10" name="Obraz 9" descr="flaga Unii Europejskie z dopiskiem dofinansowane przez Unię Europejską">
            <a:extLst>
              <a:ext uri="{FF2B5EF4-FFF2-40B4-BE49-F238E27FC236}">
                <a16:creationId xmlns:a16="http://schemas.microsoft.com/office/drawing/2014/main" id="{E8AB2AB5-3131-C310-7606-6899798511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000" y="6371047"/>
            <a:ext cx="2633371" cy="949192"/>
          </a:xfrm>
          <a:prstGeom prst="rect">
            <a:avLst/>
          </a:prstGeom>
        </p:spPr>
      </p:pic>
      <p:pic>
        <p:nvPicPr>
          <p:cNvPr id="12" name="Obraz 11" descr="barwy RP">
            <a:extLst>
              <a:ext uri="{FF2B5EF4-FFF2-40B4-BE49-F238E27FC236}">
                <a16:creationId xmlns:a16="http://schemas.microsoft.com/office/drawing/2014/main" id="{7C93677B-A16E-82CA-7FC4-B6B51516070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743" y="6370378"/>
            <a:ext cx="2239772" cy="950531"/>
          </a:xfrm>
          <a:prstGeom prst="rect">
            <a:avLst/>
          </a:prstGeom>
        </p:spPr>
      </p:pic>
      <p:pic>
        <p:nvPicPr>
          <p:cNvPr id="18" name="Obraz 17" descr="Obraz zawierający tekst&#10;&#10;Opis wygenerowany automatycznie">
            <a:extLst>
              <a:ext uri="{FF2B5EF4-FFF2-40B4-BE49-F238E27FC236}">
                <a16:creationId xmlns:a16="http://schemas.microsoft.com/office/drawing/2014/main" id="{EB4DB370-BCB9-D1E9-5613-5A9DCA5F31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50" y="4500563"/>
            <a:ext cx="3959225" cy="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3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" userDrawn="1">
          <p15:clr>
            <a:srgbClr val="FBAE40"/>
          </p15:clr>
        </p15:guide>
        <p15:guide id="2" orient="horz" pos="113" userDrawn="1">
          <p15:clr>
            <a:srgbClr val="FBAE40"/>
          </p15:clr>
        </p15:guide>
        <p15:guide id="3" orient="horz" pos="2381" userDrawn="1">
          <p15:clr>
            <a:srgbClr val="FBAE40"/>
          </p15:clr>
        </p15:guide>
        <p15:guide id="4" orient="horz" pos="340" userDrawn="1">
          <p15:clr>
            <a:srgbClr val="FBAE40"/>
          </p15:clr>
        </p15:guide>
        <p15:guide id="5" orient="horz" pos="567" userDrawn="1">
          <p15:clr>
            <a:srgbClr val="FBAE40"/>
          </p15:clr>
        </p15:guide>
        <p15:guide id="6" orient="horz" pos="794" userDrawn="1">
          <p15:clr>
            <a:srgbClr val="FBAE40"/>
          </p15:clr>
        </p15:guide>
        <p15:guide id="7" orient="horz" pos="1020" userDrawn="1">
          <p15:clr>
            <a:srgbClr val="FBAE40"/>
          </p15:clr>
        </p15:guide>
        <p15:guide id="8" orient="horz" pos="1247" userDrawn="1">
          <p15:clr>
            <a:srgbClr val="FBAE40"/>
          </p15:clr>
        </p15:guide>
        <p15:guide id="9" orient="horz" pos="1474" userDrawn="1">
          <p15:clr>
            <a:srgbClr val="FBAE40"/>
          </p15:clr>
        </p15:guide>
        <p15:guide id="10" orient="horz" pos="1701" userDrawn="1">
          <p15:clr>
            <a:srgbClr val="FBAE40"/>
          </p15:clr>
        </p15:guide>
        <p15:guide id="11" orient="horz" pos="1927" userDrawn="1">
          <p15:clr>
            <a:srgbClr val="FBAE40"/>
          </p15:clr>
        </p15:guide>
        <p15:guide id="12" orient="horz" pos="2154" userDrawn="1">
          <p15:clr>
            <a:srgbClr val="FBAE40"/>
          </p15:clr>
        </p15:guide>
        <p15:guide id="13" orient="horz" pos="2608" userDrawn="1">
          <p15:clr>
            <a:srgbClr val="FBAE40"/>
          </p15:clr>
        </p15:guide>
        <p15:guide id="14" orient="horz" pos="2835" userDrawn="1">
          <p15:clr>
            <a:srgbClr val="FBAE40"/>
          </p15:clr>
        </p15:guide>
        <p15:guide id="15" orient="horz" pos="3061" userDrawn="1">
          <p15:clr>
            <a:srgbClr val="FBAE40"/>
          </p15:clr>
        </p15:guide>
        <p15:guide id="16" orient="horz" pos="3288" userDrawn="1">
          <p15:clr>
            <a:srgbClr val="FBAE40"/>
          </p15:clr>
        </p15:guide>
        <p15:guide id="17" orient="horz" pos="3515" userDrawn="1">
          <p15:clr>
            <a:srgbClr val="FBAE40"/>
          </p15:clr>
        </p15:guide>
        <p15:guide id="18" orient="horz" pos="3742" userDrawn="1">
          <p15:clr>
            <a:srgbClr val="FBAE40"/>
          </p15:clr>
        </p15:guide>
        <p15:guide id="19" orient="horz" pos="3968" userDrawn="1">
          <p15:clr>
            <a:srgbClr val="FBAE40"/>
          </p15:clr>
        </p15:guide>
        <p15:guide id="20" orient="horz" pos="4195" userDrawn="1">
          <p15:clr>
            <a:srgbClr val="FBAE40"/>
          </p15:clr>
        </p15:guide>
        <p15:guide id="21" orient="horz" pos="4422" userDrawn="1">
          <p15:clr>
            <a:srgbClr val="FBAE40"/>
          </p15:clr>
        </p15:guide>
        <p15:guide id="22" orient="horz" pos="4649" userDrawn="1">
          <p15:clr>
            <a:srgbClr val="FBAE40"/>
          </p15:clr>
        </p15:guide>
        <p15:guide id="23" pos="419" userDrawn="1">
          <p15:clr>
            <a:srgbClr val="FBAE40"/>
          </p15:clr>
        </p15:guide>
        <p15:guide id="24" pos="646" userDrawn="1">
          <p15:clr>
            <a:srgbClr val="FBAE40"/>
          </p15:clr>
        </p15:guide>
        <p15:guide id="25" pos="873" userDrawn="1">
          <p15:clr>
            <a:srgbClr val="FBAE40"/>
          </p15:clr>
        </p15:guide>
        <p15:guide id="26" pos="1100" userDrawn="1">
          <p15:clr>
            <a:srgbClr val="FBAE40"/>
          </p15:clr>
        </p15:guide>
        <p15:guide id="27" pos="1327" userDrawn="1">
          <p15:clr>
            <a:srgbClr val="FBAE40"/>
          </p15:clr>
        </p15:guide>
        <p15:guide id="28" pos="1553" userDrawn="1">
          <p15:clr>
            <a:srgbClr val="FBAE40"/>
          </p15:clr>
        </p15:guide>
        <p15:guide id="29" pos="1780" userDrawn="1">
          <p15:clr>
            <a:srgbClr val="FBAE40"/>
          </p15:clr>
        </p15:guide>
        <p15:guide id="30" pos="2007" userDrawn="1">
          <p15:clr>
            <a:srgbClr val="FBAE40"/>
          </p15:clr>
        </p15:guide>
        <p15:guide id="31" pos="2234" userDrawn="1">
          <p15:clr>
            <a:srgbClr val="FBAE40"/>
          </p15:clr>
        </p15:guide>
        <p15:guide id="32" pos="2460" userDrawn="1">
          <p15:clr>
            <a:srgbClr val="FBAE40"/>
          </p15:clr>
        </p15:guide>
        <p15:guide id="33" pos="2687" userDrawn="1">
          <p15:clr>
            <a:srgbClr val="FBAE40"/>
          </p15:clr>
        </p15:guide>
        <p15:guide id="34" pos="2914" userDrawn="1">
          <p15:clr>
            <a:srgbClr val="FBAE40"/>
          </p15:clr>
        </p15:guide>
        <p15:guide id="35" pos="3141" userDrawn="1">
          <p15:clr>
            <a:srgbClr val="FBAE40"/>
          </p15:clr>
        </p15:guide>
        <p15:guide id="36" pos="3368" userDrawn="1">
          <p15:clr>
            <a:srgbClr val="FBAE40"/>
          </p15:clr>
        </p15:guide>
        <p15:guide id="37" pos="3594" userDrawn="1">
          <p15:clr>
            <a:srgbClr val="FBAE40"/>
          </p15:clr>
        </p15:guide>
        <p15:guide id="38" pos="3821" userDrawn="1">
          <p15:clr>
            <a:srgbClr val="FBAE40"/>
          </p15:clr>
        </p15:guide>
        <p15:guide id="39" pos="4048" userDrawn="1">
          <p15:clr>
            <a:srgbClr val="FBAE40"/>
          </p15:clr>
        </p15:guide>
        <p15:guide id="40" pos="4275" userDrawn="1">
          <p15:clr>
            <a:srgbClr val="FBAE40"/>
          </p15:clr>
        </p15:guide>
        <p15:guide id="41" pos="4501" userDrawn="1">
          <p15:clr>
            <a:srgbClr val="FBAE40"/>
          </p15:clr>
        </p15:guide>
        <p15:guide id="42" pos="4728" userDrawn="1">
          <p15:clr>
            <a:srgbClr val="FBAE40"/>
          </p15:clr>
        </p15:guide>
        <p15:guide id="43" pos="4955" userDrawn="1">
          <p15:clr>
            <a:srgbClr val="FBAE40"/>
          </p15:clr>
        </p15:guide>
        <p15:guide id="44" pos="5182" userDrawn="1">
          <p15:clr>
            <a:srgbClr val="FBAE40"/>
          </p15:clr>
        </p15:guide>
        <p15:guide id="45" pos="5408" userDrawn="1">
          <p15:clr>
            <a:srgbClr val="FBAE40"/>
          </p15:clr>
        </p15:guide>
        <p15:guide id="46" pos="5635" userDrawn="1">
          <p15:clr>
            <a:srgbClr val="FBAE40"/>
          </p15:clr>
        </p15:guide>
        <p15:guide id="47" pos="5862" userDrawn="1">
          <p15:clr>
            <a:srgbClr val="FBAE40"/>
          </p15:clr>
        </p15:guide>
        <p15:guide id="48" pos="6089" userDrawn="1">
          <p15:clr>
            <a:srgbClr val="FBAE40"/>
          </p15:clr>
        </p15:guide>
        <p15:guide id="49" pos="6316" userDrawn="1">
          <p15:clr>
            <a:srgbClr val="FBAE40"/>
          </p15:clr>
        </p15:guide>
        <p15:guide id="50" pos="654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jd tytuł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0D1F565A-4734-6B49-4F72-233C397DE031}"/>
              </a:ext>
            </a:extLst>
          </p:cNvPr>
          <p:cNvSpPr/>
          <p:nvPr userDrawn="1"/>
        </p:nvSpPr>
        <p:spPr>
          <a:xfrm>
            <a:off x="2825749" y="4500563"/>
            <a:ext cx="7196139" cy="21595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Symbol zastępczy obrazu 8">
            <a:extLst>
              <a:ext uri="{FF2B5EF4-FFF2-40B4-BE49-F238E27FC236}">
                <a16:creationId xmlns:a16="http://schemas.microsoft.com/office/drawing/2014/main" id="{12E8330A-FFD8-2BBA-E745-7200C0738B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9925" y="0"/>
            <a:ext cx="6835775" cy="4859338"/>
          </a:xfrm>
          <a:custGeom>
            <a:avLst/>
            <a:gdLst>
              <a:gd name="connsiteX0" fmla="*/ 0 w 6835775"/>
              <a:gd name="connsiteY0" fmla="*/ 0 h 4859338"/>
              <a:gd name="connsiteX1" fmla="*/ 6835775 w 6835775"/>
              <a:gd name="connsiteY1" fmla="*/ 0 h 4859338"/>
              <a:gd name="connsiteX2" fmla="*/ 6835775 w 6835775"/>
              <a:gd name="connsiteY2" fmla="*/ 4500563 h 4859338"/>
              <a:gd name="connsiteX3" fmla="*/ 2155824 w 6835775"/>
              <a:gd name="connsiteY3" fmla="*/ 4500563 h 4859338"/>
              <a:gd name="connsiteX4" fmla="*/ 2155824 w 6835775"/>
              <a:gd name="connsiteY4" fmla="*/ 4859338 h 4859338"/>
              <a:gd name="connsiteX5" fmla="*/ 0 w 6835775"/>
              <a:gd name="connsiteY5" fmla="*/ 4859338 h 4859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35775" h="4859338">
                <a:moveTo>
                  <a:pt x="0" y="0"/>
                </a:moveTo>
                <a:lnTo>
                  <a:pt x="6835775" y="0"/>
                </a:lnTo>
                <a:lnTo>
                  <a:pt x="6835775" y="4500563"/>
                </a:lnTo>
                <a:lnTo>
                  <a:pt x="2155824" y="4500563"/>
                </a:lnTo>
                <a:lnTo>
                  <a:pt x="2155824" y="4859338"/>
                </a:lnTo>
                <a:lnTo>
                  <a:pt x="0" y="48593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/>
            </a:lvl1pPr>
          </a:lstStyle>
          <a:p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BF7E1EF-0AB1-F3B1-F5CD-6A2AA3056193}"/>
              </a:ext>
            </a:extLst>
          </p:cNvPr>
          <p:cNvSpPr/>
          <p:nvPr userDrawn="1"/>
        </p:nvSpPr>
        <p:spPr>
          <a:xfrm>
            <a:off x="3905250" y="4500562"/>
            <a:ext cx="3600449" cy="359395"/>
          </a:xfrm>
          <a:prstGeom prst="rect">
            <a:avLst/>
          </a:prstGeom>
          <a:solidFill>
            <a:srgbClr val="005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3E2C530-5988-0861-50D8-1C7FE1662A60}"/>
              </a:ext>
            </a:extLst>
          </p:cNvPr>
          <p:cNvSpPr/>
          <p:nvPr userDrawn="1"/>
        </p:nvSpPr>
        <p:spPr>
          <a:xfrm>
            <a:off x="2825751" y="4500561"/>
            <a:ext cx="1079500" cy="358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6113" y="5195719"/>
            <a:ext cx="6480176" cy="1320421"/>
          </a:xfrm>
        </p:spPr>
        <p:txBody>
          <a:bodyPr anchor="t" anchorCtr="0">
            <a:normAutofit/>
          </a:bodyPr>
          <a:lstStyle>
            <a:lvl1pPr algn="l">
              <a:lnSpc>
                <a:spcPts val="3500"/>
              </a:lnSpc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901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3" userDrawn="1">
          <p15:clr>
            <a:srgbClr val="FBAE40"/>
          </p15:clr>
        </p15:guide>
        <p15:guide id="2" orient="horz" pos="113" userDrawn="1">
          <p15:clr>
            <a:srgbClr val="FBAE40"/>
          </p15:clr>
        </p15:guide>
        <p15:guide id="3" orient="horz" pos="2381" userDrawn="1">
          <p15:clr>
            <a:srgbClr val="FBAE40"/>
          </p15:clr>
        </p15:guide>
        <p15:guide id="4" orient="horz" pos="340" userDrawn="1">
          <p15:clr>
            <a:srgbClr val="FBAE40"/>
          </p15:clr>
        </p15:guide>
        <p15:guide id="5" orient="horz" pos="567" userDrawn="1">
          <p15:clr>
            <a:srgbClr val="FBAE40"/>
          </p15:clr>
        </p15:guide>
        <p15:guide id="6" orient="horz" pos="794" userDrawn="1">
          <p15:clr>
            <a:srgbClr val="FBAE40"/>
          </p15:clr>
        </p15:guide>
        <p15:guide id="7" orient="horz" pos="1020" userDrawn="1">
          <p15:clr>
            <a:srgbClr val="FBAE40"/>
          </p15:clr>
        </p15:guide>
        <p15:guide id="8" orient="horz" pos="1247" userDrawn="1">
          <p15:clr>
            <a:srgbClr val="FBAE40"/>
          </p15:clr>
        </p15:guide>
        <p15:guide id="9" orient="horz" pos="1474" userDrawn="1">
          <p15:clr>
            <a:srgbClr val="FBAE40"/>
          </p15:clr>
        </p15:guide>
        <p15:guide id="10" orient="horz" pos="1701" userDrawn="1">
          <p15:clr>
            <a:srgbClr val="FBAE40"/>
          </p15:clr>
        </p15:guide>
        <p15:guide id="11" orient="horz" pos="1927" userDrawn="1">
          <p15:clr>
            <a:srgbClr val="FBAE40"/>
          </p15:clr>
        </p15:guide>
        <p15:guide id="12" orient="horz" pos="2154" userDrawn="1">
          <p15:clr>
            <a:srgbClr val="FBAE40"/>
          </p15:clr>
        </p15:guide>
        <p15:guide id="13" orient="horz" pos="2608" userDrawn="1">
          <p15:clr>
            <a:srgbClr val="FBAE40"/>
          </p15:clr>
        </p15:guide>
        <p15:guide id="14" orient="horz" pos="2835" userDrawn="1">
          <p15:clr>
            <a:srgbClr val="FBAE40"/>
          </p15:clr>
        </p15:guide>
        <p15:guide id="15" orient="horz" pos="3061" userDrawn="1">
          <p15:clr>
            <a:srgbClr val="FBAE40"/>
          </p15:clr>
        </p15:guide>
        <p15:guide id="16" orient="horz" pos="3288" userDrawn="1">
          <p15:clr>
            <a:srgbClr val="FBAE40"/>
          </p15:clr>
        </p15:guide>
        <p15:guide id="17" orient="horz" pos="3515" userDrawn="1">
          <p15:clr>
            <a:srgbClr val="FBAE40"/>
          </p15:clr>
        </p15:guide>
        <p15:guide id="18" orient="horz" pos="3742" userDrawn="1">
          <p15:clr>
            <a:srgbClr val="FBAE40"/>
          </p15:clr>
        </p15:guide>
        <p15:guide id="19" orient="horz" pos="3968" userDrawn="1">
          <p15:clr>
            <a:srgbClr val="FBAE40"/>
          </p15:clr>
        </p15:guide>
        <p15:guide id="20" orient="horz" pos="4195" userDrawn="1">
          <p15:clr>
            <a:srgbClr val="FBAE40"/>
          </p15:clr>
        </p15:guide>
        <p15:guide id="21" orient="horz" pos="4422" userDrawn="1">
          <p15:clr>
            <a:srgbClr val="FBAE40"/>
          </p15:clr>
        </p15:guide>
        <p15:guide id="22" orient="horz" pos="4649" userDrawn="1">
          <p15:clr>
            <a:srgbClr val="FBAE40"/>
          </p15:clr>
        </p15:guide>
        <p15:guide id="23" pos="419" userDrawn="1">
          <p15:clr>
            <a:srgbClr val="FBAE40"/>
          </p15:clr>
        </p15:guide>
        <p15:guide id="24" pos="646" userDrawn="1">
          <p15:clr>
            <a:srgbClr val="FBAE40"/>
          </p15:clr>
        </p15:guide>
        <p15:guide id="25" pos="873" userDrawn="1">
          <p15:clr>
            <a:srgbClr val="FBAE40"/>
          </p15:clr>
        </p15:guide>
        <p15:guide id="26" pos="1100" userDrawn="1">
          <p15:clr>
            <a:srgbClr val="FBAE40"/>
          </p15:clr>
        </p15:guide>
        <p15:guide id="27" pos="1327" userDrawn="1">
          <p15:clr>
            <a:srgbClr val="FBAE40"/>
          </p15:clr>
        </p15:guide>
        <p15:guide id="28" pos="1553" userDrawn="1">
          <p15:clr>
            <a:srgbClr val="FBAE40"/>
          </p15:clr>
        </p15:guide>
        <p15:guide id="29" pos="1780" userDrawn="1">
          <p15:clr>
            <a:srgbClr val="FBAE40"/>
          </p15:clr>
        </p15:guide>
        <p15:guide id="30" pos="2007" userDrawn="1">
          <p15:clr>
            <a:srgbClr val="FBAE40"/>
          </p15:clr>
        </p15:guide>
        <p15:guide id="31" pos="2234" userDrawn="1">
          <p15:clr>
            <a:srgbClr val="FBAE40"/>
          </p15:clr>
        </p15:guide>
        <p15:guide id="32" pos="2460" userDrawn="1">
          <p15:clr>
            <a:srgbClr val="FBAE40"/>
          </p15:clr>
        </p15:guide>
        <p15:guide id="33" pos="2687" userDrawn="1">
          <p15:clr>
            <a:srgbClr val="FBAE40"/>
          </p15:clr>
        </p15:guide>
        <p15:guide id="34" pos="2914" userDrawn="1">
          <p15:clr>
            <a:srgbClr val="FBAE40"/>
          </p15:clr>
        </p15:guide>
        <p15:guide id="35" pos="3141" userDrawn="1">
          <p15:clr>
            <a:srgbClr val="FBAE40"/>
          </p15:clr>
        </p15:guide>
        <p15:guide id="36" pos="3368" userDrawn="1">
          <p15:clr>
            <a:srgbClr val="FBAE40"/>
          </p15:clr>
        </p15:guide>
        <p15:guide id="37" pos="3594" userDrawn="1">
          <p15:clr>
            <a:srgbClr val="FBAE40"/>
          </p15:clr>
        </p15:guide>
        <p15:guide id="38" pos="3821" userDrawn="1">
          <p15:clr>
            <a:srgbClr val="FBAE40"/>
          </p15:clr>
        </p15:guide>
        <p15:guide id="39" pos="4048" userDrawn="1">
          <p15:clr>
            <a:srgbClr val="FBAE40"/>
          </p15:clr>
        </p15:guide>
        <p15:guide id="40" pos="4275" userDrawn="1">
          <p15:clr>
            <a:srgbClr val="FBAE40"/>
          </p15:clr>
        </p15:guide>
        <p15:guide id="41" pos="4501" userDrawn="1">
          <p15:clr>
            <a:srgbClr val="FBAE40"/>
          </p15:clr>
        </p15:guide>
        <p15:guide id="42" pos="4728" userDrawn="1">
          <p15:clr>
            <a:srgbClr val="FBAE40"/>
          </p15:clr>
        </p15:guide>
        <p15:guide id="43" pos="4955" userDrawn="1">
          <p15:clr>
            <a:srgbClr val="FBAE40"/>
          </p15:clr>
        </p15:guide>
        <p15:guide id="44" pos="5182" userDrawn="1">
          <p15:clr>
            <a:srgbClr val="FBAE40"/>
          </p15:clr>
        </p15:guide>
        <p15:guide id="45" pos="5408" userDrawn="1">
          <p15:clr>
            <a:srgbClr val="FBAE40"/>
          </p15:clr>
        </p15:guide>
        <p15:guide id="46" pos="5635" userDrawn="1">
          <p15:clr>
            <a:srgbClr val="FBAE40"/>
          </p15:clr>
        </p15:guide>
        <p15:guide id="47" pos="5862" userDrawn="1">
          <p15:clr>
            <a:srgbClr val="FBAE40"/>
          </p15:clr>
        </p15:guide>
        <p15:guide id="48" pos="6089" userDrawn="1">
          <p15:clr>
            <a:srgbClr val="FBAE40"/>
          </p15:clr>
        </p15:guide>
        <p15:guide id="49" pos="6316" userDrawn="1">
          <p15:clr>
            <a:srgbClr val="FBAE40"/>
          </p15:clr>
        </p15:guide>
        <p15:guide id="50" pos="654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ajd - tytuł + zawartość z paski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5000"/>
              </a:lnSpc>
              <a:defRPr/>
            </a:lvl1pPr>
            <a:lvl2pPr>
              <a:lnSpc>
                <a:spcPct val="115000"/>
              </a:lnSpc>
              <a:defRPr/>
            </a:lvl2pPr>
            <a:lvl3pPr>
              <a:lnSpc>
                <a:spcPct val="115000"/>
              </a:lnSpc>
              <a:defRPr/>
            </a:lvl3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6BE561E-99B3-4335-3AEE-43699306B9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015AA-59F6-416B-87A6-8E3D940284E2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0527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lajd - tytuł + 2 elementy zawartości z paski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5906" y="1979837"/>
            <a:ext cx="4140000" cy="468001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5906" y="1979613"/>
            <a:ext cx="4140000" cy="468022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41AAA0E-45E9-08FB-9373-71A084B888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015AA-59F6-416B-87A6-8E3D940284E2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400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- tytuł + zdjęcie + zawartość z paski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906" y="899836"/>
            <a:ext cx="4320000" cy="108000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5906" y="1979837"/>
            <a:ext cx="4320382" cy="468000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41AAA0E-45E9-08FB-9373-71A084B888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015AA-59F6-416B-87A6-8E3D940284E2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7" name="Symbol zastępczy obrazu 6">
            <a:extLst>
              <a:ext uri="{FF2B5EF4-FFF2-40B4-BE49-F238E27FC236}">
                <a16:creationId xmlns:a16="http://schemas.microsoft.com/office/drawing/2014/main" id="{E681B9F9-7BA5-2D43-A1BD-8AF5D02506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900113"/>
            <a:ext cx="4986338" cy="5759726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algn="ctr">
              <a:buFont typeface="Arial" panose="020B0604020202020204" pitchFamily="34" charset="0"/>
              <a:buNone/>
              <a:defRPr sz="1000"/>
            </a:lvl1pPr>
          </a:lstStyle>
          <a:p>
            <a:r>
              <a:rPr lang="pl-PL"/>
              <a:t>Kliknij ikonę, aby dodać obraz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5398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Slajd - tytuł + zawartość bez pas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6BE561E-99B3-4335-3AEE-43699306B9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015AA-59F6-416B-87A6-8E3D940284E2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630E28BA-19A4-6182-CE10-65107EDF6B75}"/>
              </a:ext>
            </a:extLst>
          </p:cNvPr>
          <p:cNvSpPr/>
          <p:nvPr userDrawn="1"/>
        </p:nvSpPr>
        <p:spPr>
          <a:xfrm>
            <a:off x="8585546" y="7380288"/>
            <a:ext cx="1080742" cy="1793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999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1_Slajd - tytuł + 2 elementy zawartości bez pas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5906" y="1979837"/>
            <a:ext cx="4140000" cy="4680018"/>
          </a:xfrm>
        </p:spPr>
        <p:txBody>
          <a:bodyPr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5906" y="1979613"/>
            <a:ext cx="4140000" cy="468022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A72189C-757E-47DF-313E-E0F36399C0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015AA-59F6-416B-87A6-8E3D940284E2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E363107C-97A9-9A5D-A2A2-E6ABB7ED4C62}"/>
              </a:ext>
            </a:extLst>
          </p:cNvPr>
          <p:cNvSpPr/>
          <p:nvPr userDrawn="1"/>
        </p:nvSpPr>
        <p:spPr>
          <a:xfrm>
            <a:off x="8585546" y="7380288"/>
            <a:ext cx="1080742" cy="1793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597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5525" y="899836"/>
            <a:ext cx="8640381" cy="108000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5907" y="1979837"/>
            <a:ext cx="8640382" cy="46800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  <a:endParaRPr lang="en-US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617E16B8-2BD0-D12E-978E-94E428DF9717}"/>
              </a:ext>
            </a:extLst>
          </p:cNvPr>
          <p:cNvSpPr/>
          <p:nvPr userDrawn="1"/>
        </p:nvSpPr>
        <p:spPr>
          <a:xfrm>
            <a:off x="1025870" y="0"/>
            <a:ext cx="1080742" cy="1793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62915FD-1FF3-5CF3-5C57-034114B5E6A2}"/>
              </a:ext>
            </a:extLst>
          </p:cNvPr>
          <p:cNvSpPr/>
          <p:nvPr userDrawn="1"/>
        </p:nvSpPr>
        <p:spPr>
          <a:xfrm>
            <a:off x="2106612" y="0"/>
            <a:ext cx="7559293" cy="1793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026AD61-FC69-65FC-05E3-06AA14C89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5200" y="7019837"/>
            <a:ext cx="1080000" cy="180000"/>
          </a:xfrm>
          <a:prstGeom prst="rect">
            <a:avLst/>
          </a:prstGeom>
          <a:noFill/>
        </p:spPr>
        <p:txBody>
          <a:bodyPr vert="horz" lIns="0" tIns="72000" rIns="0" bIns="72000" rtlCol="0" anchor="ctr" anchorCtr="0"/>
          <a:lstStyle>
            <a:lvl1pPr algn="r">
              <a:defRPr sz="100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fld id="{EB4015AA-59F6-416B-87A6-8E3D940284E2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4C2A84FB-402E-BB6C-632B-D1ADD49B7D8C}"/>
              </a:ext>
            </a:extLst>
          </p:cNvPr>
          <p:cNvSpPr/>
          <p:nvPr userDrawn="1"/>
        </p:nvSpPr>
        <p:spPr>
          <a:xfrm>
            <a:off x="8585546" y="7380288"/>
            <a:ext cx="1080742" cy="1793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616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5" r:id="rId2"/>
    <p:sldLayoutId id="2147483720" r:id="rId3"/>
    <p:sldLayoutId id="2147483721" r:id="rId4"/>
    <p:sldLayoutId id="2147483710" r:id="rId5"/>
    <p:sldLayoutId id="2147483712" r:id="rId6"/>
    <p:sldLayoutId id="2147483726" r:id="rId7"/>
    <p:sldLayoutId id="2147483740" r:id="rId8"/>
    <p:sldLayoutId id="2147483723" r:id="rId9"/>
    <p:sldLayoutId id="2147483728" r:id="rId10"/>
  </p:sldLayoutIdLst>
  <p:hf hdr="0" ftr="0"/>
  <p:txStyles>
    <p:titleStyle>
      <a:lvl1pPr algn="l" defTabSz="1007943" rtl="0" eaLnBrk="1" latinLnBrk="0" hangingPunct="1">
        <a:lnSpc>
          <a:spcPts val="3600"/>
        </a:lnSpc>
        <a:spcBef>
          <a:spcPct val="0"/>
        </a:spcBef>
        <a:buNone/>
        <a:defRPr sz="2800" b="1" kern="1200">
          <a:solidFill>
            <a:schemeClr val="tx2"/>
          </a:solidFill>
          <a:latin typeface="Open Sans" pitchFamily="2" charset="0"/>
          <a:ea typeface="Open Sans" pitchFamily="2" charset="0"/>
          <a:cs typeface="Open Sans" pitchFamily="2" charset="0"/>
        </a:defRPr>
      </a:lvl1pPr>
    </p:titleStyle>
    <p:bodyStyle>
      <a:lvl1pPr marL="251986" indent="-251986" algn="l" defTabSz="1007943" rtl="0" eaLnBrk="1" latinLnBrk="0" hangingPunct="1">
        <a:lnSpc>
          <a:spcPts val="2400"/>
        </a:lnSpc>
        <a:spcBef>
          <a:spcPts val="1102"/>
        </a:spcBef>
        <a:buClr>
          <a:schemeClr val="accent1"/>
        </a:buClr>
        <a:buFontTx/>
        <a:buBlip>
          <a:blip r:embed="rId12"/>
        </a:buBlip>
        <a:defRPr sz="18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1pPr>
      <a:lvl2pPr marL="755957" indent="-251986" algn="l" defTabSz="1007943" rtl="0" eaLnBrk="1" latinLnBrk="0" hangingPunct="1">
        <a:lnSpc>
          <a:spcPts val="2400"/>
        </a:lnSpc>
        <a:spcBef>
          <a:spcPts val="551"/>
        </a:spcBef>
        <a:buFontTx/>
        <a:buBlip>
          <a:blip r:embed="rId13"/>
        </a:buBlip>
        <a:defRPr sz="18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2pPr>
      <a:lvl3pPr marL="1259929" indent="-251986" algn="l" defTabSz="1007943" rtl="0" eaLnBrk="1" latinLnBrk="0" hangingPunct="1">
        <a:lnSpc>
          <a:spcPts val="2400"/>
        </a:lnSpc>
        <a:spcBef>
          <a:spcPts val="551"/>
        </a:spcBef>
        <a:buFontTx/>
        <a:buBlip>
          <a:blip r:embed="rId14"/>
        </a:buBlip>
        <a:defRPr sz="18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3pPr>
      <a:lvl4pPr marL="1763900" indent="-251986" algn="l" defTabSz="1007943" rtl="0" eaLnBrk="1" latinLnBrk="0" hangingPunct="1">
        <a:lnSpc>
          <a:spcPts val="2400"/>
        </a:lnSpc>
        <a:spcBef>
          <a:spcPts val="55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4pPr>
      <a:lvl5pPr marL="2267872" indent="-251986" algn="l" defTabSz="1007943" rtl="0" eaLnBrk="1" latinLnBrk="0" hangingPunct="1">
        <a:lnSpc>
          <a:spcPts val="2400"/>
        </a:lnSpc>
        <a:spcBef>
          <a:spcPts val="55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93" userDrawn="1">
          <p15:clr>
            <a:srgbClr val="F26B43"/>
          </p15:clr>
        </p15:guide>
        <p15:guide id="2" pos="419" userDrawn="1">
          <p15:clr>
            <a:srgbClr val="F26B43"/>
          </p15:clr>
        </p15:guide>
        <p15:guide id="3" pos="646" userDrawn="1">
          <p15:clr>
            <a:srgbClr val="F26B43"/>
          </p15:clr>
        </p15:guide>
        <p15:guide id="4" pos="873" userDrawn="1">
          <p15:clr>
            <a:srgbClr val="F26B43"/>
          </p15:clr>
        </p15:guide>
        <p15:guide id="5" pos="1100" userDrawn="1">
          <p15:clr>
            <a:srgbClr val="F26B43"/>
          </p15:clr>
        </p15:guide>
        <p15:guide id="6" pos="1327" userDrawn="1">
          <p15:clr>
            <a:srgbClr val="F26B43"/>
          </p15:clr>
        </p15:guide>
        <p15:guide id="7" pos="1553" userDrawn="1">
          <p15:clr>
            <a:srgbClr val="F26B43"/>
          </p15:clr>
        </p15:guide>
        <p15:guide id="8" pos="1780" userDrawn="1">
          <p15:clr>
            <a:srgbClr val="F26B43"/>
          </p15:clr>
        </p15:guide>
        <p15:guide id="9" pos="2007" userDrawn="1">
          <p15:clr>
            <a:srgbClr val="F26B43"/>
          </p15:clr>
        </p15:guide>
        <p15:guide id="10" pos="2234" userDrawn="1">
          <p15:clr>
            <a:srgbClr val="F26B43"/>
          </p15:clr>
        </p15:guide>
        <p15:guide id="11" pos="2460" userDrawn="1">
          <p15:clr>
            <a:srgbClr val="F26B43"/>
          </p15:clr>
        </p15:guide>
        <p15:guide id="12" pos="2687" userDrawn="1">
          <p15:clr>
            <a:srgbClr val="F26B43"/>
          </p15:clr>
        </p15:guide>
        <p15:guide id="13" pos="2914" userDrawn="1">
          <p15:clr>
            <a:srgbClr val="F26B43"/>
          </p15:clr>
        </p15:guide>
        <p15:guide id="14" pos="3141" userDrawn="1">
          <p15:clr>
            <a:srgbClr val="F26B43"/>
          </p15:clr>
        </p15:guide>
        <p15:guide id="15" pos="3368" userDrawn="1">
          <p15:clr>
            <a:srgbClr val="F26B43"/>
          </p15:clr>
        </p15:guide>
        <p15:guide id="16" pos="3594" userDrawn="1">
          <p15:clr>
            <a:srgbClr val="F26B43"/>
          </p15:clr>
        </p15:guide>
        <p15:guide id="17" pos="3821" userDrawn="1">
          <p15:clr>
            <a:srgbClr val="F26B43"/>
          </p15:clr>
        </p15:guide>
        <p15:guide id="18" pos="4048" userDrawn="1">
          <p15:clr>
            <a:srgbClr val="F26B43"/>
          </p15:clr>
        </p15:guide>
        <p15:guide id="19" pos="4275" userDrawn="1">
          <p15:clr>
            <a:srgbClr val="F26B43"/>
          </p15:clr>
        </p15:guide>
        <p15:guide id="20" pos="4501" userDrawn="1">
          <p15:clr>
            <a:srgbClr val="F26B43"/>
          </p15:clr>
        </p15:guide>
        <p15:guide id="21" pos="4728" userDrawn="1">
          <p15:clr>
            <a:srgbClr val="F26B43"/>
          </p15:clr>
        </p15:guide>
        <p15:guide id="22" pos="4955" userDrawn="1">
          <p15:clr>
            <a:srgbClr val="F26B43"/>
          </p15:clr>
        </p15:guide>
        <p15:guide id="23" pos="5182" userDrawn="1">
          <p15:clr>
            <a:srgbClr val="F26B43"/>
          </p15:clr>
        </p15:guide>
        <p15:guide id="24" pos="5408" userDrawn="1">
          <p15:clr>
            <a:srgbClr val="F26B43"/>
          </p15:clr>
        </p15:guide>
        <p15:guide id="25" pos="5635" userDrawn="1">
          <p15:clr>
            <a:srgbClr val="F26B43"/>
          </p15:clr>
        </p15:guide>
        <p15:guide id="26" pos="5862" userDrawn="1">
          <p15:clr>
            <a:srgbClr val="F26B43"/>
          </p15:clr>
        </p15:guide>
        <p15:guide id="27" pos="6089" userDrawn="1">
          <p15:clr>
            <a:srgbClr val="F26B43"/>
          </p15:clr>
        </p15:guide>
        <p15:guide id="28" pos="6316" userDrawn="1">
          <p15:clr>
            <a:srgbClr val="F26B43"/>
          </p15:clr>
        </p15:guide>
        <p15:guide id="29" pos="6542" userDrawn="1">
          <p15:clr>
            <a:srgbClr val="F26B43"/>
          </p15:clr>
        </p15:guide>
        <p15:guide id="30" orient="horz" pos="113" userDrawn="1">
          <p15:clr>
            <a:srgbClr val="F26B43"/>
          </p15:clr>
        </p15:guide>
        <p15:guide id="31" orient="horz" pos="340" userDrawn="1">
          <p15:clr>
            <a:srgbClr val="F26B43"/>
          </p15:clr>
        </p15:guide>
        <p15:guide id="32" orient="horz" pos="567" userDrawn="1">
          <p15:clr>
            <a:srgbClr val="F26B43"/>
          </p15:clr>
        </p15:guide>
        <p15:guide id="33" orient="horz" pos="794" userDrawn="1">
          <p15:clr>
            <a:srgbClr val="F26B43"/>
          </p15:clr>
        </p15:guide>
        <p15:guide id="34" orient="horz" pos="1020" userDrawn="1">
          <p15:clr>
            <a:srgbClr val="F26B43"/>
          </p15:clr>
        </p15:guide>
        <p15:guide id="35" orient="horz" pos="1247" userDrawn="1">
          <p15:clr>
            <a:srgbClr val="F26B43"/>
          </p15:clr>
        </p15:guide>
        <p15:guide id="36" orient="horz" pos="1474" userDrawn="1">
          <p15:clr>
            <a:srgbClr val="F26B43"/>
          </p15:clr>
        </p15:guide>
        <p15:guide id="37" orient="horz" pos="1701" userDrawn="1">
          <p15:clr>
            <a:srgbClr val="F26B43"/>
          </p15:clr>
        </p15:guide>
        <p15:guide id="38" orient="horz" pos="1927" userDrawn="1">
          <p15:clr>
            <a:srgbClr val="F26B43"/>
          </p15:clr>
        </p15:guide>
        <p15:guide id="39" orient="horz" pos="2154" userDrawn="1">
          <p15:clr>
            <a:srgbClr val="F26B43"/>
          </p15:clr>
        </p15:guide>
        <p15:guide id="40" orient="horz" pos="2381" userDrawn="1">
          <p15:clr>
            <a:srgbClr val="F26B43"/>
          </p15:clr>
        </p15:guide>
        <p15:guide id="41" orient="horz" pos="2608" userDrawn="1">
          <p15:clr>
            <a:srgbClr val="F26B43"/>
          </p15:clr>
        </p15:guide>
        <p15:guide id="42" orient="horz" pos="2835" userDrawn="1">
          <p15:clr>
            <a:srgbClr val="F26B43"/>
          </p15:clr>
        </p15:guide>
        <p15:guide id="43" orient="horz" pos="3061" userDrawn="1">
          <p15:clr>
            <a:srgbClr val="F26B43"/>
          </p15:clr>
        </p15:guide>
        <p15:guide id="44" orient="horz" pos="3288" userDrawn="1">
          <p15:clr>
            <a:srgbClr val="F26B43"/>
          </p15:clr>
        </p15:guide>
        <p15:guide id="45" orient="horz" pos="3515" userDrawn="1">
          <p15:clr>
            <a:srgbClr val="F26B43"/>
          </p15:clr>
        </p15:guide>
        <p15:guide id="46" orient="horz" pos="3742" userDrawn="1">
          <p15:clr>
            <a:srgbClr val="F26B43"/>
          </p15:clr>
        </p15:guide>
        <p15:guide id="47" orient="horz" pos="3968" userDrawn="1">
          <p15:clr>
            <a:srgbClr val="F26B43"/>
          </p15:clr>
        </p15:guide>
        <p15:guide id="48" orient="horz" pos="4195" userDrawn="1">
          <p15:clr>
            <a:srgbClr val="F26B43"/>
          </p15:clr>
        </p15:guide>
        <p15:guide id="49" orient="horz" pos="4422" userDrawn="1">
          <p15:clr>
            <a:srgbClr val="F26B43"/>
          </p15:clr>
        </p15:guide>
        <p15:guide id="50" orient="horz" pos="46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net.pl/blog/5-sposobow-na-skuteczne-generowanie-pomyslo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2726208F-D6F7-1381-5132-3B60A6BFE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5877" y="3419797"/>
            <a:ext cx="7920115" cy="1368152"/>
          </a:xfrm>
        </p:spPr>
        <p:txBody>
          <a:bodyPr>
            <a:normAutofit/>
          </a:bodyPr>
          <a:lstStyle/>
          <a:p>
            <a:r>
              <a:rPr lang="pl-PL" sz="3200" dirty="0"/>
              <a:t>Ja w Sieci. Wkład uczestnika 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0F4B11A1-2445-C731-5567-0EBA6FAF8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5888" y="4288317"/>
            <a:ext cx="7920037" cy="1653477"/>
          </a:xfrm>
        </p:spPr>
        <p:txBody>
          <a:bodyPr>
            <a:normAutofit/>
          </a:bodyPr>
          <a:lstStyle/>
          <a:p>
            <a:r>
              <a:rPr lang="pl-PL" sz="2600" dirty="0"/>
              <a:t>Forma - wzorce opracowania, organizacja pracy nad wkładem</a:t>
            </a:r>
          </a:p>
          <a:p>
            <a:r>
              <a:rPr lang="pl-PL" sz="1800" dirty="0"/>
              <a:t>VI spotkanie – 22.07.2025 </a:t>
            </a:r>
          </a:p>
        </p:txBody>
      </p:sp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1A395D3-35E7-4FC6-9F13-A51704F8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20.05.2025</a:t>
            </a:r>
          </a:p>
        </p:txBody>
      </p:sp>
      <p:pic>
        <p:nvPicPr>
          <p:cNvPr id="3" name="Obraz 5" descr="Logo Ministerstwa Cyfryzacji - po lewej orzeł biały, po prawej napis Ministerstwo Cyfryzacji pod spodem biało-czerwona flaga.  ">
            <a:extLst>
              <a:ext uri="{FF2B5EF4-FFF2-40B4-BE49-F238E27FC236}">
                <a16:creationId xmlns:a16="http://schemas.microsoft.com/office/drawing/2014/main" id="{225F3E62-2E48-C961-B13B-84E312EC4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906" y="713537"/>
            <a:ext cx="2343396" cy="1044499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061682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30F162-1BC8-1BED-0F98-CCA140D42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Formy opracowań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516F4DC-B43F-3B1C-E786-0668B5B24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Zalecenia</a:t>
            </a:r>
          </a:p>
          <a:p>
            <a:pPr lvl="0"/>
            <a:r>
              <a:rPr lang="pl-PL" dirty="0"/>
              <a:t>Dezyderat</a:t>
            </a:r>
          </a:p>
          <a:p>
            <a:pPr lvl="0"/>
            <a:r>
              <a:rPr lang="pl-PL" dirty="0"/>
              <a:t>Dobra praktyka</a:t>
            </a:r>
          </a:p>
          <a:p>
            <a:pPr lvl="0"/>
            <a:r>
              <a:rPr lang="pl-PL" dirty="0"/>
              <a:t>Prezentacje rozwiązań</a:t>
            </a:r>
          </a:p>
          <a:p>
            <a:pPr lvl="1"/>
            <a:r>
              <a:rPr lang="pl-PL" dirty="0"/>
              <a:t>Przewodnik</a:t>
            </a:r>
          </a:p>
          <a:p>
            <a:pPr lvl="1"/>
            <a:r>
              <a:rPr lang="pl-PL" dirty="0"/>
              <a:t>Instrukcja</a:t>
            </a:r>
          </a:p>
          <a:p>
            <a:pPr lvl="1"/>
            <a:r>
              <a:rPr lang="pl-PL" dirty="0"/>
              <a:t>Procedura</a:t>
            </a:r>
          </a:p>
          <a:p>
            <a:pPr lvl="1"/>
            <a:r>
              <a:rPr lang="pl-PL" dirty="0"/>
              <a:t>Wzór dokumentu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1516A36-1F62-BE61-72C6-F5C485BFC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015AA-59F6-416B-87A6-8E3D940284E2}" type="slidenum">
              <a:rPr lang="pl-PL" smtClean="0"/>
              <a:pPr/>
              <a:t>10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81370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D6EBEE-B294-9704-9856-78D14C00D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Zaproś innych do współpracy nad Twoim projektem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71905E-C73D-914F-E22F-78FD875CD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Umieść projekt w repozytorium plików w kanale swojego zespołu</a:t>
            </a:r>
          </a:p>
          <a:p>
            <a:pPr lvl="0"/>
            <a:r>
              <a:rPr lang="pl-PL" dirty="0"/>
              <a:t>Zaproś członków grupy do komentowania</a:t>
            </a:r>
          </a:p>
          <a:p>
            <a:pPr lvl="0"/>
            <a:r>
              <a:rPr lang="pl-PL" dirty="0"/>
              <a:t>Umów się z 1-2 osobami zespole na współpracę nad projektem 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2942CF1-0044-D363-D342-079E68D700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015AA-59F6-416B-87A6-8E3D940284E2}" type="slidenum">
              <a:rPr lang="pl-PL" smtClean="0"/>
              <a:pPr/>
              <a:t>11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49134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E245CE-ED5F-3BC2-E854-01628B48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Przygotuj prezentację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869C7A-871E-2212-5BC4-ED8F378D0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FD4BECE-A3C1-C78E-DE51-E381B3A00E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015AA-59F6-416B-87A6-8E3D940284E2}" type="slidenum">
              <a:rPr lang="pl-PL" smtClean="0"/>
              <a:pPr/>
              <a:t>12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64757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0CD17717-5751-F730-50BD-CBB39F576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Dziękujemy!</a:t>
            </a:r>
          </a:p>
        </p:txBody>
      </p:sp>
      <p:pic>
        <p:nvPicPr>
          <p:cNvPr id="7" name="Symbol zastępczy obrazu 6" descr="Młody, biszkoptowy labrador w szelkach z oznakowaniem dla psa przewodnika. ">
            <a:extLst>
              <a:ext uri="{FF2B5EF4-FFF2-40B4-BE49-F238E27FC236}">
                <a16:creationId xmlns:a16="http://schemas.microsoft.com/office/drawing/2014/main" id="{2AAC3231-CD47-4618-92FE-81A0668FF2C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" r="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2599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3311C9-20CE-4BC2-FB79-2EA41673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prezentacji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A9E62B-A8A2-7E6D-1E51-2A034B48A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/>
              <a:t>Pomóc każdemu uczestnikowi odkryć swoje miejsce w pracach Sieci </a:t>
            </a:r>
            <a:br>
              <a:rPr lang="pl-PL" sz="2000" dirty="0"/>
            </a:br>
            <a:r>
              <a:rPr lang="pl-PL" sz="2000" dirty="0"/>
              <a:t>i wnosić swój wkład w realizację celu Sieci.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401BC74-B7EA-4232-E951-9F4E2CBA1F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015AA-59F6-416B-87A6-8E3D940284E2}" type="slidenum">
              <a:rPr lang="pl-PL" smtClean="0"/>
              <a:pPr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661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B96CA5-63CC-785C-CEE1-4772BBC8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„Ja” w Sieci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7A8AA8D-4D65-0DC6-980B-DAE2D3527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solidFill>
                  <a:schemeClr val="bg1">
                    <a:lumMod val="75000"/>
                  </a:schemeClr>
                </a:solidFill>
              </a:rPr>
              <a:t>Udział w pracy nad co najmniej jednym z wymiarów dostępności</a:t>
            </a:r>
          </a:p>
          <a:p>
            <a:r>
              <a:rPr lang="pl-PL" dirty="0">
                <a:solidFill>
                  <a:schemeClr val="bg1">
                    <a:lumMod val="75000"/>
                  </a:schemeClr>
                </a:solidFill>
              </a:rPr>
              <a:t>Udział w spotkaniach wybranego zespołu(-ów)</a:t>
            </a:r>
          </a:p>
          <a:p>
            <a:r>
              <a:rPr lang="pl-PL" dirty="0"/>
              <a:t>Opracowanie i zgłoszenie pod rozwagę zespołu kilku propozycji zaleceń, rozwiązań, przykładów dobrych praktyk</a:t>
            </a:r>
          </a:p>
          <a:p>
            <a:r>
              <a:rPr lang="pl-PL" dirty="0"/>
              <a:t>Zgłaszanie bezpośrednio propozycji zaleceń, rozwiązań, przykładów dobrych praktyk </a:t>
            </a:r>
          </a:p>
          <a:p>
            <a:r>
              <a:rPr lang="pl-PL" dirty="0"/>
              <a:t>Wsparcie innego/innych członków zespołu w dopracowaniu ich projektów</a:t>
            </a:r>
          </a:p>
          <a:p>
            <a:r>
              <a:rPr lang="pl-PL" dirty="0">
                <a:solidFill>
                  <a:schemeClr val="bg1">
                    <a:lumMod val="75000"/>
                  </a:schemeClr>
                </a:solidFill>
              </a:rPr>
              <a:t>Udział w spotkaniach Sieci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831F430-1C48-61F6-15D9-8763D62326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015AA-59F6-416B-87A6-8E3D940284E2}" type="slidenum">
              <a:rPr lang="pl-PL" smtClean="0"/>
              <a:pPr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0307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988605-2241-FAF1-CACE-15A1A464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Praktyki (dobre) w organizacjach – podstawą propozycji rozwiązań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DBEADA-577E-08B4-CE7E-ED78C61DE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r>
              <a:rPr lang="pl-PL" b="1" dirty="0"/>
              <a:t>2. Wypracowanie propozycji rozwiązań systemowych w obszarze dostępności cyfrowej na podstawie dobrych praktyk</a:t>
            </a:r>
            <a:r>
              <a:rPr lang="pl-PL" dirty="0"/>
              <a:t> wdrażanych w zakresie dostępności cyfrowej, w szczególności przez podmioty publiczne.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1C7C625-0E24-61C6-90D0-2B3909A60C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015AA-59F6-416B-87A6-8E3D940284E2}" type="slidenum">
              <a:rPr lang="pl-PL" smtClean="0"/>
              <a:pPr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8560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65A4C6-535D-B2BA-8734-522192059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Praktyki (dobre) w organizacjach – </a:t>
            </a:r>
            <a:br>
              <a:rPr lang="pl-PL" dirty="0"/>
            </a:br>
            <a:r>
              <a:rPr lang="pl-PL" dirty="0"/>
              <a:t>podstawą propozycji rozwiązań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E319A5-7EE3-A689-6DE1-F57A8E1DE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pl-PL" dirty="0">
                <a:solidFill>
                  <a:schemeClr val="bg1">
                    <a:lumMod val="75000"/>
                  </a:schemeClr>
                </a:solidFill>
              </a:rPr>
              <a:t>Celem działania Sieci jest </a:t>
            </a:r>
            <a:r>
              <a:rPr lang="pl-PL" b="1" dirty="0">
                <a:solidFill>
                  <a:schemeClr val="bg1">
                    <a:lumMod val="75000"/>
                  </a:schemeClr>
                </a:solidFill>
              </a:rPr>
              <a:t>umożliwienie systemowego wdrażania dostępności cyfrowej</a:t>
            </a:r>
            <a:r>
              <a:rPr lang="pl-PL" dirty="0">
                <a:solidFill>
                  <a:schemeClr val="bg1">
                    <a:lumMod val="75000"/>
                  </a:schemeClr>
                </a:solidFill>
              </a:rPr>
              <a:t> w podmiotach publicznych działających na terytorium Rzeczypospolitej Polskiej.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>
                <a:solidFill>
                  <a:schemeClr val="bg1">
                    <a:lumMod val="75000"/>
                  </a:schemeClr>
                </a:solidFill>
              </a:rPr>
              <a:t>Główne zadania Sieci to:</a:t>
            </a:r>
          </a:p>
          <a:p>
            <a:pPr marL="846871" lvl="1" indent="-342900">
              <a:buFont typeface="+mj-lt"/>
              <a:buAutoNum type="arabicPeriod"/>
            </a:pPr>
            <a:r>
              <a:rPr lang="pl-PL" dirty="0">
                <a:solidFill>
                  <a:schemeClr val="bg1">
                    <a:lumMod val="75000"/>
                  </a:schemeClr>
                </a:solidFill>
              </a:rPr>
              <a:t>Wypracowanie zaleceń i rekomendacji […], które określą sposób wdrażania dostępności cyfrowej w podmiotach publicznych.</a:t>
            </a:r>
          </a:p>
          <a:p>
            <a:pPr marL="846871" lvl="1" indent="-342900">
              <a:buFont typeface="+mj-lt"/>
              <a:buAutoNum type="arabicPeriod"/>
            </a:pPr>
            <a:r>
              <a:rPr lang="pl-PL" dirty="0"/>
              <a:t>Wypracowanie </a:t>
            </a:r>
            <a:r>
              <a:rPr lang="pl-PL" b="1" dirty="0"/>
              <a:t>propozycji rozwiązań systemowych </a:t>
            </a:r>
            <a:r>
              <a:rPr lang="pl-PL" dirty="0"/>
              <a:t>[…] </a:t>
            </a:r>
            <a:r>
              <a:rPr lang="pl-PL" b="1" dirty="0"/>
              <a:t>na podstawie dobrych praktyk</a:t>
            </a:r>
            <a:r>
              <a:rPr lang="pl-PL" dirty="0"/>
              <a:t> wdrażanych w zakresie dostępności cyfrowej, </a:t>
            </a:r>
            <a:br>
              <a:rPr lang="pl-PL" dirty="0"/>
            </a:br>
            <a:r>
              <a:rPr lang="pl-PL" dirty="0"/>
              <a:t>w szczególności przez podmioty publiczne.</a:t>
            </a:r>
          </a:p>
          <a:p>
            <a:pPr marL="846871" lvl="1" indent="-342900">
              <a:buFont typeface="+mj-lt"/>
              <a:buAutoNum type="arabicPeriod"/>
            </a:pPr>
            <a:r>
              <a:rPr lang="pl-PL" dirty="0">
                <a:solidFill>
                  <a:schemeClr val="bg1">
                    <a:lumMod val="75000"/>
                  </a:schemeClr>
                </a:solidFill>
              </a:rPr>
              <a:t>Udział w upowszechnianiu zaleceń i rekomendacji w zakresie dostępności cyfrowej, w tym udział w stworzeniu i promocji bazy dobrych praktyk. 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D3A65A0-E657-076C-45D8-E9B461C5C7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015AA-59F6-416B-87A6-8E3D940284E2}" type="slidenum">
              <a:rPr lang="pl-PL" smtClean="0"/>
              <a:pPr/>
              <a:t>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58217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58A88F-F8C3-A32A-337E-84C78681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wygenerować pomysł na swój wkład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07B6C0-C468-B8A9-13A0-4223A9C8E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b="1" dirty="0"/>
              <a:t>AI</a:t>
            </a:r>
            <a:r>
              <a:rPr lang="pl-PL" dirty="0"/>
              <a:t>: Aby generować pomysły, można użyć różnych technik, takich jak burza mózgów, mapy myśli, metoda SCAMPER, czy bionika.</a:t>
            </a:r>
          </a:p>
          <a:p>
            <a:pPr lvl="0"/>
            <a:r>
              <a:rPr lang="pl-PL" u="sng" dirty="0">
                <a:hlinkClick r:id="rId3"/>
              </a:rPr>
              <a:t>5 sposobów na skuteczne generowanie pomysłów</a:t>
            </a:r>
            <a:endParaRPr lang="pl-PL" dirty="0"/>
          </a:p>
          <a:p>
            <a:pPr lvl="0"/>
            <a:r>
              <a:rPr lang="pl-PL" dirty="0"/>
              <a:t>Znajdź pomysł w opisie swojego wymiaru dostępności</a:t>
            </a:r>
          </a:p>
          <a:p>
            <a:pPr lvl="1"/>
            <a:r>
              <a:rPr lang="pl-PL" dirty="0"/>
              <a:t>Alternatywnie – w zakresie tematycznym wypracowanym przez Zespół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BDDE19F-DF38-DC3E-C0C1-E727BBE4E8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015AA-59F6-416B-87A6-8E3D940284E2}" type="slidenum">
              <a:rPr lang="pl-PL" smtClean="0"/>
              <a:pPr/>
              <a:t>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3142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FF839C-B620-A672-060D-10B41EF2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525" y="899836"/>
            <a:ext cx="8640381" cy="719761"/>
          </a:xfrm>
        </p:spPr>
        <p:txBody>
          <a:bodyPr/>
          <a:lstStyle/>
          <a:p>
            <a:r>
              <a:rPr lang="pl-PL" dirty="0"/>
              <a:t>Pomysł z wymiaru Komunikacja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25C2CB7-8FBD-DE11-8E29-3D103BE6F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5525" y="4211885"/>
            <a:ext cx="8640381" cy="2807952"/>
          </a:xfrm>
        </p:spPr>
        <p:txBody>
          <a:bodyPr>
            <a:normAutofit/>
          </a:bodyPr>
          <a:lstStyle/>
          <a:p>
            <a:r>
              <a:rPr lang="pl-PL" dirty="0"/>
              <a:t>Znajdź pomysł w opisie wymiar (dowodach, punktach dowodowych)</a:t>
            </a:r>
          </a:p>
          <a:p>
            <a:pPr lvl="0"/>
            <a:r>
              <a:rPr lang="pl-PL" dirty="0"/>
              <a:t>Włącz myślenie systemowe</a:t>
            </a:r>
          </a:p>
          <a:p>
            <a:pPr lvl="1"/>
            <a:r>
              <a:rPr lang="pl-PL" dirty="0"/>
              <a:t>Zbadaj najbliższe „otoczenie” – pozostałe punkty dowodowe i przykłady dowodów</a:t>
            </a:r>
          </a:p>
          <a:p>
            <a:pPr lvl="1"/>
            <a:r>
              <a:rPr lang="pl-PL" dirty="0"/>
              <a:t>Zbadaj doświadczenia Twojej organizacji</a:t>
            </a:r>
          </a:p>
          <a:p>
            <a:pPr lvl="1"/>
            <a:r>
              <a:rPr lang="pl-PL" dirty="0"/>
              <a:t>Rozeznaj otoczenie zewnętrzne – przepisy prawne, opracowania, poradniki</a:t>
            </a:r>
          </a:p>
          <a:p>
            <a:endParaRPr lang="pl-PL" dirty="0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5109FA6-1AB8-77EE-4293-2DB7ACF09E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015AA-59F6-416B-87A6-8E3D940284E2}" type="slidenum">
              <a:rPr lang="pl-PL" smtClean="0"/>
              <a:pPr/>
              <a:t>7</a:t>
            </a:fld>
            <a:endParaRPr lang="pl-PL" dirty="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EF65B9D6-9559-EF32-2457-524A037938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5525" y="1619597"/>
            <a:ext cx="8637362" cy="241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74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F7323-7905-BD28-8A12-7C3025264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3611A1-0757-E880-0738-F995B892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Międzyinstytucjonalny przewodnik…Międzyinstytucjonalny przewodnik…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17ACDAC-2D56-FCDF-AB2E-45A697817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5525" y="6156101"/>
            <a:ext cx="8640381" cy="863736"/>
          </a:xfrm>
        </p:spPr>
        <p:txBody>
          <a:bodyPr>
            <a:normAutofit/>
          </a:bodyPr>
          <a:lstStyle/>
          <a:p>
            <a:r>
              <a:rPr lang="pl-PL" dirty="0"/>
              <a:t>https://style-guide.europa.eu/pl/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F9B278A-99D1-797A-54EC-7271DD1F9A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015AA-59F6-416B-87A6-8E3D940284E2}" type="slidenum">
              <a:rPr lang="pl-PL" smtClean="0"/>
              <a:pPr/>
              <a:t>8</a:t>
            </a:fld>
            <a:endParaRPr lang="pl-PL" dirty="0"/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F36A3A59-B1A7-D194-15F4-86FA75C42C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39936" y="1900186"/>
            <a:ext cx="8104962" cy="367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86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1077D7-49DC-B15E-2414-73B02DF4F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Opracuj swoją propozycję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64E990E-0F12-802E-9BA7-6A5F23A2B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Zdefiniuj problem</a:t>
            </a:r>
          </a:p>
          <a:p>
            <a:pPr lvl="0"/>
            <a:r>
              <a:rPr lang="pl-PL" dirty="0"/>
              <a:t>Zdiagnozuj problem</a:t>
            </a:r>
          </a:p>
          <a:p>
            <a:pPr lvl="0"/>
            <a:r>
              <a:rPr lang="pl-PL" dirty="0"/>
              <a:t>Zbierz materiały</a:t>
            </a:r>
          </a:p>
          <a:p>
            <a:pPr lvl="0"/>
            <a:r>
              <a:rPr lang="pl-PL" dirty="0"/>
              <a:t>Zdecyduj o formie</a:t>
            </a:r>
          </a:p>
          <a:p>
            <a:pPr lvl="0"/>
            <a:r>
              <a:rPr lang="pl-PL" dirty="0"/>
              <a:t>Opracuj propozycję 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8A1655E-8921-BF79-C8FC-B703B8407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015AA-59F6-416B-87A6-8E3D940284E2}" type="slidenum">
              <a:rPr lang="pl-PL" smtClean="0"/>
              <a:pPr/>
              <a:t>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5810577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Niestandardowy 8">
      <a:dk1>
        <a:srgbClr val="000000"/>
      </a:dk1>
      <a:lt1>
        <a:srgbClr val="FFFFFF"/>
      </a:lt1>
      <a:dk2>
        <a:srgbClr val="002073"/>
      </a:dk2>
      <a:lt2>
        <a:srgbClr val="FFFFFF"/>
      </a:lt2>
      <a:accent1>
        <a:srgbClr val="003399"/>
      </a:accent1>
      <a:accent2>
        <a:srgbClr val="A6D3FF"/>
      </a:accent2>
      <a:accent3>
        <a:srgbClr val="FFD618"/>
      </a:accent3>
      <a:accent4>
        <a:srgbClr val="0051B0"/>
      </a:accent4>
      <a:accent5>
        <a:srgbClr val="6BB1E2"/>
      </a:accent5>
      <a:accent6>
        <a:srgbClr val="FFE60B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1" id="{436F5452-C95B-4D43-A1C6-1CA5BE69C951}" vid="{ABE25C27-1E66-47F3-AA86-B88226738C33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145685E9CC47249919C67E34F19E4A2" ma:contentTypeVersion="3" ma:contentTypeDescription="Utwórz nowy dokument." ma:contentTypeScope="" ma:versionID="fe6769fdd44912e176f7905fadf42a04">
  <xsd:schema xmlns:xsd="http://www.w3.org/2001/XMLSchema" xmlns:xs="http://www.w3.org/2001/XMLSchema" xmlns:p="http://schemas.microsoft.com/office/2006/metadata/properties" xmlns:ns2="5cfb569b-7114-4f14-9115-c8dab879aff4" targetNamespace="http://schemas.microsoft.com/office/2006/metadata/properties" ma:root="true" ma:fieldsID="93f818045953e1b31825d88cb3020298" ns2:_="">
    <xsd:import namespace="5cfb569b-7114-4f14-9115-c8dab879af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fb569b-7114-4f14-9115-c8dab879af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D72E4B-7F20-4628-B37E-624BED87E2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D419DF-5BF6-48F3-850A-2DAD97DF43F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A79BBAD-361C-4534-B25A-6F07A49BB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fb569b-7114-4f14-9115-c8dab879af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Prezentacja z numerem strony</Template>
  <TotalTime>957</TotalTime>
  <Words>428</Words>
  <Application>Microsoft Office PowerPoint</Application>
  <PresentationFormat>Niestandardowy</PresentationFormat>
  <Paragraphs>69</Paragraphs>
  <Slides>13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Arial</vt:lpstr>
      <vt:lpstr>Calibri</vt:lpstr>
      <vt:lpstr>Open Sans</vt:lpstr>
      <vt:lpstr>Motyw pakietu Office</vt:lpstr>
      <vt:lpstr>Ja w Sieci. Wkład uczestnika </vt:lpstr>
      <vt:lpstr>Cel prezentacji</vt:lpstr>
      <vt:lpstr>„Ja” w Sieci</vt:lpstr>
      <vt:lpstr>Praktyki (dobre) w organizacjach – podstawą propozycji rozwiązań</vt:lpstr>
      <vt:lpstr>Praktyki (dobre) w organizacjach –  podstawą propozycji rozwiązań</vt:lpstr>
      <vt:lpstr>Jak wygenerować pomysł na swój wkład</vt:lpstr>
      <vt:lpstr>Pomysł z wymiaru Komunikacja</vt:lpstr>
      <vt:lpstr>Międzyinstytucjonalny przewodnik…Międzyinstytucjonalny przewodnik…</vt:lpstr>
      <vt:lpstr>Opracuj swoją propozycję</vt:lpstr>
      <vt:lpstr>Formy opracowań </vt:lpstr>
      <vt:lpstr>Zaproś innych do współpracy nad Twoim projektem </vt:lpstr>
      <vt:lpstr>Przygotuj prezentację projektu</vt:lpstr>
      <vt:lpstr>Dziękujemy!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Sowiński Piotr</dc:creator>
  <cp:lastModifiedBy>Stefan Wajda</cp:lastModifiedBy>
  <cp:revision>13</cp:revision>
  <dcterms:created xsi:type="dcterms:W3CDTF">2022-06-22T09:40:44Z</dcterms:created>
  <dcterms:modified xsi:type="dcterms:W3CDTF">2025-07-22T01:34:14Z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0x0101002145685E9CC47249919C67E34F19E4A2</vt:lpwstr>
  </property>
</Properties>
</file>