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562A-04C5-4FAB-821F-B571C1DB4840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AFBC-6F7D-40D1-85CF-6FD73C88A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55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562A-04C5-4FAB-821F-B571C1DB4840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AFBC-6F7D-40D1-85CF-6FD73C88A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58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562A-04C5-4FAB-821F-B571C1DB4840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AFBC-6F7D-40D1-85CF-6FD73C88A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88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562A-04C5-4FAB-821F-B571C1DB4840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AFBC-6F7D-40D1-85CF-6FD73C88A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22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562A-04C5-4FAB-821F-B571C1DB4840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AFBC-6F7D-40D1-85CF-6FD73C88A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69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562A-04C5-4FAB-821F-B571C1DB4840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AFBC-6F7D-40D1-85CF-6FD73C88A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66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562A-04C5-4FAB-821F-B571C1DB4840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AFBC-6F7D-40D1-85CF-6FD73C88A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05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562A-04C5-4FAB-821F-B571C1DB4840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AFBC-6F7D-40D1-85CF-6FD73C88A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41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562A-04C5-4FAB-821F-B571C1DB4840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AFBC-6F7D-40D1-85CF-6FD73C88A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35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562A-04C5-4FAB-821F-B571C1DB4840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AFBC-6F7D-40D1-85CF-6FD73C88A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3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562A-04C5-4FAB-821F-B571C1DB4840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AFBC-6F7D-40D1-85CF-6FD73C88A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12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8562A-04C5-4FAB-821F-B571C1DB4840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1AFBC-6F7D-40D1-85CF-6FD73C88A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63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705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open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Bash</a:t>
            </a:r>
            <a:r>
              <a:rPr lang="de-DE" dirty="0" smtClean="0"/>
              <a:t>(terminal)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905" y="3016251"/>
            <a:ext cx="2962275" cy="31623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993905" y="1690688"/>
            <a:ext cx="2962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 smtClean="0"/>
              <a:t>Open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menu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click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windows</a:t>
            </a:r>
            <a:r>
              <a:rPr lang="de-DE" dirty="0" smtClean="0"/>
              <a:t> </a:t>
            </a:r>
            <a:r>
              <a:rPr lang="de-DE" dirty="0" err="1" smtClean="0"/>
              <a:t>explorer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select</a:t>
            </a:r>
            <a:r>
              <a:rPr lang="de-DE" dirty="0" smtClean="0"/>
              <a:t>:</a:t>
            </a:r>
          </a:p>
          <a:p>
            <a:pPr algn="just"/>
            <a:r>
              <a:rPr lang="de-DE" dirty="0" smtClean="0"/>
              <a:t> ‚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Bash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‘</a:t>
            </a:r>
            <a:endParaRPr lang="de-DE" dirty="0"/>
          </a:p>
        </p:txBody>
      </p:sp>
      <p:sp>
        <p:nvSpPr>
          <p:cNvPr id="6" name="Pfeil nach rechts 5"/>
          <p:cNvSpPr/>
          <p:nvPr/>
        </p:nvSpPr>
        <p:spPr>
          <a:xfrm>
            <a:off x="4878777" y="4326813"/>
            <a:ext cx="1017036" cy="541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987" y="3625851"/>
            <a:ext cx="53435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7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Creating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repository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empty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(</a:t>
            </a:r>
            <a:r>
              <a:rPr lang="de-DE" dirty="0" err="1" smtClean="0"/>
              <a:t>touch</a:t>
            </a:r>
            <a:r>
              <a:rPr lang="de-DE" dirty="0" smtClean="0"/>
              <a:t> </a:t>
            </a:r>
            <a:r>
              <a:rPr lang="de-DE" dirty="0" err="1" smtClean="0"/>
              <a:t>command</a:t>
            </a:r>
            <a:r>
              <a:rPr lang="de-DE" dirty="0"/>
              <a:t>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500" y="2060020"/>
            <a:ext cx="6565901" cy="59093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079500" y="1690688"/>
            <a:ext cx="230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New </a:t>
            </a:r>
            <a:r>
              <a:rPr lang="de-DE" dirty="0" err="1" smtClean="0"/>
              <a:t>repository</a:t>
            </a:r>
            <a:r>
              <a:rPr lang="de-DE" dirty="0"/>
              <a:t> </a:t>
            </a:r>
            <a:r>
              <a:rPr lang="de-DE" b="1" i="1" dirty="0" err="1" smtClean="0"/>
              <a:t>git</a:t>
            </a:r>
            <a:r>
              <a:rPr lang="de-DE" b="1" i="1" dirty="0" smtClean="0"/>
              <a:t> </a:t>
            </a:r>
            <a:r>
              <a:rPr lang="de-DE" b="1" i="1" dirty="0" err="1" smtClean="0"/>
              <a:t>init</a:t>
            </a:r>
            <a:endParaRPr lang="de-DE" b="1" i="1" dirty="0"/>
          </a:p>
        </p:txBody>
      </p:sp>
      <p:sp>
        <p:nvSpPr>
          <p:cNvPr id="6" name="Textfeld 5"/>
          <p:cNvSpPr txBox="1"/>
          <p:nvPr/>
        </p:nvSpPr>
        <p:spPr>
          <a:xfrm>
            <a:off x="1079500" y="3016251"/>
            <a:ext cx="426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New </a:t>
            </a:r>
            <a:r>
              <a:rPr lang="de-DE" dirty="0" err="1" smtClean="0"/>
              <a:t>empty</a:t>
            </a:r>
            <a:r>
              <a:rPr lang="de-DE" dirty="0" smtClean="0"/>
              <a:t> .</a:t>
            </a:r>
            <a:r>
              <a:rPr lang="de-DE" dirty="0" err="1" smtClean="0"/>
              <a:t>html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b="1" i="1" dirty="0" err="1" smtClean="0"/>
              <a:t>touch</a:t>
            </a:r>
            <a:r>
              <a:rPr lang="de-DE" b="1" i="1" dirty="0" smtClean="0"/>
              <a:t> file_name.html</a:t>
            </a:r>
            <a:endParaRPr lang="de-DE" b="1" i="1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0" y="3520141"/>
            <a:ext cx="3651153" cy="2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9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Configuration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389038" cy="126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6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Commands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Status </a:t>
            </a:r>
            <a:r>
              <a:rPr lang="de-DE" b="1" i="1" dirty="0" err="1" smtClean="0"/>
              <a:t>git</a:t>
            </a:r>
            <a:r>
              <a:rPr lang="de-DE" b="1" i="1" dirty="0" smtClean="0"/>
              <a:t> </a:t>
            </a:r>
            <a:r>
              <a:rPr lang="de-DE" b="1" i="1" dirty="0" err="1" smtClean="0"/>
              <a:t>status</a:t>
            </a:r>
            <a:endParaRPr lang="de-DE" b="1" i="1" dirty="0" smtClean="0"/>
          </a:p>
          <a:p>
            <a:r>
              <a:rPr lang="de-DE" dirty="0" smtClean="0"/>
              <a:t>Add </a:t>
            </a:r>
            <a:r>
              <a:rPr lang="de-DE" dirty="0" err="1" smtClean="0"/>
              <a:t>files</a:t>
            </a:r>
            <a:r>
              <a:rPr lang="de-DE" dirty="0" smtClean="0"/>
              <a:t>:</a:t>
            </a:r>
            <a:r>
              <a:rPr lang="de-DE" b="1" i="1" dirty="0" smtClean="0"/>
              <a:t> </a:t>
            </a:r>
          </a:p>
          <a:p>
            <a:pPr marL="0" indent="0">
              <a:buNone/>
            </a:pPr>
            <a:r>
              <a:rPr lang="de-DE" b="1" i="1" dirty="0" err="1" smtClean="0"/>
              <a:t>git</a:t>
            </a:r>
            <a:r>
              <a:rPr lang="de-DE" b="1" i="1" dirty="0" smtClean="0"/>
              <a:t> </a:t>
            </a:r>
            <a:r>
              <a:rPr lang="de-DE" b="1" i="1" dirty="0" err="1" smtClean="0"/>
              <a:t>add</a:t>
            </a:r>
            <a:r>
              <a:rPr lang="de-DE" b="1" i="1" dirty="0" smtClean="0"/>
              <a:t> file_name.* </a:t>
            </a:r>
            <a:r>
              <a:rPr lang="de-DE" dirty="0" smtClean="0"/>
              <a:t>(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r>
              <a:rPr lang="de-DE" b="1" i="1" dirty="0" err="1" smtClean="0"/>
              <a:t>git</a:t>
            </a:r>
            <a:r>
              <a:rPr lang="de-DE" b="1" i="1" dirty="0" smtClean="0"/>
              <a:t> </a:t>
            </a:r>
            <a:r>
              <a:rPr lang="de-DE" b="1" i="1" dirty="0" err="1" smtClean="0"/>
              <a:t>add</a:t>
            </a:r>
            <a:r>
              <a:rPr lang="de-DE" b="1" i="1" dirty="0" smtClean="0"/>
              <a:t> . </a:t>
            </a:r>
            <a:r>
              <a:rPr lang="de-DE" dirty="0" smtClean="0"/>
              <a:t>(all </a:t>
            </a:r>
            <a:r>
              <a:rPr lang="de-DE" dirty="0" err="1" smtClean="0"/>
              <a:t>filles</a:t>
            </a:r>
            <a:r>
              <a:rPr lang="de-DE" dirty="0" smtClean="0"/>
              <a:t>) </a:t>
            </a:r>
          </a:p>
          <a:p>
            <a:pPr marL="0" indent="0">
              <a:buNone/>
            </a:pPr>
            <a:r>
              <a:rPr lang="de-DE" b="1" i="1" dirty="0" err="1"/>
              <a:t>g</a:t>
            </a:r>
            <a:r>
              <a:rPr lang="de-DE" b="1" i="1" dirty="0" err="1" smtClean="0"/>
              <a:t>it</a:t>
            </a:r>
            <a:r>
              <a:rPr lang="de-DE" b="1" i="1" dirty="0" smtClean="0"/>
              <a:t> </a:t>
            </a:r>
            <a:r>
              <a:rPr lang="de-DE" b="1" i="1" dirty="0" err="1" smtClean="0"/>
              <a:t>add</a:t>
            </a:r>
            <a:r>
              <a:rPr lang="de-DE" b="1" i="1" dirty="0" smtClean="0"/>
              <a:t> *.</a:t>
            </a:r>
            <a:r>
              <a:rPr lang="de-DE" b="1" i="1" dirty="0" err="1" smtClean="0"/>
              <a:t>html</a:t>
            </a:r>
            <a:r>
              <a:rPr lang="de-DE" b="1" i="1" dirty="0" smtClean="0"/>
              <a:t> </a:t>
            </a:r>
            <a:r>
              <a:rPr lang="de-DE" dirty="0" smtClean="0"/>
              <a:t>(all .</a:t>
            </a:r>
            <a:r>
              <a:rPr lang="de-DE" dirty="0" err="1" smtClean="0"/>
              <a:t>html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)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Remove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b="1" i="1" dirty="0" err="1" smtClean="0"/>
              <a:t>git</a:t>
            </a:r>
            <a:r>
              <a:rPr lang="de-DE" b="1" i="1" dirty="0" smtClean="0"/>
              <a:t> </a:t>
            </a:r>
            <a:r>
              <a:rPr lang="de-DE" b="1" i="1" dirty="0" err="1" smtClean="0"/>
              <a:t>rm</a:t>
            </a:r>
            <a:r>
              <a:rPr lang="de-DE" b="1" i="1" dirty="0" smtClean="0"/>
              <a:t> –</a:t>
            </a:r>
            <a:r>
              <a:rPr lang="de-DE" b="1" i="1" dirty="0" err="1" smtClean="0"/>
              <a:t>cached</a:t>
            </a:r>
            <a:r>
              <a:rPr lang="de-DE" b="1" i="1" dirty="0" smtClean="0"/>
              <a:t> index.html</a:t>
            </a:r>
            <a:endParaRPr lang="de-DE" b="1" i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587" y="2834598"/>
            <a:ext cx="2563813" cy="36134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586" y="5603630"/>
            <a:ext cx="2806700" cy="40275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587" y="3533520"/>
            <a:ext cx="1458913" cy="30894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0586" y="3989544"/>
            <a:ext cx="1720021" cy="29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7843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Breitbild</PresentationFormat>
  <Paragraphs>17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Larissa</vt:lpstr>
      <vt:lpstr>How to work with git</vt:lpstr>
      <vt:lpstr>How to open Git Bash(terminal)</vt:lpstr>
      <vt:lpstr>Creating new repository and empty file (touch command)</vt:lpstr>
      <vt:lpstr>Configuration </vt:lpstr>
      <vt:lpstr>Commands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work with git</dc:title>
  <dc:creator>Asia</dc:creator>
  <cp:lastModifiedBy>Asia</cp:lastModifiedBy>
  <cp:revision>8</cp:revision>
  <dcterms:created xsi:type="dcterms:W3CDTF">2019-09-22T08:23:26Z</dcterms:created>
  <dcterms:modified xsi:type="dcterms:W3CDTF">2019-09-22T08:58:42Z</dcterms:modified>
</cp:coreProperties>
</file>