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74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36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05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091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505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855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422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149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344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880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28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7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3638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386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904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0776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871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220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2582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3129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9275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18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2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8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2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75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95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58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80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49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05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open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Bash</a:t>
            </a:r>
            <a:r>
              <a:rPr lang="de-DE" dirty="0" smtClean="0"/>
              <a:t>(terminal)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65" y="3485891"/>
            <a:ext cx="2962275" cy="31623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13365" y="2427806"/>
            <a:ext cx="7105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 smtClean="0"/>
              <a:t>Open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</a:t>
            </a:r>
            <a:r>
              <a:rPr lang="de-DE" dirty="0" err="1" smtClean="0"/>
              <a:t>explorer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r>
              <a:rPr lang="de-DE" dirty="0" smtClean="0"/>
              <a:t>:</a:t>
            </a:r>
          </a:p>
          <a:p>
            <a:pPr algn="just"/>
            <a:r>
              <a:rPr lang="de-DE" dirty="0" smtClean="0"/>
              <a:t> ‚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Bash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‘</a:t>
            </a:r>
            <a:endParaRPr lang="de-DE" dirty="0"/>
          </a:p>
        </p:txBody>
      </p:sp>
      <p:sp>
        <p:nvSpPr>
          <p:cNvPr id="6" name="Pfeil nach rechts 5"/>
          <p:cNvSpPr/>
          <p:nvPr/>
        </p:nvSpPr>
        <p:spPr>
          <a:xfrm>
            <a:off x="3932107" y="4326813"/>
            <a:ext cx="1017036" cy="541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610" y="3625851"/>
            <a:ext cx="53435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Creating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empty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(</a:t>
            </a:r>
            <a:r>
              <a:rPr lang="de-DE" dirty="0" err="1" smtClean="0"/>
              <a:t>touch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/>
              <a:t>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18" y="3206055"/>
            <a:ext cx="6565901" cy="59093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06418" y="2731543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New </a:t>
            </a:r>
            <a:r>
              <a:rPr lang="de-DE" dirty="0" err="1" smtClean="0"/>
              <a:t>repository</a:t>
            </a:r>
            <a:r>
              <a:rPr lang="de-DE" dirty="0"/>
              <a:t> </a:t>
            </a:r>
            <a:r>
              <a:rPr lang="de-DE" b="1" i="1" dirty="0" err="1" smtClean="0"/>
              <a:t>git</a:t>
            </a:r>
            <a:r>
              <a:rPr lang="de-DE" b="1" i="1" dirty="0" smtClean="0"/>
              <a:t> </a:t>
            </a:r>
            <a:r>
              <a:rPr lang="de-DE" b="1" i="1" dirty="0" err="1" smtClean="0"/>
              <a:t>init</a:t>
            </a:r>
            <a:endParaRPr lang="de-DE" b="1" i="1" dirty="0"/>
          </a:p>
        </p:txBody>
      </p:sp>
      <p:sp>
        <p:nvSpPr>
          <p:cNvPr id="6" name="Textfeld 5"/>
          <p:cNvSpPr txBox="1"/>
          <p:nvPr/>
        </p:nvSpPr>
        <p:spPr>
          <a:xfrm>
            <a:off x="406418" y="4200646"/>
            <a:ext cx="426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New </a:t>
            </a:r>
            <a:r>
              <a:rPr lang="de-DE" dirty="0" err="1" smtClean="0"/>
              <a:t>empty</a:t>
            </a:r>
            <a:r>
              <a:rPr lang="de-DE" dirty="0" smtClean="0"/>
              <a:t> .</a:t>
            </a:r>
            <a:r>
              <a:rPr lang="de-DE" dirty="0" err="1" smtClean="0"/>
              <a:t>html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b="1" i="1" dirty="0" err="1" smtClean="0"/>
              <a:t>touch</a:t>
            </a:r>
            <a:r>
              <a:rPr lang="de-DE" b="1" i="1" dirty="0" smtClean="0"/>
              <a:t> file_name.html</a:t>
            </a:r>
            <a:endParaRPr lang="de-DE" b="1" i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18" y="4739470"/>
            <a:ext cx="3651153" cy="2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9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389038" cy="12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6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Commands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1" y="2533953"/>
            <a:ext cx="10131425" cy="3649133"/>
          </a:xfrm>
        </p:spPr>
        <p:txBody>
          <a:bodyPr>
            <a:normAutofit/>
          </a:bodyPr>
          <a:lstStyle/>
          <a:p>
            <a:r>
              <a:rPr lang="de-DE" dirty="0" smtClean="0"/>
              <a:t>Status </a:t>
            </a:r>
            <a:r>
              <a:rPr lang="de-DE" b="1" i="1" dirty="0" err="1" smtClean="0"/>
              <a:t>git</a:t>
            </a:r>
            <a:r>
              <a:rPr lang="de-DE" b="1" i="1" dirty="0" smtClean="0"/>
              <a:t> </a:t>
            </a:r>
            <a:r>
              <a:rPr lang="de-DE" b="1" i="1" dirty="0" err="1" smtClean="0"/>
              <a:t>status</a:t>
            </a:r>
            <a:endParaRPr lang="de-DE" b="1" i="1" dirty="0" smtClean="0"/>
          </a:p>
          <a:p>
            <a:r>
              <a:rPr lang="de-DE" dirty="0" smtClean="0"/>
              <a:t>Add </a:t>
            </a:r>
            <a:r>
              <a:rPr lang="de-DE" dirty="0" err="1" smtClean="0"/>
              <a:t>files</a:t>
            </a:r>
            <a:r>
              <a:rPr lang="de-DE" dirty="0" smtClean="0"/>
              <a:t>:</a:t>
            </a:r>
            <a:r>
              <a:rPr lang="de-DE" b="1" i="1" dirty="0" smtClean="0"/>
              <a:t> </a:t>
            </a:r>
          </a:p>
          <a:p>
            <a:pPr marL="0" indent="0">
              <a:buNone/>
            </a:pPr>
            <a:r>
              <a:rPr lang="de-DE" b="1" i="1" dirty="0" err="1" smtClean="0"/>
              <a:t>git</a:t>
            </a:r>
            <a:r>
              <a:rPr lang="de-DE" b="1" i="1" dirty="0" smtClean="0"/>
              <a:t> </a:t>
            </a:r>
            <a:r>
              <a:rPr lang="de-DE" b="1" i="1" dirty="0" err="1" smtClean="0"/>
              <a:t>add</a:t>
            </a:r>
            <a:r>
              <a:rPr lang="de-DE" b="1" i="1" dirty="0" smtClean="0"/>
              <a:t> file_name.* </a:t>
            </a:r>
            <a:r>
              <a:rPr lang="de-DE" dirty="0" smtClean="0"/>
              <a:t>(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b="1" i="1" dirty="0" err="1" smtClean="0"/>
              <a:t>git</a:t>
            </a:r>
            <a:r>
              <a:rPr lang="de-DE" b="1" i="1" dirty="0" smtClean="0"/>
              <a:t> </a:t>
            </a:r>
            <a:r>
              <a:rPr lang="de-DE" b="1" i="1" dirty="0" err="1" smtClean="0"/>
              <a:t>add</a:t>
            </a:r>
            <a:r>
              <a:rPr lang="de-DE" b="1" i="1" dirty="0" smtClean="0"/>
              <a:t> . </a:t>
            </a:r>
            <a:r>
              <a:rPr lang="de-DE" dirty="0" smtClean="0"/>
              <a:t>(all </a:t>
            </a:r>
            <a:r>
              <a:rPr lang="de-DE" dirty="0" err="1" smtClean="0"/>
              <a:t>filles</a:t>
            </a:r>
            <a:r>
              <a:rPr lang="de-DE" dirty="0" smtClean="0"/>
              <a:t>) </a:t>
            </a:r>
          </a:p>
          <a:p>
            <a:pPr marL="0" indent="0">
              <a:buNone/>
            </a:pPr>
            <a:r>
              <a:rPr lang="de-DE" b="1" i="1" dirty="0" err="1"/>
              <a:t>g</a:t>
            </a:r>
            <a:r>
              <a:rPr lang="de-DE" b="1" i="1" dirty="0" err="1" smtClean="0"/>
              <a:t>it</a:t>
            </a:r>
            <a:r>
              <a:rPr lang="de-DE" b="1" i="1" dirty="0" smtClean="0"/>
              <a:t> </a:t>
            </a:r>
            <a:r>
              <a:rPr lang="de-DE" b="1" i="1" dirty="0" err="1" smtClean="0"/>
              <a:t>add</a:t>
            </a:r>
            <a:r>
              <a:rPr lang="de-DE" b="1" i="1" dirty="0" smtClean="0"/>
              <a:t> *.</a:t>
            </a:r>
            <a:r>
              <a:rPr lang="de-DE" b="1" i="1" dirty="0" err="1" smtClean="0"/>
              <a:t>html</a:t>
            </a:r>
            <a:r>
              <a:rPr lang="de-DE" b="1" i="1" dirty="0" smtClean="0"/>
              <a:t> </a:t>
            </a:r>
            <a:r>
              <a:rPr lang="de-DE" dirty="0" smtClean="0"/>
              <a:t>(all .</a:t>
            </a:r>
            <a:r>
              <a:rPr lang="de-DE" dirty="0" err="1" smtClean="0"/>
              <a:t>html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)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Remove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b="1" i="1" dirty="0" err="1" smtClean="0"/>
              <a:t>git</a:t>
            </a:r>
            <a:r>
              <a:rPr lang="de-DE" b="1" i="1" dirty="0" smtClean="0"/>
              <a:t> </a:t>
            </a:r>
            <a:r>
              <a:rPr lang="de-DE" b="1" i="1" dirty="0" err="1" smtClean="0"/>
              <a:t>rm</a:t>
            </a:r>
            <a:r>
              <a:rPr lang="de-DE" b="1" i="1" dirty="0" smtClean="0"/>
              <a:t> –</a:t>
            </a:r>
            <a:r>
              <a:rPr lang="de-DE" b="1" i="1" dirty="0" err="1" smtClean="0"/>
              <a:t>cached</a:t>
            </a:r>
            <a:r>
              <a:rPr lang="de-DE" b="1" i="1" dirty="0" smtClean="0"/>
              <a:t> index.html</a:t>
            </a:r>
            <a:endParaRPr lang="de-DE" b="1" i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382" y="3338219"/>
            <a:ext cx="2563813" cy="36134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495" y="5387502"/>
            <a:ext cx="2806700" cy="40275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282" y="3874339"/>
            <a:ext cx="1458913" cy="30894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174" y="4358063"/>
            <a:ext cx="1720021" cy="29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7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Commands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Commit </a:t>
            </a:r>
            <a:r>
              <a:rPr lang="de-DE" b="1" i="1" dirty="0" err="1" smtClean="0"/>
              <a:t>git</a:t>
            </a:r>
            <a:r>
              <a:rPr lang="de-DE" b="1" i="1" dirty="0" smtClean="0"/>
              <a:t> </a:t>
            </a:r>
            <a:r>
              <a:rPr lang="de-DE" b="1" i="1" dirty="0" err="1" smtClean="0"/>
              <a:t>commit</a:t>
            </a:r>
            <a:r>
              <a:rPr lang="de-DE" b="1" i="1" dirty="0" smtClean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will </a:t>
            </a:r>
            <a:r>
              <a:rPr lang="de-DE" dirty="0" err="1" smtClean="0"/>
              <a:t>opened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) 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Commit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comment</a:t>
            </a:r>
            <a:r>
              <a:rPr lang="de-DE" dirty="0" smtClean="0"/>
              <a:t> </a:t>
            </a:r>
            <a:r>
              <a:rPr lang="de-DE" b="1" i="1" dirty="0" err="1" smtClean="0"/>
              <a:t>git</a:t>
            </a:r>
            <a:r>
              <a:rPr lang="de-DE" b="1" i="1" dirty="0" smtClean="0"/>
              <a:t> </a:t>
            </a:r>
            <a:r>
              <a:rPr lang="de-DE" b="1" i="1" dirty="0" err="1" smtClean="0"/>
              <a:t>commit</a:t>
            </a:r>
            <a:r>
              <a:rPr lang="de-DE" b="1" i="1" dirty="0" smtClean="0"/>
              <a:t> –m ‚</a:t>
            </a:r>
            <a:r>
              <a:rPr lang="de-DE" b="1" i="1" dirty="0" err="1" smtClean="0"/>
              <a:t>comment</a:t>
            </a:r>
            <a:r>
              <a:rPr lang="de-DE" b="1" i="1" dirty="0" smtClean="0"/>
              <a:t>‘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05" y="3320348"/>
            <a:ext cx="2190750" cy="3333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05" y="4115157"/>
            <a:ext cx="392191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3667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TM02900743[[fn=Organisch]]</Template>
  <TotalTime>0</TotalTime>
  <Words>119</Words>
  <Application>Microsoft Office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Ion-Sitzungssaal</vt:lpstr>
      <vt:lpstr>How to work with git</vt:lpstr>
      <vt:lpstr>How to open Git Bash(terminal)</vt:lpstr>
      <vt:lpstr>Creating new repository and empty file (touch command)</vt:lpstr>
      <vt:lpstr>Configuration </vt:lpstr>
      <vt:lpstr>Commands</vt:lpstr>
      <vt:lpstr>Commands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work with git</dc:title>
  <dc:creator>Asia</dc:creator>
  <cp:lastModifiedBy>Asia</cp:lastModifiedBy>
  <cp:revision>10</cp:revision>
  <dcterms:created xsi:type="dcterms:W3CDTF">2019-09-22T08:23:26Z</dcterms:created>
  <dcterms:modified xsi:type="dcterms:W3CDTF">2019-09-22T09:10:09Z</dcterms:modified>
</cp:coreProperties>
</file>