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7611C-6C8A-4BC9-B0FA-2D7D09B3D797}" v="34" dt="2019-09-27T08:35:24.003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91" autoAdjust="0"/>
  </p:normalViewPr>
  <p:slideViewPr>
    <p:cSldViewPr snapToGrid="0" showGuides="1">
      <p:cViewPr varScale="1">
        <p:scale>
          <a:sx n="66" d="100"/>
          <a:sy n="66" d="100"/>
        </p:scale>
        <p:origin x="632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rose-antique-books-with-candle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nblogger.com/2009/02/health-fitnes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Self-introduction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US" dirty="0"/>
              <a:t>YIN XI (Joanna)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/>
          <a:lstStyle/>
          <a:p>
            <a:r>
              <a:rPr lang="en-US" dirty="0"/>
              <a:t>SEPTEMBER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/>
              <a:t>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5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7A7E6CF-7813-4CFB-972B-ECF713EB18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224" y="1650428"/>
            <a:ext cx="4626864" cy="35571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Blackadder ITC"/>
              </a:rPr>
              <a:t>Cool and colorful life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179705" indent="-179705"/>
            <a:r>
              <a:rPr lang="en-US" sz="3200" dirty="0">
                <a:latin typeface="Bradley Hand ITC"/>
              </a:rPr>
              <a:t>I went to the kindergarten at Guangdong, the  primary school at Jiangxi, and the high school at Liaoning. And now I am taking my bachelor degree in Malaysia.</a:t>
            </a:r>
            <a:endParaRPr lang="zh-CN" altLang="en-US">
              <a:latin typeface="Bradley Hand ITC"/>
            </a:endParaRPr>
          </a:p>
          <a:p>
            <a:pPr marL="179705" indent="-179705"/>
            <a:endParaRPr lang="en-US" dirty="0"/>
          </a:p>
          <a:p>
            <a:pPr marL="179705" indent="-179705"/>
            <a:endParaRPr lang="en-US" dirty="0"/>
          </a:p>
          <a:p>
            <a:pPr marL="179705" indent="-179705"/>
            <a:endParaRPr lang="en-US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5BBC-8809-4F8D-9C56-281FCD22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580A-2466-4BDE-85E5-F6EED1118D83}"/>
              </a:ext>
            </a:extLst>
          </p:cNvPr>
          <p:cNvSpPr txBox="1"/>
          <p:nvPr/>
        </p:nvSpPr>
        <p:spPr>
          <a:xfrm>
            <a:off x="911224" y="5207571"/>
            <a:ext cx="4626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://en.wikipedia.org/wiki/File:Grose-antique-books-with-candle.jpg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sa/3.0/"/>
              </a:rPr>
              <a:t>CC BY-SA</a:t>
            </a:r>
            <a:endParaRPr lang="en-MY" sz="900"/>
          </a:p>
        </p:txBody>
      </p:sp>
    </p:spTree>
    <p:extLst>
      <p:ext uri="{BB962C8B-B14F-4D97-AF65-F5344CB8AC3E}">
        <p14:creationId xmlns:p14="http://schemas.microsoft.com/office/powerpoint/2010/main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4906860-9DDD-45C2-B32A-65897462C7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4672" y="767219"/>
            <a:ext cx="8303021" cy="28437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My hobbies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Freestyle Script" panose="030804020302050B0404" pitchFamily="66" charset="0"/>
              </a:rPr>
              <a:t>A SPORT LOVER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4598" y="4064000"/>
            <a:ext cx="4716315" cy="19528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9705" indent="-179705"/>
            <a:r>
              <a:rPr lang="en-US" dirty="0">
                <a:latin typeface="Bradley Hand ITC" panose="03070402050302030203" pitchFamily="66" charset="0"/>
              </a:rPr>
              <a:t>I learned how to play basketball when I started my senior high school.</a:t>
            </a:r>
            <a:endParaRPr lang="zh-CN" altLang="en-US"/>
          </a:p>
          <a:p>
            <a:pPr marL="179705" indent="-179705"/>
            <a:r>
              <a:rPr lang="en-US" dirty="0">
                <a:latin typeface="Bradley Hand ITC"/>
              </a:rPr>
              <a:t>I learned how to help people keep fit and how to make people stronger just in July this year. And now I have my CBBA certificate which means that I am a </a:t>
            </a:r>
            <a:r>
              <a:rPr lang="en-US" dirty="0">
                <a:solidFill>
                  <a:srgbClr val="00B0F0"/>
                </a:solidFill>
                <a:latin typeface="Bradley Hand ITC"/>
              </a:rPr>
              <a:t>professional fitness coach</a:t>
            </a:r>
            <a:r>
              <a:rPr lang="en-US" dirty="0">
                <a:latin typeface="Bradley Hand ITC"/>
              </a:rPr>
              <a:t>. So if anyone who are interested in it can contact me with my We chat number </a:t>
            </a:r>
            <a:r>
              <a:rPr lang="en-US" dirty="0">
                <a:solidFill>
                  <a:srgbClr val="00B0F0"/>
                </a:solidFill>
                <a:latin typeface="Bradley Hand ITC"/>
              </a:rPr>
              <a:t>JoannaPro.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8B5AD-96B4-45C8-873B-9A28EFD5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785E-60E2-46B9-994C-1BEAE6F810B9}"/>
              </a:ext>
            </a:extLst>
          </p:cNvPr>
          <p:cNvSpPr txBox="1"/>
          <p:nvPr/>
        </p:nvSpPr>
        <p:spPr>
          <a:xfrm>
            <a:off x="1804672" y="3611003"/>
            <a:ext cx="8303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://runblogger.com/2009/02/health-fitness.html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c-sa/3.0/"/>
              </a:rPr>
              <a:t>CC BY-SA-NC</a:t>
            </a:r>
            <a:endParaRPr lang="en-MY" sz="900"/>
          </a:p>
        </p:txBody>
      </p:sp>
    </p:spTree>
    <p:extLst>
      <p:ext uri="{BB962C8B-B14F-4D97-AF65-F5344CB8AC3E}">
        <p14:creationId xmlns:p14="http://schemas.microsoft.com/office/powerpoint/2010/main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US" dirty="0"/>
              <a:t>CONTACT ME IF YOU LIKE FITNESS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9333-CF88-48B4-8124-9F56584628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7F8C00-D731-4600-B308-67C385FC68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/>
              <a:t>60194827498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1F504-BCBE-4A2D-90EF-D4AA835999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White"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CB2D7-DC9E-4339-B25F-40718A18F9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White"/>
        <p:txBody>
          <a:bodyPr/>
          <a:lstStyle/>
          <a:p>
            <a:r>
              <a:rPr lang="en-US" dirty="0"/>
              <a:t>CST1909162@xmu.edu.my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80A15-7E49-40AD-A17E-9EA098747866}">
  <ds:schemaRefs>
    <ds:schemaRef ds:uri="http://purl.org/dc/terms/"/>
    <ds:schemaRef ds:uri="http://purl.org/dc/elements/1.1/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Vintage presentation</Template>
  <TotalTime>0</TotalTime>
  <Words>145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Blackadder ITC</vt:lpstr>
      <vt:lpstr>Book Antiqua</vt:lpstr>
      <vt:lpstr>Bradley Hand ITC</vt:lpstr>
      <vt:lpstr>Calibri</vt:lpstr>
      <vt:lpstr>Edwardian Script ITC</vt:lpstr>
      <vt:lpstr>Freestyle Script</vt:lpstr>
      <vt:lpstr>Office Theme</vt:lpstr>
      <vt:lpstr>Self-introduction</vt:lpstr>
      <vt:lpstr>My experience</vt:lpstr>
      <vt:lpstr>My hobbies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creator/>
  <cp:lastModifiedBy/>
  <cp:revision>21</cp:revision>
  <dcterms:created xsi:type="dcterms:W3CDTF">2019-09-27T07:06:09Z</dcterms:created>
  <dcterms:modified xsi:type="dcterms:W3CDTF">2019-10-07T05:44:41Z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