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61" r:id="rId5"/>
    <p:sldId id="263" r:id="rId6"/>
    <p:sldId id="259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5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docs.github.com/en/github/getting-started-with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anneStasiak/JupyterNotebook" TargetMode="External"/><Relationship Id="rId5" Type="http://schemas.openxmlformats.org/officeDocument/2006/relationships/hyperlink" Target="https://github.com/jupyter/jupyter/wiki/A-gallery-of-interesting-Jupyter-Notebooks" TargetMode="External"/><Relationship Id="rId4" Type="http://schemas.openxmlformats.org/officeDocument/2006/relationships/hyperlink" Target="https://docs.anaconda.com/anaconda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and </a:t>
            </a:r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35543"/>
            <a:ext cx="11091600" cy="1332000"/>
          </a:xfrm>
          <a:solidFill>
            <a:srgbClr val="3E3423"/>
          </a:solidFill>
        </p:spPr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84602E-52F9-48B3-BEA4-47AAE9D24EB2}"/>
              </a:ext>
            </a:extLst>
          </p:cNvPr>
          <p:cNvSpPr txBox="1">
            <a:spLocks/>
          </p:cNvSpPr>
          <p:nvPr/>
        </p:nvSpPr>
        <p:spPr>
          <a:xfrm>
            <a:off x="550863" y="2126660"/>
            <a:ext cx="11090274" cy="3979625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control system, which tracks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66" y="315609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B475-4ACF-478B-A720-6E68DE36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001"/>
            <a:ext cx="12192000" cy="2549236"/>
          </a:xfrm>
          <a:prstGeom prst="rect">
            <a:avLst/>
          </a:prstGeom>
        </p:spPr>
      </p:pic>
      <p:pic>
        <p:nvPicPr>
          <p:cNvPr id="8" name="Picture 2" descr="GitHub - git/git: Git Source Code Mirror - This is a publish-only  repository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76CE2FFA-5BCA-4B8F-B975-0FA46A9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7" y="3536087"/>
            <a:ext cx="3304542" cy="33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ABD6-171F-405C-9781-54E32C0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4007878"/>
            <a:ext cx="2154420" cy="29966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9747AD-48A7-41A9-B7FA-259623F9550F}"/>
              </a:ext>
            </a:extLst>
          </p:cNvPr>
          <p:cNvSpPr txBox="1">
            <a:spLocks/>
          </p:cNvSpPr>
          <p:nvPr/>
        </p:nvSpPr>
        <p:spPr>
          <a:xfrm>
            <a:off x="549537" y="520685"/>
            <a:ext cx="11091600" cy="785601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Git? </a:t>
            </a:r>
          </a:p>
        </p:txBody>
      </p:sp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Repository </a:t>
            </a:r>
          </a:p>
          <a:p>
            <a:r>
              <a:rPr lang="en-US" dirty="0"/>
              <a:t>Directory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/>
              <a:t>                    &amp; much more…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D6918636-AF32-4CB9-BADA-B8E0E625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76" y="382007"/>
            <a:ext cx="11091600" cy="1332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8" y="1435349"/>
            <a:ext cx="6261859" cy="50406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pPr lvl="2"/>
            <a:r>
              <a:rPr lang="en-US" dirty="0"/>
              <a:t>Makes de-bugging much easier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  <a:p>
            <a:r>
              <a:rPr lang="en-US" dirty="0"/>
              <a:t>READMEs are 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7AA6-8DF0-4AAE-AE32-3508E81986EF}"/>
              </a:ext>
            </a:extLst>
          </p:cNvPr>
          <p:cNvSpPr txBox="1">
            <a:spLocks/>
          </p:cNvSpPr>
          <p:nvPr/>
        </p:nvSpPr>
        <p:spPr>
          <a:xfrm>
            <a:off x="6786329" y="1577034"/>
            <a:ext cx="6261859" cy="504064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is great</a:t>
            </a:r>
          </a:p>
          <a:p>
            <a:r>
              <a:rPr lang="en-US" dirty="0"/>
              <a:t>GUI is quite good</a:t>
            </a:r>
          </a:p>
          <a:p>
            <a:r>
              <a:rPr lang="en-US" dirty="0"/>
              <a:t>Need to know minimal coding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64A33128-B273-4C5F-AF33-78B8D3DE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8-7341-4D50-A3BA-852CA33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480-0849-49C7-BD28-50DCC45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7" y="1990536"/>
            <a:ext cx="5545137" cy="3979625"/>
          </a:xfrm>
        </p:spPr>
        <p:txBody>
          <a:bodyPr/>
          <a:lstStyle/>
          <a:p>
            <a:r>
              <a:rPr lang="en-US" dirty="0"/>
              <a:t>Size limits</a:t>
            </a:r>
          </a:p>
          <a:p>
            <a:r>
              <a:rPr lang="en-US" dirty="0"/>
              <a:t>Can’t render everything</a:t>
            </a:r>
          </a:p>
          <a:p>
            <a:r>
              <a:rPr lang="en-US" dirty="0"/>
              <a:t>Static content (but there are workarounds)</a:t>
            </a:r>
          </a:p>
          <a:p>
            <a:r>
              <a:rPr lang="en-US" dirty="0"/>
              <a:t>Only a host (for now!)</a:t>
            </a:r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9D85573D-67F0-4DC1-93E1-0D1EE2F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80876-3123-4038-9F44-511897DD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94" y="1881275"/>
            <a:ext cx="7667473" cy="3979625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/>
              <a:t>Navigator GUI</a:t>
            </a:r>
          </a:p>
          <a:p>
            <a:r>
              <a:rPr lang="en-US" dirty="0"/>
              <a:t>Predominantly python &amp; R </a:t>
            </a:r>
          </a:p>
          <a:p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9BB38BC-8B9C-4D1B-9C30-C276EB8E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4" y="435479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sz="2800" dirty="0" err="1"/>
              <a:t>iPython</a:t>
            </a:r>
            <a:r>
              <a:rPr lang="en-US" sz="2800" dirty="0"/>
              <a:t> offshoot</a:t>
            </a:r>
          </a:p>
          <a:p>
            <a:pPr lvl="1"/>
            <a:r>
              <a:rPr lang="en-US" sz="1800" dirty="0"/>
              <a:t>Galileo stan</a:t>
            </a:r>
          </a:p>
          <a:p>
            <a:pPr lvl="1"/>
            <a:r>
              <a:rPr lang="en-US" sz="1800" dirty="0"/>
              <a:t>3 core languages</a:t>
            </a:r>
          </a:p>
          <a:p>
            <a:pPr lvl="2"/>
            <a:r>
              <a:rPr lang="en-US" sz="1800" dirty="0" err="1"/>
              <a:t>JuPytR</a:t>
            </a:r>
            <a:endParaRPr lang="en-US" sz="18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07" y="2606831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D888-660F-4167-893E-D16B080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41-0C64-4382-A1E7-0FD7F249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4" y="1606303"/>
            <a:ext cx="11090274" cy="4535775"/>
          </a:xfrm>
        </p:spPr>
        <p:txBody>
          <a:bodyPr>
            <a:normAutofit/>
          </a:bodyPr>
          <a:lstStyle/>
          <a:p>
            <a:r>
              <a:rPr lang="en-US" dirty="0"/>
              <a:t>Markdown is very customizable, can make data interpretation easy, breezy, beautiful </a:t>
            </a:r>
          </a:p>
          <a:p>
            <a:r>
              <a:rPr lang="en-US" dirty="0"/>
              <a:t>Easy to install/import packages</a:t>
            </a:r>
          </a:p>
          <a:p>
            <a:r>
              <a:rPr lang="en-US" dirty="0"/>
              <a:t>Help bar – keyboard commands</a:t>
            </a:r>
          </a:p>
          <a:p>
            <a:r>
              <a:rPr lang="en-US" dirty="0"/>
              <a:t>Generally renders well on GitHub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remember to save</a:t>
            </a:r>
          </a:p>
          <a:p>
            <a:pPr lvl="1"/>
            <a:r>
              <a:rPr lang="en-US" dirty="0"/>
              <a:t>Also need to shutdown</a:t>
            </a:r>
          </a:p>
          <a:p>
            <a:endParaRPr lang="en-US" dirty="0"/>
          </a:p>
        </p:txBody>
      </p:sp>
      <p:sp>
        <p:nvSpPr>
          <p:cNvPr id="7" name="AutoShape 6" descr="Covergirl Logo PNG Transparent – Brands Logos">
            <a:extLst>
              <a:ext uri="{FF2B5EF4-FFF2-40B4-BE49-F238E27FC236}">
                <a16:creationId xmlns:a16="http://schemas.microsoft.com/office/drawing/2014/main" id="{0A2B4EF6-4D40-43B0-ABB2-9D2A439AD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over Girl Logo, image, download logo | LogoWiki.net">
            <a:extLst>
              <a:ext uri="{FF2B5EF4-FFF2-40B4-BE49-F238E27FC236}">
                <a16:creationId xmlns:a16="http://schemas.microsoft.com/office/drawing/2014/main" id="{C5B0EF87-9550-4D30-9644-E98DEF7E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1790039"/>
            <a:ext cx="1001775" cy="5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 Jupyter - Wikipedia">
            <a:extLst>
              <a:ext uri="{FF2B5EF4-FFF2-40B4-BE49-F238E27FC236}">
                <a16:creationId xmlns:a16="http://schemas.microsoft.com/office/drawing/2014/main" id="{CA0EF5E8-3819-42C8-8D16-029C28C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62" y="2612280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2E663-3647-4F99-ADC9-6AF17C7D57C5}"/>
              </a:ext>
            </a:extLst>
          </p:cNvPr>
          <p:cNvSpPr txBox="1">
            <a:spLocks/>
          </p:cNvSpPr>
          <p:nvPr/>
        </p:nvSpPr>
        <p:spPr>
          <a:xfrm>
            <a:off x="703263" y="2265599"/>
            <a:ext cx="1109027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Getting started with GitHub</a:t>
            </a:r>
            <a:endParaRPr lang="en-US" dirty="0"/>
          </a:p>
          <a:p>
            <a:r>
              <a:rPr lang="en-US" dirty="0">
                <a:hlinkClick r:id="rId3"/>
              </a:rPr>
              <a:t>Getting started with Git</a:t>
            </a:r>
            <a:endParaRPr lang="en-US" dirty="0"/>
          </a:p>
          <a:p>
            <a:r>
              <a:rPr lang="en-US" dirty="0">
                <a:hlinkClick r:id="rId4"/>
              </a:rPr>
              <a:t>Installing Anaconda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A Gallery Of </a:t>
            </a:r>
            <a:r>
              <a:rPr lang="en-US" dirty="0" err="1">
                <a:hlinkClick r:id="rId5"/>
              </a:rPr>
              <a:t>Jupyter</a:t>
            </a:r>
            <a:r>
              <a:rPr lang="en-US" dirty="0">
                <a:hlinkClick r:id="rId5"/>
              </a:rPr>
              <a:t> Notebooks</a:t>
            </a:r>
            <a:endParaRPr lang="en-US" dirty="0"/>
          </a:p>
          <a:p>
            <a:r>
              <a:rPr lang="en-US" dirty="0">
                <a:hlinkClick r:id="rId6"/>
              </a:rPr>
              <a:t>https://github.com/JoanneStasiak/JupyterNotebook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202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GitHub and Jupyter</vt:lpstr>
      <vt:lpstr>What is GitHub? </vt:lpstr>
      <vt:lpstr>GitHub Vocab</vt:lpstr>
      <vt:lpstr>Why use Github?</vt:lpstr>
      <vt:lpstr>Cons</vt:lpstr>
      <vt:lpstr>Anaconda</vt:lpstr>
      <vt:lpstr>A brief history of jupyter</vt:lpstr>
      <vt:lpstr>Jupyter Notebook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52</cp:revision>
  <dcterms:created xsi:type="dcterms:W3CDTF">2021-03-10T14:19:36Z</dcterms:created>
  <dcterms:modified xsi:type="dcterms:W3CDTF">2021-04-15T13:34:05Z</dcterms:modified>
</cp:coreProperties>
</file>