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April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53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7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7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5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3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8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525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April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8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D5872-F7E7-4B9B-BEEA-27A11CAA0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Jupyter</a:t>
            </a:r>
            <a:r>
              <a:rPr lang="en-US" sz="4800" dirty="0"/>
              <a:t> and </a:t>
            </a:r>
            <a:r>
              <a:rPr lang="en-US" sz="4800" dirty="0" err="1"/>
              <a:t>Github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4443A-2DCE-4885-81F7-7646215A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(and anaconda)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yellow banana in yellow background">
            <a:extLst>
              <a:ext uri="{FF2B5EF4-FFF2-40B4-BE49-F238E27FC236}">
                <a16:creationId xmlns:a16="http://schemas.microsoft.com/office/drawing/2014/main" id="{F90F1C20-35A2-4F08-A6C1-BFE197AD0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4" r="22747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4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E4A0-C2EA-4958-B8DB-78F808FB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C8A4-0737-48B0-917D-DFF048AE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686" y="1695756"/>
            <a:ext cx="5546462" cy="3979625"/>
          </a:xfrm>
        </p:spPr>
        <p:txBody>
          <a:bodyPr>
            <a:normAutofit/>
          </a:bodyPr>
          <a:lstStyle/>
          <a:p>
            <a:r>
              <a:rPr lang="en-US" dirty="0" err="1"/>
              <a:t>iPython</a:t>
            </a:r>
            <a:r>
              <a:rPr lang="en-US" dirty="0"/>
              <a:t> offshoot</a:t>
            </a:r>
          </a:p>
          <a:p>
            <a:pPr lvl="1"/>
            <a:r>
              <a:rPr lang="en-US" dirty="0"/>
              <a:t>Galileo stan</a:t>
            </a:r>
          </a:p>
          <a:p>
            <a:pPr lvl="1"/>
            <a:r>
              <a:rPr lang="en-US" dirty="0"/>
              <a:t>3 core languages</a:t>
            </a:r>
          </a:p>
          <a:p>
            <a:pPr lvl="2"/>
            <a:r>
              <a:rPr lang="en-US" dirty="0" err="1"/>
              <a:t>JuPytR</a:t>
            </a:r>
            <a:endParaRPr lang="en-US" dirty="0"/>
          </a:p>
          <a:p>
            <a:r>
              <a:rPr lang="en-US" dirty="0"/>
              <a:t>Anaconda distribution</a:t>
            </a:r>
          </a:p>
          <a:p>
            <a:pPr lvl="1"/>
            <a:r>
              <a:rPr lang="en-US" dirty="0"/>
              <a:t>Environments </a:t>
            </a:r>
          </a:p>
          <a:p>
            <a:r>
              <a:rPr lang="en-US" dirty="0"/>
              <a:t>Help bar – keyboard commands</a:t>
            </a:r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C989D2EC-9492-4F05-976C-E67C58CC5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754" y="1052141"/>
            <a:ext cx="4101182" cy="475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0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8B38-0D49-4793-A7F3-184A592B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(history is less interesting)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F0CC-D6B9-499E-8B68-518540A9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3F43C2BB-40CE-4FA0-9ACC-92E6016AB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025" y="3130825"/>
            <a:ext cx="3392557" cy="339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75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6E6D-3D8F-4B22-9840-740B425C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7A7D-3D6B-44D1-B543-F3A56177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179" y="1683541"/>
            <a:ext cx="5497397" cy="3979625"/>
          </a:xfrm>
        </p:spPr>
        <p:txBody>
          <a:bodyPr/>
          <a:lstStyle/>
          <a:p>
            <a:r>
              <a:rPr lang="en-US" dirty="0"/>
              <a:t>FREE</a:t>
            </a:r>
          </a:p>
          <a:p>
            <a:pPr marL="0" indent="0">
              <a:buNone/>
            </a:pPr>
            <a:r>
              <a:rPr lang="en-US" dirty="0"/>
              <a:t>Also, </a:t>
            </a:r>
          </a:p>
          <a:p>
            <a:r>
              <a:rPr lang="en-US" dirty="0"/>
              <a:t>Track code changes easily</a:t>
            </a:r>
          </a:p>
          <a:p>
            <a:pPr lvl="1"/>
            <a:r>
              <a:rPr lang="en-US" dirty="0"/>
              <a:t>Can view history over time</a:t>
            </a:r>
          </a:p>
          <a:p>
            <a:pPr lvl="1"/>
            <a:r>
              <a:rPr lang="en-US" dirty="0"/>
              <a:t>Can go back to previous versions</a:t>
            </a:r>
          </a:p>
          <a:p>
            <a:r>
              <a:rPr lang="en-US" dirty="0"/>
              <a:t>Collaborations </a:t>
            </a:r>
          </a:p>
          <a:p>
            <a:r>
              <a:rPr lang="en-US" dirty="0"/>
              <a:t>Local &amp; 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8961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3622-0893-4FE5-BDB9-E673525B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1EAD-3E48-4187-B9B1-CE8066E4E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516" y="1958964"/>
            <a:ext cx="7568568" cy="2701172"/>
          </a:xfrm>
        </p:spPr>
        <p:txBody>
          <a:bodyPr numCol="2">
            <a:normAutofit/>
          </a:bodyPr>
          <a:lstStyle/>
          <a:p>
            <a:r>
              <a:rPr lang="en-US" dirty="0"/>
              <a:t>Directory</a:t>
            </a:r>
          </a:p>
          <a:p>
            <a:r>
              <a:rPr lang="en-US" dirty="0"/>
              <a:t>Repository</a:t>
            </a:r>
          </a:p>
          <a:p>
            <a:r>
              <a:rPr lang="en-US" dirty="0"/>
              <a:t>Clone</a:t>
            </a:r>
          </a:p>
          <a:p>
            <a:r>
              <a:rPr lang="en-US" dirty="0"/>
              <a:t>Fork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Pulls</a:t>
            </a:r>
          </a:p>
        </p:txBody>
      </p:sp>
    </p:spTree>
    <p:extLst>
      <p:ext uri="{BB962C8B-B14F-4D97-AF65-F5344CB8AC3E}">
        <p14:creationId xmlns:p14="http://schemas.microsoft.com/office/powerpoint/2010/main" val="229628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267E-6A7A-41B2-8DDC-440F16D2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981C-DD9A-43E2-A2B1-C3D377C8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28" y="1881275"/>
            <a:ext cx="11090274" cy="3979625"/>
          </a:xfrm>
        </p:spPr>
        <p:txBody>
          <a:bodyPr/>
          <a:lstStyle/>
          <a:p>
            <a:r>
              <a:rPr lang="en-US" dirty="0"/>
              <a:t>De-bugging is great and easy</a:t>
            </a:r>
          </a:p>
          <a:p>
            <a:r>
              <a:rPr lang="en-US" dirty="0"/>
              <a:t>README’s automatically populate</a:t>
            </a:r>
          </a:p>
        </p:txBody>
      </p:sp>
    </p:spTree>
    <p:extLst>
      <p:ext uri="{BB962C8B-B14F-4D97-AF65-F5344CB8AC3E}">
        <p14:creationId xmlns:p14="http://schemas.microsoft.com/office/powerpoint/2010/main" val="406781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AD8B-534E-44CF-83BA-2F8DE4EB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24D7-845F-48BE-81D5-7E520BE7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https://github.com/jupyter/jupyter/wiki/A-gallery-of-interesting-Jupyter-Notebooks</a:t>
            </a:r>
          </a:p>
        </p:txBody>
      </p:sp>
    </p:spTree>
    <p:extLst>
      <p:ext uri="{BB962C8B-B14F-4D97-AF65-F5344CB8AC3E}">
        <p14:creationId xmlns:p14="http://schemas.microsoft.com/office/powerpoint/2010/main" val="69252110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6E8"/>
      </a:lt2>
      <a:accent1>
        <a:srgbClr val="E77029"/>
      </a:accent1>
      <a:accent2>
        <a:srgbClr val="C19D15"/>
      </a:accent2>
      <a:accent3>
        <a:srgbClr val="90AE1F"/>
      </a:accent3>
      <a:accent4>
        <a:srgbClr val="51B814"/>
      </a:accent4>
      <a:accent5>
        <a:srgbClr val="21BD28"/>
      </a:accent5>
      <a:accent6>
        <a:srgbClr val="14BB61"/>
      </a:accent6>
      <a:hlink>
        <a:srgbClr val="3D89B7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94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Avenir Next LT Pro</vt:lpstr>
      <vt:lpstr>3DFloatVTI</vt:lpstr>
      <vt:lpstr>Jupyter and Github</vt:lpstr>
      <vt:lpstr>A brief history of jupyter</vt:lpstr>
      <vt:lpstr>GitHub (history is less interesting)</vt:lpstr>
      <vt:lpstr>Why use Github?</vt:lpstr>
      <vt:lpstr>GitHub Vocab</vt:lpstr>
      <vt:lpstr>Anaconda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and jupyter</dc:title>
  <dc:creator>Joanne Stasiak</dc:creator>
  <cp:lastModifiedBy>Joanne Stasiak</cp:lastModifiedBy>
  <cp:revision>20</cp:revision>
  <dcterms:created xsi:type="dcterms:W3CDTF">2021-03-10T14:19:36Z</dcterms:created>
  <dcterms:modified xsi:type="dcterms:W3CDTF">2021-04-07T13:44:54Z</dcterms:modified>
</cp:coreProperties>
</file>