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093" r:id="rId5"/>
    <p:sldId id="1159" r:id="rId6"/>
    <p:sldId id="1096" r:id="rId7"/>
    <p:sldId id="1097" r:id="rId8"/>
    <p:sldId id="1099" r:id="rId9"/>
    <p:sldId id="1098" r:id="rId10"/>
    <p:sldId id="1100" r:id="rId11"/>
    <p:sldId id="1102" r:id="rId12"/>
    <p:sldId id="1103" r:id="rId13"/>
    <p:sldId id="1105" r:id="rId14"/>
    <p:sldId id="1104" r:id="rId15"/>
    <p:sldId id="1101" r:id="rId16"/>
    <p:sldId id="1107" r:id="rId17"/>
    <p:sldId id="1140" r:id="rId18"/>
    <p:sldId id="1121" r:id="rId19"/>
    <p:sldId id="1120" r:id="rId20"/>
    <p:sldId id="1122" r:id="rId21"/>
    <p:sldId id="1154" r:id="rId22"/>
    <p:sldId id="1188" r:id="rId23"/>
    <p:sldId id="1189" r:id="rId24"/>
    <p:sldId id="1187" r:id="rId25"/>
    <p:sldId id="1186" r:id="rId26"/>
    <p:sldId id="1185" r:id="rId27"/>
    <p:sldId id="1165" r:id="rId28"/>
    <p:sldId id="1183" r:id="rId29"/>
    <p:sldId id="1184" r:id="rId30"/>
    <p:sldId id="1179" r:id="rId31"/>
    <p:sldId id="1181" r:id="rId32"/>
    <p:sldId id="1182" r:id="rId33"/>
    <p:sldId id="1180" r:id="rId34"/>
    <p:sldId id="1177" r:id="rId35"/>
    <p:sldId id="1178" r:id="rId36"/>
    <p:sldId id="1173" r:id="rId37"/>
    <p:sldId id="1175" r:id="rId38"/>
    <p:sldId id="1176" r:id="rId39"/>
    <p:sldId id="1174" r:id="rId40"/>
    <p:sldId id="1171" r:id="rId41"/>
    <p:sldId id="1172" r:id="rId42"/>
    <p:sldId id="1167" r:id="rId43"/>
    <p:sldId id="1169" r:id="rId44"/>
    <p:sldId id="1170" r:id="rId45"/>
    <p:sldId id="1168" r:id="rId46"/>
    <p:sldId id="1153" r:id="rId47"/>
    <p:sldId id="1166" r:id="rId48"/>
    <p:sldId id="1164" r:id="rId49"/>
    <p:sldId id="1160" r:id="rId50"/>
    <p:sldId id="1163" r:id="rId51"/>
    <p:sldId id="1162" r:id="rId52"/>
    <p:sldId id="1161" r:id="rId53"/>
    <p:sldId id="1124" r:id="rId54"/>
    <p:sldId id="1211" r:id="rId55"/>
    <p:sldId id="1212" r:id="rId56"/>
    <p:sldId id="1210" r:id="rId57"/>
    <p:sldId id="1133" r:id="rId58"/>
    <p:sldId id="1136" r:id="rId59"/>
    <p:sldId id="1135" r:id="rId60"/>
    <p:sldId id="1137" r:id="rId61"/>
    <p:sldId id="1134" r:id="rId62"/>
    <p:sldId id="1138" r:id="rId63"/>
    <p:sldId id="1139" r:id="rId64"/>
    <p:sldId id="1190" r:id="rId65"/>
    <p:sldId id="1202" r:id="rId66"/>
    <p:sldId id="1203" r:id="rId67"/>
    <p:sldId id="1193" r:id="rId68"/>
    <p:sldId id="1200" r:id="rId69"/>
    <p:sldId id="1201" r:id="rId70"/>
    <p:sldId id="1196" r:id="rId71"/>
    <p:sldId id="1198" r:id="rId72"/>
    <p:sldId id="1199" r:id="rId73"/>
    <p:sldId id="1204" r:id="rId74"/>
    <p:sldId id="1213" r:id="rId75"/>
    <p:sldId id="1215" r:id="rId76"/>
    <p:sldId id="1214" r:id="rId77"/>
    <p:sldId id="1205" r:id="rId78"/>
    <p:sldId id="1207" r:id="rId79"/>
    <p:sldId id="1206" r:id="rId80"/>
    <p:sldId id="1208" r:id="rId81"/>
    <p:sldId id="1209" r:id="rId8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06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9757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5081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0146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8943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4922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8678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03241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8111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944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075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612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1729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1706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17247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526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8952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03602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455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8049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9839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952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898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83727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324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5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6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64550"/>
              </p:ext>
            </p:extLst>
          </p:nvPr>
        </p:nvGraphicFramePr>
        <p:xfrm>
          <a:off x="3131816" y="2708908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3600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507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0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35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63338"/>
              </p:ext>
            </p:extLst>
          </p:nvPr>
        </p:nvGraphicFramePr>
        <p:xfrm>
          <a:off x="2951793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7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8715"/>
              </p:ext>
            </p:extLst>
          </p:nvPr>
        </p:nvGraphicFramePr>
        <p:xfrm>
          <a:off x="2951793" y="2708908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54006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42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4860622" cy="3600453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6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7893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62020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69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2241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26016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1349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0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4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6268"/>
              </p:ext>
            </p:extLst>
          </p:nvPr>
        </p:nvGraphicFramePr>
        <p:xfrm>
          <a:off x="2051678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472115" y="3429000"/>
            <a:ext cx="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9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76664"/>
              </p:ext>
            </p:extLst>
          </p:nvPr>
        </p:nvGraphicFramePr>
        <p:xfrm>
          <a:off x="2051678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44018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98025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3261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9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00735"/>
              </p:ext>
            </p:extLst>
          </p:nvPr>
        </p:nvGraphicFramePr>
        <p:xfrm>
          <a:off x="1511609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5244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12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790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90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2676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25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33583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5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79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826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89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3276"/>
              </p:ext>
            </p:extLst>
          </p:nvPr>
        </p:nvGraphicFramePr>
        <p:xfrm>
          <a:off x="1511609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313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46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61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58857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59196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23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39396"/>
              </p:ext>
            </p:extLst>
          </p:nvPr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1063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72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9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9003"/>
              </p:ext>
            </p:extLst>
          </p:nvPr>
        </p:nvGraphicFramePr>
        <p:xfrm>
          <a:off x="431471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211954" y="3429000"/>
            <a:ext cx="126016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0501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3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2764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3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84698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6890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935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923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7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( 14 );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52478"/>
              </p:ext>
            </p:extLst>
          </p:nvPr>
        </p:nvGraphicFramePr>
        <p:xfrm>
          <a:off x="431471" y="2708908"/>
          <a:ext cx="79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01723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042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86904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30603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4178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97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/>
              <a:t>How is resize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08013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0507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72009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47510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3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9937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84671"/>
              </p:ext>
            </p:extLst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424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40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9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94619"/>
              </p:ext>
            </p:extLst>
          </p:nvPr>
        </p:nvGraphicFramePr>
        <p:xfrm>
          <a:off x="2591747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9773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20149"/>
              </p:ext>
            </p:extLst>
          </p:nvPr>
        </p:nvGraphicFramePr>
        <p:xfrm>
          <a:off x="2591747" y="4149092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277177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36500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94120"/>
              </p:ext>
            </p:extLst>
          </p:nvPr>
        </p:nvGraphicFramePr>
        <p:xfrm>
          <a:off x="2591747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22898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9773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20149"/>
              </p:ext>
            </p:extLst>
          </p:nvPr>
        </p:nvGraphicFramePr>
        <p:xfrm>
          <a:off x="2591747" y="4149092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277177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76146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988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7399"/>
              </p:ext>
            </p:extLst>
          </p:nvPr>
        </p:nvGraphicFramePr>
        <p:xfrm>
          <a:off x="1691632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6862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70815"/>
              </p:ext>
            </p:extLst>
          </p:nvPr>
        </p:nvGraphicFramePr>
        <p:xfrm>
          <a:off x="1691632" y="4149092"/>
          <a:ext cx="43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871655" y="4869184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9008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( 12,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76118"/>
              </p:ext>
            </p:extLst>
          </p:nvPr>
        </p:nvGraphicFramePr>
        <p:xfrm>
          <a:off x="1691632" y="1448747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30498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6862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70815"/>
              </p:ext>
            </p:extLst>
          </p:nvPr>
        </p:nvGraphicFramePr>
        <p:xfrm>
          <a:off x="1691632" y="4149092"/>
          <a:ext cx="43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871655" y="4869184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82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17819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643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13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7869"/>
              </p:ext>
            </p:extLst>
          </p:nvPr>
        </p:nvGraphicFramePr>
        <p:xfrm>
          <a:off x="1511609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3" y="2168839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0064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655"/>
              </p:ext>
            </p:extLst>
          </p:nvPr>
        </p:nvGraphicFramePr>
        <p:xfrm>
          <a:off x="1511609" y="4149092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691633" y="4869184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3232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4663"/>
              </p:ext>
            </p:extLst>
          </p:nvPr>
        </p:nvGraphicFramePr>
        <p:xfrm>
          <a:off x="1511609" y="1448747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3" y="2168839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5963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0064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655"/>
              </p:ext>
            </p:extLst>
          </p:nvPr>
        </p:nvGraphicFramePr>
        <p:xfrm>
          <a:off x="1511609" y="4149092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691633" y="4869184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12586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/>
              <a:t>How is assign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68622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002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748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89323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5189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68622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4574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7789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59163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2999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36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09455"/>
              </p:ext>
            </p:extLst>
          </p:nvPr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0288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291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110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88551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246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5708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( 6,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1338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99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07732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5680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11077</TotalTime>
  <Words>3542</Words>
  <Application>Microsoft Office PowerPoint</Application>
  <PresentationFormat>On-screen Show (4:3)</PresentationFormat>
  <Paragraphs>2041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Calibri</vt:lpstr>
      <vt:lpstr>Lucida Console</vt:lpstr>
      <vt:lpstr>Office 佈景主題</vt:lpstr>
      <vt:lpstr>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resize implemented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assign implemented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Joanne Wang</cp:lastModifiedBy>
  <cp:revision>710</cp:revision>
  <dcterms:created xsi:type="dcterms:W3CDTF">2013-03-13T12:22:18Z</dcterms:created>
  <dcterms:modified xsi:type="dcterms:W3CDTF">2020-02-28T13:28:34Z</dcterms:modified>
</cp:coreProperties>
</file>