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808" r:id="rId2"/>
    <p:sldId id="806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09" r:id="rId21"/>
    <p:sldId id="807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597" r:id="rId3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86" d="100"/>
          <a:sy n="86" d="100"/>
        </p:scale>
        <p:origin x="1483" y="67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996946"/>
            <a:ext cx="8641080" cy="863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350"/>
            <a:ext cx="864108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875"/>
            <a:ext cx="864108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57" r:id="rId3"/>
    <p:sldLayoutId id="2147483660" r:id="rId4"/>
    <p:sldLayoutId id="2147483658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ts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Huge integer division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2345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1573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3705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15691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27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7253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457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4075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2677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4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1139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8506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1000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1280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6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0082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9377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16875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6049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5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983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3384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0674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8719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52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618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0564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0858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1501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7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1102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2265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2230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7905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2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4007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03528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9783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28631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5326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0020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9051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3209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4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7455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44514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1264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4944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45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548640"/>
            <a:ext cx="7200900" cy="576072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== 0 )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</a:p>
          <a:p>
            <a:r>
              <a:rPr lang="en-US" altLang="zh-TW" sz="1600" dirty="0">
                <a:ea typeface="細明體"/>
              </a:rPr>
              <a:t>   remainder = 0;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;</a:t>
            </a:r>
            <a:r>
              <a:rPr lang="en-US" altLang="zh-TW" sz="1600" dirty="0">
                <a:solidFill>
                  <a:srgbClr val="0000FF"/>
                </a:solidFill>
              </a:rPr>
              <a:t>   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remainder = dividend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dividend &lt; divisor )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n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buffer = divisor shift left by n positions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latin typeface="Lucida Console"/>
              </a:rPr>
              <a:t>quotientSize</a:t>
            </a:r>
            <a:r>
              <a:rPr lang="en-US" altLang="zh-TW" sz="1600" dirty="0">
                <a:latin typeface="Lucida Console"/>
              </a:rPr>
              <a:t>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>
                <a:latin typeface="Lucida Console"/>
              </a:rPr>
              <a:t>( dividend &lt; buffer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buffer = buffer / 10 (shift right by one position)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</a:t>
            </a:r>
            <a:r>
              <a:rPr lang="en-US" altLang="zh-TW" sz="1600" dirty="0" err="1">
                <a:latin typeface="Lucida Console"/>
              </a:rPr>
              <a:t>quotientSize</a:t>
            </a:r>
            <a:r>
              <a:rPr lang="en-US" altLang="zh-TW" sz="1600" dirty="0">
                <a:latin typeface="Lucida Console"/>
              </a:rPr>
              <a:t>++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>
                <a:latin typeface="Lucida Console"/>
              </a:rPr>
              <a:t>( k = </a:t>
            </a:r>
            <a:r>
              <a:rPr lang="fr-FR" altLang="zh-TW" sz="1600" dirty="0">
                <a:latin typeface="Lucida Console"/>
              </a:rPr>
              <a:t>quotientSize - 1; k &gt;= 0; k--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>
                <a:latin typeface="Lucida Console"/>
              </a:rPr>
              <a:t>( buffer &lt;= remainder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remainder = remainder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buffer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quotient[k]++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remainder == 0 )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10 </a:t>
            </a:r>
            <a:r>
              <a:rPr lang="en-US" altLang="zh-TW" sz="1600" dirty="0">
                <a:latin typeface="Lucida Console"/>
              </a:rPr>
              <a:t>(shift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47330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0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404622"/>
            <a:ext cx="7200900" cy="6048756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== 0 )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</a:p>
          <a:p>
            <a:r>
              <a:rPr lang="en-US" altLang="zh-TW" sz="1600" dirty="0">
                <a:ea typeface="細明體"/>
              </a:rPr>
              <a:t>   remainder = 0;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;</a:t>
            </a:r>
            <a:r>
              <a:rPr lang="en-US" altLang="zh-TW" sz="1600" dirty="0">
                <a:solidFill>
                  <a:srgbClr val="0000FF"/>
                </a:solidFill>
              </a:rPr>
              <a:t>   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remainder = dividend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dividend &lt; divisor )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n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buffer = divisor shift left by n positions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latin typeface="Lucida Console"/>
              </a:rPr>
              <a:t>quotientSize</a:t>
            </a:r>
            <a:r>
              <a:rPr lang="en-US" altLang="zh-TW" sz="1600" dirty="0">
                <a:latin typeface="Lucida Console"/>
              </a:rPr>
              <a:t>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>
                <a:latin typeface="Lucida Console"/>
              </a:rPr>
              <a:t>( dividend &lt; buffer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buffer = buffer / 10 (shift right by one position)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</a:t>
            </a:r>
            <a:r>
              <a:rPr lang="en-US" altLang="zh-TW" sz="1600" dirty="0" err="1">
                <a:latin typeface="Lucida Console"/>
              </a:rPr>
              <a:t>quotientSize</a:t>
            </a:r>
            <a:r>
              <a:rPr lang="en-US" altLang="zh-TW" sz="1600" dirty="0">
                <a:latin typeface="Lucida Console"/>
              </a:rPr>
              <a:t>++</a:t>
            </a:r>
          </a:p>
          <a:p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latin typeface="Lucida Console"/>
              </a:rPr>
              <a:t>( </a:t>
            </a:r>
            <a:r>
              <a:rPr lang="it-IT" altLang="zh-TW" sz="1600" dirty="0">
                <a:ea typeface="細明體"/>
              </a:rPr>
              <a:t>i = 0; i &lt; quotientSize; i++ )</a:t>
            </a:r>
          </a:p>
          <a:p>
            <a:r>
              <a:rPr lang="en-US" altLang="zh-TW" sz="1600" dirty="0">
                <a:ea typeface="細明體"/>
              </a:rPr>
              <a:t>         quotient[ </a:t>
            </a:r>
            <a:r>
              <a:rPr lang="en-US" altLang="zh-TW" sz="1600" dirty="0" err="1">
                <a:ea typeface="細明體"/>
              </a:rPr>
              <a:t>i</a:t>
            </a:r>
            <a:r>
              <a:rPr lang="en-US" altLang="zh-TW" sz="1600" dirty="0">
                <a:ea typeface="細明體"/>
              </a:rPr>
              <a:t> ] = 0;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>
                <a:latin typeface="Lucida Console"/>
              </a:rPr>
              <a:t>( k = </a:t>
            </a:r>
            <a:r>
              <a:rPr lang="fr-FR" altLang="zh-TW" sz="1600" dirty="0">
                <a:latin typeface="Lucida Console"/>
              </a:rPr>
              <a:t>quotientSize - 1; k &gt;= 0; k--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>
                <a:latin typeface="Lucida Console"/>
              </a:rPr>
              <a:t>( buffer &lt;= remainder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remainder = remainder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buffer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quotient[k]++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remainder == 0 )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10 </a:t>
            </a:r>
            <a:r>
              <a:rPr lang="en-US" altLang="zh-TW" sz="1600" dirty="0">
                <a:latin typeface="Lucida Console"/>
              </a:rPr>
              <a:t>(shift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2028431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404622"/>
            <a:ext cx="7488936" cy="2592324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it-IT" altLang="zh-TW" sz="1600" dirty="0">
                <a:solidFill>
                  <a:srgbClr val="000000"/>
                </a:solidFill>
                <a:ea typeface="細明體"/>
              </a:rPr>
              <a:t>i = 0; i &lt; quotientSize; i++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quotient[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]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9531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8104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9151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01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404622"/>
            <a:ext cx="7488936" cy="2592324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it-IT" altLang="zh-TW" sz="1600" dirty="0">
                <a:solidFill>
                  <a:srgbClr val="000000"/>
                </a:solidFill>
                <a:ea typeface="細明體"/>
              </a:rPr>
              <a:t>i = 0; i &lt; quotientSize; i++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quotient[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]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5486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2408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4240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35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8184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4663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45536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8503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31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00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5967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8538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8612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0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0089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4705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056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6222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534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4157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734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7932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4234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69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904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159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70238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4789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29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3382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1603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7503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50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7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404622"/>
            <a:ext cx="7488936" cy="259232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6089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8276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8406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08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662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9121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6707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998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510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584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1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61345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4290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903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8707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9289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4483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5266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57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7723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4731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1778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9358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02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592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7642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6267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6522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2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5794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758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8960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91896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406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4034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9941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75970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0624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06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3755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3702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9634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51946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08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404622"/>
            <a:ext cx="7488936" cy="2592324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18832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6912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5962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5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0192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5742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3917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429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9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1695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2795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0446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3580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36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302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4879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7209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102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1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7612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2978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3164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5514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29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3275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2621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9423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866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12594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6308</TotalTime>
  <Words>4252</Words>
  <Application>Microsoft Office PowerPoint</Application>
  <PresentationFormat>On-screen Show (4:3)</PresentationFormat>
  <Paragraphs>2416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Courier New</vt:lpstr>
      <vt:lpstr>Lucida Console</vt:lpstr>
      <vt:lpstr>Times New Roman</vt:lpstr>
      <vt:lpstr>ppt_template_07-25-2002</vt:lpstr>
      <vt:lpstr>Huge integer division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Joanne Wang</cp:lastModifiedBy>
  <cp:revision>1414</cp:revision>
  <dcterms:created xsi:type="dcterms:W3CDTF">2000-06-12T17:02:08Z</dcterms:created>
  <dcterms:modified xsi:type="dcterms:W3CDTF">2020-04-17T12:21:27Z</dcterms:modified>
</cp:coreProperties>
</file>