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581" r:id="rId3"/>
    <p:sldId id="629" r:id="rId4"/>
    <p:sldId id="626" r:id="rId5"/>
    <p:sldId id="627" r:id="rId6"/>
    <p:sldId id="628" r:id="rId7"/>
    <p:sldId id="550" r:id="rId8"/>
    <p:sldId id="549" r:id="rId9"/>
    <p:sldId id="548" r:id="rId10"/>
    <p:sldId id="583" r:id="rId11"/>
    <p:sldId id="547" r:id="rId12"/>
    <p:sldId id="584" r:id="rId13"/>
    <p:sldId id="546" r:id="rId14"/>
    <p:sldId id="585" r:id="rId15"/>
    <p:sldId id="587" r:id="rId16"/>
    <p:sldId id="588" r:id="rId17"/>
    <p:sldId id="589" r:id="rId18"/>
    <p:sldId id="592" r:id="rId19"/>
    <p:sldId id="593" r:id="rId20"/>
    <p:sldId id="597" r:id="rId21"/>
    <p:sldId id="62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85DFFF"/>
    <a:srgbClr val="66CCFF"/>
    <a:srgbClr val="FFC000"/>
    <a:srgbClr val="92D050"/>
    <a:srgbClr val="00B050"/>
    <a:srgbClr val="006600"/>
    <a:srgbClr val="5DD5FF"/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howGuides="1">
      <p:cViewPr>
        <p:scale>
          <a:sx n="95" d="100"/>
          <a:sy n="95" d="100"/>
        </p:scale>
        <p:origin x="888" y="-130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94075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396049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887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189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6055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99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433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98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1" name="流程圖: 程序 10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5470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5777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101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600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489391"/>
            <a:ext cx="6120785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309368"/>
            <a:ext cx="6120784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94932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94932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949323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文字方塊 29"/>
          <p:cNvSpPr txBox="1"/>
          <p:nvPr/>
        </p:nvSpPr>
        <p:spPr>
          <a:xfrm>
            <a:off x="7092322" y="522923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007AA038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472115" y="522923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007A9F48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851908" y="522923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007D8A08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31701" y="5229230"/>
            <a:ext cx="144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007D8A50</a:t>
            </a:r>
            <a:endParaRPr kumimoji="0" lang="zh-TW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04621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4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6489391"/>
            <a:ext cx="2880371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292094" y="5949323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V="1">
            <a:off x="5292092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4" name="流程圖: 程序 33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39" name="流程圖: 程序 38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>
            <a:off x="5832161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832161" y="6309368"/>
            <a:ext cx="2880368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40085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4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4" name="流程圖: 程序 43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</a:t>
            </a:r>
            <a:endParaRPr lang="zh-TW" altLang="en-US" sz="1600" dirty="0"/>
          </a:p>
        </p:txBody>
      </p:sp>
      <p:sp>
        <p:nvSpPr>
          <p:cNvPr id="48" name="流程圖: 程序 47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5546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180022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51461"/>
              </p:ext>
            </p:extLst>
          </p:nvPr>
        </p:nvGraphicFramePr>
        <p:xfrm>
          <a:off x="431471" y="3248977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10123"/>
              </p:ext>
            </p:extLst>
          </p:nvPr>
        </p:nvGraphicFramePr>
        <p:xfrm>
          <a:off x="5472115" y="728655"/>
          <a:ext cx="3420000" cy="5400000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>
                          <a:latin typeface="+mn-lt"/>
                        </a:rPr>
                        <a:t>next</a:t>
                      </a: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007D8A08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007AA038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007A9F4C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007A9F50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endParaRPr lang="zh-TW" altLang="en-US" sz="20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>
                          <a:latin typeface="+mn-lt"/>
                        </a:rPr>
                        <a:t>next</a:t>
                      </a: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007A9F48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007AA03C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007AA040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>
                          <a:latin typeface="+mn-lt"/>
                        </a:rPr>
                        <a:t>next</a:t>
                      </a: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007D8A50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007A9F48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007D8A0C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007D8A10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800" b="1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>
                          <a:latin typeface="+mn-lt"/>
                        </a:rPr>
                        <a:t>next</a:t>
                      </a: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新細明體"/>
                          <a:cs typeface="Courier New" panose="02070309020205020404" pitchFamily="49" charset="0"/>
                        </a:rPr>
                        <a:t>007AA038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007D8A08</a:t>
                      </a: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007D8A54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007D8A58</a:t>
                      </a:r>
                      <a:endParaRPr lang="zh-TW" altLang="en-US" sz="1800" b="1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initialize data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95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</p:txBody>
      </p:sp>
    </p:spTree>
    <p:extLst>
      <p:ext uri="{BB962C8B-B14F-4D97-AF65-F5344CB8AC3E}">
        <p14:creationId xmlns:p14="http://schemas.microsoft.com/office/powerpoint/2010/main" val="32033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list()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list(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count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list(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list &amp;right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~list()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list&amp;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list &amp;right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iterator 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iterator 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reference front()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reference back()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Ty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Ty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90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1" name="流程圖: 程序 10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3" name="流程圖: 程序 22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922170" y="3616593"/>
            <a:ext cx="2700345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List1.myData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C41C6B-10DF-448D-B908-14982A017075}"/>
              </a:ext>
            </a:extLst>
          </p:cNvPr>
          <p:cNvSpPr txBox="1"/>
          <p:nvPr/>
        </p:nvSpPr>
        <p:spPr>
          <a:xfrm>
            <a:off x="5460398" y="5674644"/>
            <a:ext cx="180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Header node</a:t>
            </a:r>
          </a:p>
        </p:txBody>
      </p:sp>
    </p:spTree>
    <p:extLst>
      <p:ext uri="{BB962C8B-B14F-4D97-AF65-F5344CB8AC3E}">
        <p14:creationId xmlns:p14="http://schemas.microsoft.com/office/powerpoint/2010/main" val="53984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4149092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239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655225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192206" y="432911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253" y="3609023"/>
            <a:ext cx="1440184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812391" y="4869184"/>
            <a:ext cx="23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780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1657</Words>
  <Application>Microsoft Office PowerPoint</Application>
  <PresentationFormat>On-screen Show (4:3)</PresentationFormat>
  <Paragraphs>458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Office 佈景主題</vt:lpstr>
      <vt:lpstr>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Joanne Wang</cp:lastModifiedBy>
  <cp:revision>366</cp:revision>
  <dcterms:created xsi:type="dcterms:W3CDTF">2013-03-13T12:22:18Z</dcterms:created>
  <dcterms:modified xsi:type="dcterms:W3CDTF">2020-04-08T14:52:11Z</dcterms:modified>
</cp:coreProperties>
</file>