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>
        <a:solidFill>
          <a:srgbClr val="92D050"/>
        </a:solidFill>
      </dgm:spPr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tx1"/>
              </a:solidFill>
            </a:rPr>
            <a:t>Verde</a:t>
          </a:r>
          <a:r>
            <a:rPr lang="pt-BR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>
        <a:solidFill>
          <a:schemeClr val="bg1"/>
        </a:solidFill>
      </dgm:spPr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tx1"/>
              </a:solidFill>
            </a:rPr>
            <a:t>Branco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>
        <a:solidFill>
          <a:srgbClr val="0070C0"/>
        </a:solidFill>
      </dgm:spPr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tx1"/>
              </a:solidFill>
            </a:rPr>
            <a:t>Azul</a:t>
          </a: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>
        <a:solidFill>
          <a:srgbClr val="92D050"/>
        </a:solidFill>
      </dgm:spPr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>
        <a:solidFill>
          <a:srgbClr val="0070C0"/>
        </a:solidFill>
      </dgm:spPr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>
              <a:solidFill>
                <a:schemeClr val="tx1"/>
              </a:solidFill>
            </a:rPr>
            <a:t>Verde</a:t>
          </a:r>
          <a:r>
            <a:rPr lang="pt-BR" sz="35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rgbClr val="92D050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>
              <a:solidFill>
                <a:schemeClr val="tx1"/>
              </a:solidFill>
            </a:rPr>
            <a:t>Azul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rgbClr val="0070C0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>
              <a:solidFill>
                <a:schemeClr val="tx1"/>
              </a:solidFill>
            </a:rPr>
            <a:t>Branco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30/08/2024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30/08/2024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488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2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01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395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9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272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68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51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8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30/08/2024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30/08/2024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30/08/2024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30/08/2024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30/08/2024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30/08/2024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30/08/2024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30/08/2024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30/08/2024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30/08/2024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30/08/2024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30/08/2024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ifit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sistema web</a:t>
            </a:r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Protótipos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D3E344-920F-A6FC-28F4-949CB200DFDF}"/>
              </a:ext>
            </a:extLst>
          </p:cNvPr>
          <p:cNvSpPr txBox="1"/>
          <p:nvPr/>
        </p:nvSpPr>
        <p:spPr>
          <a:xfrm>
            <a:off x="3215812" y="4263351"/>
            <a:ext cx="18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Open Sans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Sem serifa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D407A5-09B4-4365-481E-F0F4B70683BE}"/>
              </a:ext>
            </a:extLst>
          </p:cNvPr>
          <p:cNvSpPr txBox="1"/>
          <p:nvPr/>
        </p:nvSpPr>
        <p:spPr>
          <a:xfrm>
            <a:off x="3105620" y="5774100"/>
            <a:ext cx="227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Cadastrando PT</a:t>
            </a:r>
          </a:p>
        </p:txBody>
      </p:sp>
      <p:pic>
        <p:nvPicPr>
          <p:cNvPr id="7" name="Marcador de Posição de Conteúdo 6" descr="Uma imagem com texto, captura de ecrã, software, Página web&#10;&#10;Descrição gerada automaticamente">
            <a:extLst>
              <a:ext uri="{FF2B5EF4-FFF2-40B4-BE49-F238E27FC236}">
                <a16:creationId xmlns:a16="http://schemas.microsoft.com/office/drawing/2014/main" id="{7D40D842-77E4-8C35-C094-A88808647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70674" y="2047699"/>
            <a:ext cx="6238450" cy="3678238"/>
          </a:xfrm>
        </p:spPr>
      </p:pic>
    </p:spTree>
    <p:extLst>
      <p:ext uri="{BB962C8B-B14F-4D97-AF65-F5344CB8AC3E}">
        <p14:creationId xmlns:p14="http://schemas.microsoft.com/office/powerpoint/2010/main" val="15843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-23564"/>
            <a:ext cx="12191980" cy="6958517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Benchmarking  </a:t>
            </a:r>
          </a:p>
        </p:txBody>
      </p:sp>
      <p:pic>
        <p:nvPicPr>
          <p:cNvPr id="6" name="Marcador de Posição de Conteúdo 5" descr="Uma imagem com texto, Website, Página web, software&#10;&#10;Descrição gerada automaticamente">
            <a:extLst>
              <a:ext uri="{FF2B5EF4-FFF2-40B4-BE49-F238E27FC236}">
                <a16:creationId xmlns:a16="http://schemas.microsoft.com/office/drawing/2014/main" id="{60E768A4-4342-6975-93F1-B6186162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50908" y="1993928"/>
            <a:ext cx="2729054" cy="2268097"/>
          </a:xfrm>
        </p:spPr>
      </p:pic>
      <p:pic>
        <p:nvPicPr>
          <p:cNvPr id="11" name="Imagem 10" descr="Uma imagem com texto, escrita à mão, quadro branco, captura de ecrã&#10;&#10;Descrição gerada automaticamente">
            <a:extLst>
              <a:ext uri="{FF2B5EF4-FFF2-40B4-BE49-F238E27FC236}">
                <a16:creationId xmlns:a16="http://schemas.microsoft.com/office/drawing/2014/main" id="{3E000DD5-39C5-39BC-5B06-5D4A56567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6" y="4412550"/>
            <a:ext cx="3277610" cy="1774936"/>
          </a:xfrm>
          <a:prstGeom prst="rect">
            <a:avLst/>
          </a:prstGeom>
        </p:spPr>
      </p:pic>
      <p:pic>
        <p:nvPicPr>
          <p:cNvPr id="19" name="Imagem 18" descr="Uma imagem com texto, captura de ecrã, Tipo de letra, algebra&#10;&#10;Descrição gerada automaticamente">
            <a:extLst>
              <a:ext uri="{FF2B5EF4-FFF2-40B4-BE49-F238E27FC236}">
                <a16:creationId xmlns:a16="http://schemas.microsoft.com/office/drawing/2014/main" id="{F332C3C6-35CC-CB8F-2ED5-B539F4882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256" y="1992482"/>
            <a:ext cx="2070839" cy="22680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397993-1B00-D600-7294-6B701C5D794D}"/>
              </a:ext>
            </a:extLst>
          </p:cNvPr>
          <p:cNvSpPr txBox="1"/>
          <p:nvPr/>
        </p:nvSpPr>
        <p:spPr>
          <a:xfrm>
            <a:off x="6437014" y="324114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E03A757-8601-34EA-258A-86A0A0B39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7723" y="4417263"/>
            <a:ext cx="3174845" cy="17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3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-23564"/>
            <a:ext cx="12191980" cy="6958517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Benchmarking 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397993-1B00-D600-7294-6B701C5D794D}"/>
              </a:ext>
            </a:extLst>
          </p:cNvPr>
          <p:cNvSpPr txBox="1"/>
          <p:nvPr/>
        </p:nvSpPr>
        <p:spPr>
          <a:xfrm>
            <a:off x="6437014" y="324114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Marcador de Posição de Conteúdo 6" descr="Uma imagem com texto, captura de ecrã, software, Página web">
            <a:extLst>
              <a:ext uri="{FF2B5EF4-FFF2-40B4-BE49-F238E27FC236}">
                <a16:creationId xmlns:a16="http://schemas.microsoft.com/office/drawing/2014/main" id="{9FC11E3F-AE10-6CC7-1BE7-587DF17EC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19147" y="2039964"/>
            <a:ext cx="5541502" cy="3678238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863B274-AC45-7A45-F53D-DE5EE2099186}"/>
              </a:ext>
            </a:extLst>
          </p:cNvPr>
          <p:cNvSpPr txBox="1"/>
          <p:nvPr/>
        </p:nvSpPr>
        <p:spPr>
          <a:xfrm>
            <a:off x="2673443" y="5870601"/>
            <a:ext cx="303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https://mobitrainer.com.br</a:t>
            </a:r>
          </a:p>
        </p:txBody>
      </p:sp>
    </p:spTree>
    <p:extLst>
      <p:ext uri="{BB962C8B-B14F-4D97-AF65-F5344CB8AC3E}">
        <p14:creationId xmlns:p14="http://schemas.microsoft.com/office/powerpoint/2010/main" val="225590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-23564"/>
            <a:ext cx="12191980" cy="6958517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Papéis 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397993-1B00-D600-7294-6B701C5D794D}"/>
              </a:ext>
            </a:extLst>
          </p:cNvPr>
          <p:cNvSpPr txBox="1"/>
          <p:nvPr/>
        </p:nvSpPr>
        <p:spPr>
          <a:xfrm>
            <a:off x="6437014" y="324114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C69745-85EA-306D-FD80-85C24C7554E0}"/>
              </a:ext>
            </a:extLst>
          </p:cNvPr>
          <p:cNvSpPr txBox="1"/>
          <p:nvPr/>
        </p:nvSpPr>
        <p:spPr>
          <a:xfrm>
            <a:off x="1665838" y="2128827"/>
            <a:ext cx="483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Product Owner: Joaquim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Scrum Master: Joannesberg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Time: Joedson, Joannesberg, Joylson e Joaquim. </a:t>
            </a:r>
          </a:p>
        </p:txBody>
      </p:sp>
    </p:spTree>
    <p:extLst>
      <p:ext uri="{BB962C8B-B14F-4D97-AF65-F5344CB8AC3E}">
        <p14:creationId xmlns:p14="http://schemas.microsoft.com/office/powerpoint/2010/main" val="244332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Equipe: Joannesberg, Joedson Ryan e Joaquim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info4v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028" name="Picture 4" descr="Academia - ícones de pessoas grátis">
            <a:extLst>
              <a:ext uri="{FF2B5EF4-FFF2-40B4-BE49-F238E27FC236}">
                <a16:creationId xmlns:a16="http://schemas.microsoft.com/office/drawing/2014/main" id="{21EAB8B3-D81B-33FD-2F05-356DD64F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61" y="159718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Objetivo e Público alvo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11960C-91B5-71DC-4DEE-3B1BD6E58D3F}"/>
              </a:ext>
            </a:extLst>
          </p:cNvPr>
          <p:cNvSpPr txBox="1"/>
          <p:nvPr/>
        </p:nvSpPr>
        <p:spPr>
          <a:xfrm>
            <a:off x="896293" y="1068309"/>
            <a:ext cx="10447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Este trabalho tem como objetivo principal o desenvolvimento de um sistema web para acompanhar e orientar os treinos dos alunos e servidores do IFRN, campus São Paulo do Potengi.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Principais  requisitos</a:t>
            </a:r>
          </a:p>
        </p:txBody>
      </p:sp>
      <p:pic>
        <p:nvPicPr>
          <p:cNvPr id="11" name="Espaço Reservado para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Espaço Reservado para Conteúdo 17" descr="Espaço reservado para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4775" y="2571844"/>
            <a:ext cx="5395426" cy="2944623"/>
          </a:xfrm>
          <a:prstGeom prst="rect">
            <a:avLst/>
          </a:prstGeom>
        </p:spPr>
      </p:pic>
      <p:pic>
        <p:nvPicPr>
          <p:cNvPr id="4" name="Imagem 3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DB262A32-3311-D519-33B1-17CBFA461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048" y="2571843"/>
            <a:ext cx="5154975" cy="2860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Indentidade visual</a:t>
            </a:r>
            <a:br>
              <a:rPr lang="pt-BR" dirty="0"/>
            </a:br>
            <a:r>
              <a:rPr lang="pt-BR" dirty="0"/>
              <a:t>(Paleta de cores)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41728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Indentidade visual</a:t>
            </a:r>
            <a:br>
              <a:rPr lang="pt-BR" dirty="0"/>
            </a:br>
            <a:r>
              <a:rPr lang="pt-BR" dirty="0"/>
              <a:t>(tipografia)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D3E344-920F-A6FC-28F4-949CB200DFDF}"/>
              </a:ext>
            </a:extLst>
          </p:cNvPr>
          <p:cNvSpPr txBox="1"/>
          <p:nvPr/>
        </p:nvSpPr>
        <p:spPr>
          <a:xfrm>
            <a:off x="3215812" y="4263351"/>
            <a:ext cx="18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Open Sans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Sem serifa</a:t>
            </a:r>
          </a:p>
        </p:txBody>
      </p:sp>
      <p:pic>
        <p:nvPicPr>
          <p:cNvPr id="21" name="Marcador de Posição de Conteúdo 20" descr="Uma imagem com texto, Tipo de letra, branco, algebra&#10;&#10;Descrição gerada automaticamente">
            <a:extLst>
              <a:ext uri="{FF2B5EF4-FFF2-40B4-BE49-F238E27FC236}">
                <a16:creationId xmlns:a16="http://schemas.microsoft.com/office/drawing/2014/main" id="{EB155ABC-A09E-65CA-AA95-9121438CE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51536" y="2835406"/>
            <a:ext cx="4276725" cy="1362075"/>
          </a:xfrm>
        </p:spPr>
      </p:pic>
    </p:spTree>
    <p:extLst>
      <p:ext uri="{BB962C8B-B14F-4D97-AF65-F5344CB8AC3E}">
        <p14:creationId xmlns:p14="http://schemas.microsoft.com/office/powerpoint/2010/main" val="251504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Protótipos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D3E344-920F-A6FC-28F4-949CB200DFDF}"/>
              </a:ext>
            </a:extLst>
          </p:cNvPr>
          <p:cNvSpPr txBox="1"/>
          <p:nvPr/>
        </p:nvSpPr>
        <p:spPr>
          <a:xfrm>
            <a:off x="3215812" y="4263351"/>
            <a:ext cx="18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Open Sans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Sem serifa</a:t>
            </a:r>
          </a:p>
        </p:txBody>
      </p:sp>
      <p:pic>
        <p:nvPicPr>
          <p:cNvPr id="9" name="Marcador de Posição de Conteúdo 8" descr="Uma imagem com texto, captura de ecrã, software, Website">
            <a:extLst>
              <a:ext uri="{FF2B5EF4-FFF2-40B4-BE49-F238E27FC236}">
                <a16:creationId xmlns:a16="http://schemas.microsoft.com/office/drawing/2014/main" id="{F11DC63C-1A82-1ACD-D67D-03EAE80A1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18437" y="1999816"/>
            <a:ext cx="3942924" cy="3851228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DD407A5-09B4-4365-481E-F0F4B70683BE}"/>
              </a:ext>
            </a:extLst>
          </p:cNvPr>
          <p:cNvSpPr txBox="1"/>
          <p:nvPr/>
        </p:nvSpPr>
        <p:spPr>
          <a:xfrm>
            <a:off x="3648547" y="5851044"/>
            <a:ext cx="148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Avaliação</a:t>
            </a:r>
          </a:p>
        </p:txBody>
      </p:sp>
    </p:spTree>
    <p:extLst>
      <p:ext uri="{BB962C8B-B14F-4D97-AF65-F5344CB8AC3E}">
        <p14:creationId xmlns:p14="http://schemas.microsoft.com/office/powerpoint/2010/main" val="363121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Protótipos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D3E344-920F-A6FC-28F4-949CB200DFDF}"/>
              </a:ext>
            </a:extLst>
          </p:cNvPr>
          <p:cNvSpPr txBox="1"/>
          <p:nvPr/>
        </p:nvSpPr>
        <p:spPr>
          <a:xfrm>
            <a:off x="3215812" y="4263351"/>
            <a:ext cx="18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Open Sans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Sem serifa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D407A5-09B4-4365-481E-F0F4B70683BE}"/>
              </a:ext>
            </a:extLst>
          </p:cNvPr>
          <p:cNvSpPr txBox="1"/>
          <p:nvPr/>
        </p:nvSpPr>
        <p:spPr>
          <a:xfrm>
            <a:off x="3215812" y="5838339"/>
            <a:ext cx="227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Cadastrando Aluno</a:t>
            </a:r>
          </a:p>
        </p:txBody>
      </p:sp>
      <p:pic>
        <p:nvPicPr>
          <p:cNvPr id="6" name="Marcador de Posição de Conteúdo 5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359C8FA9-8BE5-778E-7AD8-974DEB09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50132" y="2000850"/>
            <a:ext cx="5582511" cy="3678238"/>
          </a:xfrm>
        </p:spPr>
      </p:pic>
    </p:spTree>
    <p:extLst>
      <p:ext uri="{BB962C8B-B14F-4D97-AF65-F5344CB8AC3E}">
        <p14:creationId xmlns:p14="http://schemas.microsoft.com/office/powerpoint/2010/main" val="231485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Protótipos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D3E344-920F-A6FC-28F4-949CB200DFDF}"/>
              </a:ext>
            </a:extLst>
          </p:cNvPr>
          <p:cNvSpPr txBox="1"/>
          <p:nvPr/>
        </p:nvSpPr>
        <p:spPr>
          <a:xfrm>
            <a:off x="3215812" y="4263351"/>
            <a:ext cx="18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Open Sans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Sem serifa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D407A5-09B4-4365-481E-F0F4B70683BE}"/>
              </a:ext>
            </a:extLst>
          </p:cNvPr>
          <p:cNvSpPr txBox="1"/>
          <p:nvPr/>
        </p:nvSpPr>
        <p:spPr>
          <a:xfrm>
            <a:off x="3731860" y="5665986"/>
            <a:ext cx="227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Perfil</a:t>
            </a:r>
          </a:p>
        </p:txBody>
      </p:sp>
      <p:pic>
        <p:nvPicPr>
          <p:cNvPr id="11" name="Marcador de Posição de Conteúdo 10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89BEB43D-B1DB-05A8-2BFE-20ECC21D2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1025" y="2731714"/>
            <a:ext cx="11029950" cy="2577259"/>
          </a:xfrm>
        </p:spPr>
      </p:pic>
    </p:spTree>
    <p:extLst>
      <p:ext uri="{BB962C8B-B14F-4D97-AF65-F5344CB8AC3E}">
        <p14:creationId xmlns:p14="http://schemas.microsoft.com/office/powerpoint/2010/main" val="226839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Protótipos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D3E344-920F-A6FC-28F4-949CB200DFDF}"/>
              </a:ext>
            </a:extLst>
          </p:cNvPr>
          <p:cNvSpPr txBox="1"/>
          <p:nvPr/>
        </p:nvSpPr>
        <p:spPr>
          <a:xfrm>
            <a:off x="3215812" y="4263351"/>
            <a:ext cx="18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Open Sans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Sem serifa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D407A5-09B4-4365-481E-F0F4B70683BE}"/>
              </a:ext>
            </a:extLst>
          </p:cNvPr>
          <p:cNvSpPr txBox="1"/>
          <p:nvPr/>
        </p:nvSpPr>
        <p:spPr>
          <a:xfrm>
            <a:off x="3105620" y="5760650"/>
            <a:ext cx="227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Adicionando Exercício</a:t>
            </a:r>
          </a:p>
        </p:txBody>
      </p:sp>
      <p:pic>
        <p:nvPicPr>
          <p:cNvPr id="6" name="Marcador de Posição de Conteúdo 5" descr="Uma imagem com texto, captura de ecrã, software, Página web">
            <a:extLst>
              <a:ext uri="{FF2B5EF4-FFF2-40B4-BE49-F238E27FC236}">
                <a16:creationId xmlns:a16="http://schemas.microsoft.com/office/drawing/2014/main" id="{D3EFAFC3-45B2-D6B9-C860-335ECAF2D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3786" y="1921867"/>
            <a:ext cx="4672226" cy="3678238"/>
          </a:xfrm>
        </p:spPr>
      </p:pic>
    </p:spTree>
    <p:extLst>
      <p:ext uri="{BB962C8B-B14F-4D97-AF65-F5344CB8AC3E}">
        <p14:creationId xmlns:p14="http://schemas.microsoft.com/office/powerpoint/2010/main" val="234922809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{0310D82B-882D-499C-A885-48C8C0016EAD}tf56390039_win32</Template>
  <TotalTime>149</TotalTime>
  <Words>159</Words>
  <Application>Microsoft Office PowerPoint</Application>
  <PresentationFormat>Ecrã Panorâmico</PresentationFormat>
  <Paragraphs>58</Paragraphs>
  <Slides>14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Personalizado</vt:lpstr>
      <vt:lpstr>ifit</vt:lpstr>
      <vt:lpstr>Objetivo e Público alvo</vt:lpstr>
      <vt:lpstr>Principais  requisitos</vt:lpstr>
      <vt:lpstr>Indentidade visual (Paleta de cores)</vt:lpstr>
      <vt:lpstr>Indentidade visual (tipografia)</vt:lpstr>
      <vt:lpstr>Protótipos  </vt:lpstr>
      <vt:lpstr>Protótipos  </vt:lpstr>
      <vt:lpstr>Protótipos  </vt:lpstr>
      <vt:lpstr>Protótipos  </vt:lpstr>
      <vt:lpstr>Protótipos  </vt:lpstr>
      <vt:lpstr>Benchmarking  </vt:lpstr>
      <vt:lpstr>Benchmarking  </vt:lpstr>
      <vt:lpstr>Papéis 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Joannesberg Campos</dc:creator>
  <cp:lastModifiedBy>Joannesberg Campos</cp:lastModifiedBy>
  <cp:revision>4</cp:revision>
  <dcterms:created xsi:type="dcterms:W3CDTF">2024-08-22T22:14:32Z</dcterms:created>
  <dcterms:modified xsi:type="dcterms:W3CDTF">2024-08-30T23:18:51Z</dcterms:modified>
</cp:coreProperties>
</file>