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669312"/>
        <c:axId val="161878400"/>
        <c:axId val="0"/>
      </c:bar3DChart>
      <c:catAx>
        <c:axId val="14266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1878400"/>
        <c:crosses val="autoZero"/>
        <c:auto val="1"/>
        <c:lblAlgn val="ctr"/>
        <c:lblOffset val="100"/>
        <c:noMultiLvlLbl val="0"/>
      </c:catAx>
      <c:valAx>
        <c:axId val="161878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669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478720"/>
        <c:axId val="136481792"/>
        <c:axId val="0"/>
      </c:bar3DChart>
      <c:catAx>
        <c:axId val="13647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481792"/>
        <c:crosses val="autoZero"/>
        <c:auto val="1"/>
        <c:lblAlgn val="ctr"/>
        <c:lblOffset val="100"/>
        <c:noMultiLvlLbl val="0"/>
      </c:catAx>
      <c:valAx>
        <c:axId val="1364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478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</c:v>
                </c:pt>
                <c:pt idx="1">
                  <c:v>3</c:v>
                </c:pt>
                <c:pt idx="2">
                  <c:v>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777088"/>
        <c:axId val="137200384"/>
        <c:axId val="0"/>
      </c:bar3DChart>
      <c:catAx>
        <c:axId val="136777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7200384"/>
        <c:crosses val="autoZero"/>
        <c:auto val="1"/>
        <c:lblAlgn val="ctr"/>
        <c:lblOffset val="100"/>
        <c:noMultiLvlLbl val="0"/>
      </c:catAx>
      <c:valAx>
        <c:axId val="13720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77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049280"/>
        <c:axId val="142052736"/>
        <c:axId val="0"/>
      </c:bar3DChart>
      <c:catAx>
        <c:axId val="142049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42052736"/>
        <c:crosses val="autoZero"/>
        <c:auto val="1"/>
        <c:lblAlgn val="ctr"/>
        <c:lblOffset val="100"/>
        <c:noMultiLvlLbl val="0"/>
      </c:catAx>
      <c:valAx>
        <c:axId val="14205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049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035200"/>
        <c:axId val="142050816"/>
        <c:axId val="0"/>
      </c:bar3DChart>
      <c:catAx>
        <c:axId val="142035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42050816"/>
        <c:crosses val="autoZero"/>
        <c:auto val="1"/>
        <c:lblAlgn val="ctr"/>
        <c:lblOffset val="100"/>
        <c:noMultiLvlLbl val="0"/>
      </c:catAx>
      <c:valAx>
        <c:axId val="14205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035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1703040"/>
        <c:axId val="142643200"/>
        <c:axId val="0"/>
      </c:bar3DChart>
      <c:catAx>
        <c:axId val="14170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42643200"/>
        <c:crosses val="autoZero"/>
        <c:auto val="1"/>
        <c:lblAlgn val="ctr"/>
        <c:lblOffset val="100"/>
        <c:noMultiLvlLbl val="0"/>
      </c:catAx>
      <c:valAx>
        <c:axId val="142643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703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Ivana</c:v>
                </c:pt>
                <c:pt idx="1">
                  <c:v>Jelena</c:v>
                </c:pt>
                <c:pt idx="2">
                  <c:v>Vuk</c:v>
                </c:pt>
                <c:pt idx="3">
                  <c:v>Joannis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827904"/>
        <c:axId val="142830976"/>
        <c:axId val="0"/>
      </c:bar3DChart>
      <c:catAx>
        <c:axId val="142827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42830976"/>
        <c:crosses val="autoZero"/>
        <c:auto val="1"/>
        <c:lblAlgn val="ctr"/>
        <c:lblOffset val="100"/>
        <c:noMultiLvlLbl val="0"/>
      </c:catAx>
      <c:valAx>
        <c:axId val="142830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82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E9E9C71-F887-484A-9005-6EE96936988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8DBBB2-8C75-4FD0-8064-BF069982F5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dobe Ming Std L" pitchFamily="18" charset="-128"/>
                <a:ea typeface="Adobe Ming Std L" pitchFamily="18" charset="-128"/>
              </a:rPr>
              <a:t>3 GEEKS 1 GREEK</a:t>
            </a:r>
            <a:endParaRPr lang="en-GB" sz="4800" b="1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presents</a:t>
            </a:r>
          </a:p>
          <a:p>
            <a:r>
              <a:rPr lang="en-US" sz="6600" i="1" dirty="0">
                <a:latin typeface="Gabriola" pitchFamily="82" charset="0"/>
              </a:rPr>
              <a:t>e</a:t>
            </a:r>
            <a:r>
              <a:rPr lang="en-US" sz="6600" i="1" dirty="0" smtClean="0">
                <a:latin typeface="Gabriola" pitchFamily="82" charset="0"/>
              </a:rPr>
              <a:t>-Chef</a:t>
            </a:r>
            <a:endParaRPr lang="en-GB" sz="6600" i="1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skladu sa zahtevima izvršena je formalna inspekcija realizacije dotadašnjih faza tima Nacosi.</a:t>
            </a:r>
          </a:p>
          <a:p>
            <a:r>
              <a:rPr lang="sr-Latn-RS" dirty="0" smtClean="0"/>
              <a:t>Uloge članova tima:</a:t>
            </a:r>
          </a:p>
          <a:p>
            <a:r>
              <a:rPr lang="sr-Latn-RS" dirty="0"/>
              <a:t>Ivana - </a:t>
            </a:r>
            <a:r>
              <a:rPr lang="sr-Latn-RS" dirty="0" smtClean="0"/>
              <a:t>inspektor</a:t>
            </a:r>
            <a:endParaRPr lang="sr-Latn-RS" dirty="0"/>
          </a:p>
          <a:p>
            <a:r>
              <a:rPr lang="sr-Latn-RS" dirty="0"/>
              <a:t>Jelena </a:t>
            </a:r>
            <a:r>
              <a:rPr lang="sr-Latn-RS" dirty="0" smtClean="0"/>
              <a:t>– inspektor, zapisničar</a:t>
            </a:r>
            <a:endParaRPr lang="sr-Latn-RS" dirty="0"/>
          </a:p>
          <a:p>
            <a:r>
              <a:rPr lang="sr-Latn-RS" dirty="0" smtClean="0"/>
              <a:t>Joannis </a:t>
            </a:r>
            <a:r>
              <a:rPr lang="sr-Latn-RS" dirty="0"/>
              <a:t>- </a:t>
            </a:r>
            <a:r>
              <a:rPr lang="sr-Latn-RS" dirty="0" smtClean="0"/>
              <a:t>moderator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Formalna inspekcija(1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Nakon kontrole od strane nadležnog tima utvrđene su manje greške logičke, sintaksne ili idejne prirode koje smo nakon toga ispravili.</a:t>
            </a:r>
            <a:endParaRPr lang="sr-Latn-RS" dirty="0"/>
          </a:p>
          <a:p>
            <a:r>
              <a:rPr lang="sr-Latn-RS" dirty="0" smtClean="0"/>
              <a:t>Raspodela </a:t>
            </a:r>
            <a:r>
              <a:rPr lang="sr-Latn-RS" dirty="0"/>
              <a:t>rada:</a:t>
            </a:r>
          </a:p>
          <a:p>
            <a:r>
              <a:rPr lang="sr-Latn-RS" dirty="0"/>
              <a:t>Ivana </a:t>
            </a:r>
            <a:r>
              <a:rPr lang="sr-Latn-RS" dirty="0" smtClean="0"/>
              <a:t>– izmene na prototipu aplikacije</a:t>
            </a:r>
            <a:endParaRPr lang="sr-Latn-RS" dirty="0"/>
          </a:p>
          <a:p>
            <a:r>
              <a:rPr lang="sr-Latn-RS" dirty="0"/>
              <a:t>Jelena </a:t>
            </a:r>
            <a:r>
              <a:rPr lang="sr-Latn-RS" dirty="0" smtClean="0"/>
              <a:t>– izmene SSU</a:t>
            </a:r>
            <a:endParaRPr lang="sr-Latn-RS" dirty="0"/>
          </a:p>
          <a:p>
            <a:r>
              <a:rPr lang="sr-Latn-RS" dirty="0"/>
              <a:t>Vuk </a:t>
            </a:r>
            <a:r>
              <a:rPr lang="sr-Latn-RS" dirty="0" smtClean="0"/>
              <a:t>– korekcije logičkih grešaka nad bazom podataka</a:t>
            </a:r>
            <a:endParaRPr lang="sr-Latn-RS" dirty="0"/>
          </a:p>
          <a:p>
            <a:r>
              <a:rPr lang="sr-Latn-RS" dirty="0"/>
              <a:t>Joannis </a:t>
            </a:r>
            <a:r>
              <a:rPr lang="sr-Latn-RS" dirty="0" smtClean="0"/>
              <a:t>– organizacija i komunikacija sa nadležnim timom</a:t>
            </a:r>
            <a:endParaRPr lang="sr-Latn-R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Faza – Formalna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inspekcija(2)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651881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4. Faza – Formalna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inspekcija(3)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9295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ovoj fazi modelovanja korišćen je alat starUML sa ekstenzijom za veb aplikacije.</a:t>
            </a:r>
          </a:p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>
                <a:solidFill>
                  <a:srgbClr val="FF0000"/>
                </a:solidFill>
              </a:rPr>
              <a:t>odsustvo zbog povrede ruke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Jelena </a:t>
            </a:r>
            <a:r>
              <a:rPr lang="sr-Latn-RS" dirty="0" smtClean="0"/>
              <a:t>–dijagrami sekvence i klasni dijagram</a:t>
            </a:r>
            <a:endParaRPr lang="sr-Latn-RS" dirty="0"/>
          </a:p>
          <a:p>
            <a:r>
              <a:rPr lang="sr-Latn-RS" dirty="0"/>
              <a:t>Vuk – </a:t>
            </a:r>
            <a:r>
              <a:rPr lang="sr-Latn-RS" dirty="0" smtClean="0"/>
              <a:t>WAE dijagram i slučajevi korišćenja</a:t>
            </a:r>
            <a:endParaRPr lang="sr-Latn-RS" dirty="0"/>
          </a:p>
          <a:p>
            <a:r>
              <a:rPr lang="sr-Latn-RS" dirty="0"/>
              <a:t>Joannis – WAE dijagram i slučajevi korišćenja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Modelovanje veb aplikacije(1)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41474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47248" cy="1186392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5. Faza – Modelovanje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12831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ovoj, najzahtevnijoj fazi bavili smo se konkretnom implementacijom. Kroz rad uvedeli smo određene neusaglašenosti inicijalnog plana i prototipa sa idejama realizacije i izvršili odgovarajuće promene nad početnim prototipom aplikacije.</a:t>
            </a:r>
          </a:p>
          <a:p>
            <a:r>
              <a:rPr lang="sr-Latn-RS" dirty="0" smtClean="0"/>
              <a:t>Implementacija je vršena u NetBeans okruženju (Codeigniter) koristeći MySQL bazu i Model View Controller organizaciju.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Implementacija veb aplikacije(1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/>
              <a:t>odobravanje kuvara od strane Admina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Jelena </a:t>
            </a:r>
            <a:r>
              <a:rPr lang="sr-Latn-RS" dirty="0" smtClean="0"/>
              <a:t>–Metode za login i signup (za klijenta i kuvara), predlaganje jela, izradu plana menija,</a:t>
            </a:r>
            <a:r>
              <a:rPr lang="sr-Latn-RS" dirty="0"/>
              <a:t> upload </a:t>
            </a:r>
            <a:r>
              <a:rPr lang="sr-Latn-RS" dirty="0" smtClean="0"/>
              <a:t>recepta</a:t>
            </a:r>
            <a:endParaRPr lang="sr-Latn-RS" dirty="0"/>
          </a:p>
          <a:p>
            <a:r>
              <a:rPr lang="sr-Latn-RS" dirty="0" smtClean="0"/>
              <a:t>Vuk </a:t>
            </a:r>
            <a:r>
              <a:rPr lang="sr-Latn-RS" dirty="0"/>
              <a:t>– </a:t>
            </a:r>
            <a:r>
              <a:rPr lang="sr-Latn-RS" dirty="0" smtClean="0"/>
              <a:t>ocenjivanje, komentarisanje, sve vrste pretrage, upload recepta</a:t>
            </a:r>
            <a:endParaRPr lang="sr-Latn-RS" dirty="0"/>
          </a:p>
          <a:p>
            <a:r>
              <a:rPr lang="sr-Latn-RS" dirty="0"/>
              <a:t>Joannis – </a:t>
            </a:r>
            <a:r>
              <a:rPr lang="sr-Latn-RS" dirty="0" smtClean="0"/>
              <a:t>metode vezane za manipulaciju sa knjigom recepata, </a:t>
            </a:r>
            <a:r>
              <a:rPr lang="sr-Latn-RS" dirty="0"/>
              <a:t>sve vrste pretrage, upload </a:t>
            </a:r>
            <a:r>
              <a:rPr lang="sr-Latn-RS" dirty="0" smtClean="0"/>
              <a:t>recepta, instalacija okruženja i inicijalna podešavanja</a:t>
            </a:r>
          </a:p>
          <a:p>
            <a:endParaRPr lang="sr-Latn-RS" dirty="0"/>
          </a:p>
          <a:p>
            <a:endParaRPr lang="sr-Latn-R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Faza – Implementacija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6451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147248" cy="1114384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6. Faza – Implementacija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aplikacije(3)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6178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 završnoj fazi projekta obrađeni su određeni specijalni slučajevi kao i dodaci estetske prirode u cilju sto boljeg user-friendly interfejsa.</a:t>
            </a:r>
          </a:p>
          <a:p>
            <a:r>
              <a:rPr lang="sr-Latn-RS" dirty="0" smtClean="0"/>
              <a:t>U skladu sa izmenama iz ove i faze br6, prilagođen je SSU dokument.</a:t>
            </a:r>
          </a:p>
          <a:p>
            <a:r>
              <a:rPr lang="sr-Latn-RS" dirty="0"/>
              <a:t>Raspodela rada:</a:t>
            </a:r>
          </a:p>
          <a:p>
            <a:r>
              <a:rPr lang="sr-Latn-RS" dirty="0"/>
              <a:t>Ivana – </a:t>
            </a:r>
            <a:r>
              <a:rPr lang="sr-Latn-RS" dirty="0" smtClean="0"/>
              <a:t>izmene nad SSU dokumentom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Jelena </a:t>
            </a:r>
            <a:r>
              <a:rPr lang="sr-Latn-RS" dirty="0" smtClean="0"/>
              <a:t>–poboljšanje implementacije</a:t>
            </a:r>
            <a:endParaRPr lang="sr-Latn-RS" dirty="0"/>
          </a:p>
          <a:p>
            <a:r>
              <a:rPr lang="sr-Latn-RS" dirty="0"/>
              <a:t>Vuk – poboljšanje implementacije</a:t>
            </a:r>
          </a:p>
          <a:p>
            <a:r>
              <a:rPr lang="sr-Latn-RS" dirty="0" smtClean="0"/>
              <a:t>Joannis </a:t>
            </a:r>
            <a:r>
              <a:rPr lang="sr-Latn-RS" dirty="0"/>
              <a:t>– poboljšanje implementacije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Testiranje veb aplikacije(1)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6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39565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47248" cy="1186392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7. Faza – Testiranje veb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aplikacije(2)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024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876550"/>
            <a:ext cx="54102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9452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Organizacija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timova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po</a:t>
            </a:r>
            <a:r>
              <a:rPr lang="en-US" dirty="0" smtClean="0">
                <a:latin typeface="Bookman Old Style" pitchFamily="18" charset="0"/>
                <a:ea typeface="Adobe Ming Std L" pitchFamily="18" charset="-128"/>
              </a:rPr>
              <a:t> </a:t>
            </a:r>
            <a:r>
              <a:rPr lang="en-US" dirty="0" err="1" smtClean="0">
                <a:latin typeface="Bookman Old Style" pitchFamily="18" charset="0"/>
                <a:ea typeface="Adobe Ming Std L" pitchFamily="18" charset="-128"/>
              </a:rPr>
              <a:t>fazama</a:t>
            </a:r>
            <a:endParaRPr lang="en-GB" dirty="0">
              <a:latin typeface="Bookman Old Style" pitchFamily="18" charset="0"/>
              <a:ea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984776" cy="3684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Hvala na pažnji!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propozicijama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oformili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cine: </a:t>
            </a:r>
            <a:r>
              <a:rPr lang="en-US" dirty="0" err="1" smtClean="0"/>
              <a:t>Jelena</a:t>
            </a:r>
            <a:r>
              <a:rPr lang="en-US" dirty="0" smtClean="0"/>
              <a:t> </a:t>
            </a:r>
            <a:r>
              <a:rPr lang="en-US" dirty="0" err="1" smtClean="0"/>
              <a:t>Savi</a:t>
            </a:r>
            <a:r>
              <a:rPr lang="sr-Latn-RS" dirty="0" smtClean="0"/>
              <a:t>ć, Ivana Tasić, Vuk Stefan Petrović i </a:t>
            </a:r>
            <a:r>
              <a:rPr lang="el-GR" dirty="0"/>
              <a:t>Ιοαννισ </a:t>
            </a:r>
            <a:r>
              <a:rPr lang="el-GR" dirty="0" smtClean="0"/>
              <a:t>Αρετακισ</a:t>
            </a:r>
            <a:r>
              <a:rPr lang="sr-Latn-RS" dirty="0" smtClean="0"/>
              <a:t> (ponosni lider tima).</a:t>
            </a:r>
          </a:p>
          <a:p>
            <a:r>
              <a:rPr lang="sr-Latn-RS" dirty="0" smtClean="0"/>
              <a:t>Tim smo formirali na osnovu zajedničkih interesovanja i dosadašnje uspešne saradnje.</a:t>
            </a:r>
          </a:p>
          <a:p>
            <a:r>
              <a:rPr lang="sr-Latn-RS" dirty="0" smtClean="0"/>
              <a:t>Pokazalo se da svi članovi tima pored individualnih kvaliteta poseduju i visok stepen razumevanja i prilagodljivosti timskom radu sto je rezultovalo ne samo uspešnoj realizaciji projekta već i sjajnoj atmosferi i timskom duhu.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0.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Formiranje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timova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075863" y="5591986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ovoj fazi održan je grupni sastanak rukovođen od strane lidera tima.</a:t>
            </a:r>
          </a:p>
          <a:p>
            <a:r>
              <a:rPr lang="sr-Latn-RS" dirty="0" smtClean="0"/>
              <a:t>Analizom zahteva i metodom ’Brainstorming’-a izabrali smo jednoglasno da tema naše aplikacije bude pametni kuvar ’eChef’.</a:t>
            </a:r>
          </a:p>
          <a:p>
            <a:r>
              <a:rPr lang="sr-Latn-RS" dirty="0" smtClean="0"/>
              <a:t>Na sastanku su učestvovali svi članovi tima i usaglasili smo se oko glavnih zahteva koje će aplikacija morati da podrži.</a:t>
            </a:r>
          </a:p>
          <a:p>
            <a:r>
              <a:rPr lang="sr-Latn-RS" dirty="0" smtClean="0"/>
              <a:t>Takođe, bilo je reči i o interfejsu aplikacije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1. Faza – Projektni zadatak (1)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7804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1. Faza – Projektni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zadatak 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864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Ulazeći u detalje funkcionalnih zahteva aplikacije formirane su grupe korisnika, funkcionalnosti koje su im dostupne i slučajevi korišćenja tih funkcionalnosti.</a:t>
            </a:r>
          </a:p>
          <a:p>
            <a:r>
              <a:rPr lang="sr-Latn-RS" dirty="0" smtClean="0"/>
              <a:t>U skladu sa time formiran je prvi prototip aplikacije jezik html i dostupne šablone.</a:t>
            </a:r>
          </a:p>
          <a:p>
            <a:r>
              <a:rPr lang="sr-Latn-RS" dirty="0" smtClean="0"/>
              <a:t>Raspodela rada:</a:t>
            </a:r>
          </a:p>
          <a:p>
            <a:r>
              <a:rPr lang="sr-Latn-RS" dirty="0" smtClean="0"/>
              <a:t>Ivana-izrada prototipa aplikacije</a:t>
            </a:r>
          </a:p>
          <a:p>
            <a:r>
              <a:rPr lang="sr-Latn-RS" dirty="0" smtClean="0"/>
              <a:t>Jelena-izrada SSU broj 1,3,10</a:t>
            </a:r>
          </a:p>
          <a:p>
            <a:r>
              <a:rPr lang="sr-Latn-RS" dirty="0" smtClean="0"/>
              <a:t>Vuk-</a:t>
            </a:r>
            <a:r>
              <a:rPr lang="sr-Latn-RS" dirty="0"/>
              <a:t>izrada SSU broj </a:t>
            </a:r>
            <a:r>
              <a:rPr lang="sr-Latn-RS" dirty="0" smtClean="0"/>
              <a:t>2,5,6,8</a:t>
            </a:r>
          </a:p>
          <a:p>
            <a:r>
              <a:rPr lang="sr-Latn-RS" dirty="0" smtClean="0"/>
              <a:t>Joannis-</a:t>
            </a:r>
            <a:r>
              <a:rPr lang="sr-Latn-RS" dirty="0"/>
              <a:t>izrada SSU broj </a:t>
            </a:r>
            <a:r>
              <a:rPr lang="sr-Latn-RS" dirty="0" smtClean="0"/>
              <a:t>4,7,9</a:t>
            </a:r>
            <a:endParaRPr lang="sr-Latn-RS" dirty="0"/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SSU dokument i prototip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64896" cy="11521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2. Faza – SSU dokument i prototip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</a:t>
            </a: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fazi:</a:t>
            </a:r>
            <a:endParaRPr lang="en-GB" sz="3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2357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1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Održan je sastanak tima u kome su učestvovali svi članovi i gde je napravljen osnovni nacrt baze na papiru po principu IE modela.</a:t>
            </a:r>
          </a:p>
          <a:p>
            <a:r>
              <a:rPr lang="sr-Latn-RS" dirty="0" smtClean="0"/>
              <a:t>Raspodela rada:</a:t>
            </a:r>
          </a:p>
          <a:p>
            <a:r>
              <a:rPr lang="sr-Latn-RS" dirty="0" smtClean="0"/>
              <a:t>Ivana - projektovanje baze</a:t>
            </a:r>
          </a:p>
          <a:p>
            <a:r>
              <a:rPr lang="sr-Latn-RS" dirty="0" smtClean="0"/>
              <a:t>Jelena - projektovanje baze, pisanje dokumentacije</a:t>
            </a:r>
            <a:endParaRPr lang="sr-Latn-RS" dirty="0"/>
          </a:p>
          <a:p>
            <a:r>
              <a:rPr lang="sr-Latn-RS" dirty="0" smtClean="0"/>
              <a:t>Vuk - projektovanje baze, pravljenje baze u alatu Erwin</a:t>
            </a:r>
            <a:endParaRPr lang="sr-Latn-RS" dirty="0"/>
          </a:p>
          <a:p>
            <a:r>
              <a:rPr lang="sr-Latn-RS" dirty="0" smtClean="0"/>
              <a:t>Joannis - projektovanje baze, menadžment i organizacija</a:t>
            </a:r>
            <a:endParaRPr lang="sr-Latn-RS" dirty="0"/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3.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Faza –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Modelovanje baze podataka (1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3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2168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4" cy="1152128"/>
          </a:xfrm>
        </p:spPr>
        <p:txBody>
          <a:bodyPr>
            <a:normAutofit fontScale="90000"/>
          </a:bodyPr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3. Faza – Modelovanje baze podataka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(2)</a:t>
            </a:r>
            <a:b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r-Latn-R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učešće u fazi: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73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128</TotalTime>
  <Words>703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3 GEEKS 1 GREEK</vt:lpstr>
      <vt:lpstr>Organizacija timova po fazama</vt:lpstr>
      <vt:lpstr>0. Faza - Formiranje timova</vt:lpstr>
      <vt:lpstr>1. Faza – Projektni zadatak (1)</vt:lpstr>
      <vt:lpstr>1. Faza – Projektni zadatak (2) učešće u fazi:</vt:lpstr>
      <vt:lpstr>2. Faza – SSU dokument i prototip (1)</vt:lpstr>
      <vt:lpstr>2. Faza – SSU dokument i prototip (2) učešće u fazi:</vt:lpstr>
      <vt:lpstr>3. Faza – Modelovanje baze podataka (1)</vt:lpstr>
      <vt:lpstr>3. Faza – Modelovanje baze podataka (2) učešće u fazi:</vt:lpstr>
      <vt:lpstr>4. Faza – Formalna inspekcija(1)</vt:lpstr>
      <vt:lpstr>4. Faza – Formalna inspekcija(2)</vt:lpstr>
      <vt:lpstr>4. Faza – Formalna inspekcija(3) učešće u fazi:</vt:lpstr>
      <vt:lpstr>5. Faza – Modelovanje veb aplikacije(1)</vt:lpstr>
      <vt:lpstr>5. Faza – Modelovanje veb aplikacije(2) učešće u fazi:</vt:lpstr>
      <vt:lpstr>6. Faza – Implementacija veb aplikacije(1)</vt:lpstr>
      <vt:lpstr>6. Faza – Implementacija veb aplikacije(2)</vt:lpstr>
      <vt:lpstr>6. Faza – Implementacija veb aplikacije(3) učešće u fazi:</vt:lpstr>
      <vt:lpstr>7. Faza – Testiranje veb aplikacije(1)</vt:lpstr>
      <vt:lpstr>7. Faza – Testiranje veb aplikacije(2) učešće u fazi: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GEEKS 1 GREEK</dc:title>
  <dc:creator>Windows User</dc:creator>
  <cp:lastModifiedBy>Windows User</cp:lastModifiedBy>
  <cp:revision>13</cp:revision>
  <dcterms:created xsi:type="dcterms:W3CDTF">2018-06-21T20:53:19Z</dcterms:created>
  <dcterms:modified xsi:type="dcterms:W3CDTF">2018-06-21T23:02:07Z</dcterms:modified>
</cp:coreProperties>
</file>