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" id="{AF1D2BBC-2456-4644-A34D-F95EF5CD65BF}">
          <p14:sldIdLst>
            <p14:sldId id="256"/>
            <p14:sldId id="257"/>
          </p14:sldIdLst>
        </p14:section>
        <p14:section name="Introducció" id="{684BD41E-D8C4-4F51-BED6-36823DF2B651}">
          <p14:sldIdLst>
            <p14:sldId id="258"/>
            <p14:sldId id="261"/>
          </p14:sldIdLst>
        </p14:section>
        <p14:section name="Part teòrica" id="{76B5A51F-F370-4A58-8E76-62E70396E819}">
          <p14:sldIdLst>
            <p14:sldId id="259"/>
          </p14:sldIdLst>
        </p14:section>
        <p14:section name="Part pràctica" id="{74292297-ACBE-401F-90B8-7E94B5334C0D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D8EDE-8480-4557-9E3C-BC7E0A385F75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F12C3C-B209-4488-A377-C96CFE745F67}">
      <dgm:prSet/>
      <dgm:spPr/>
      <dgm:t>
        <a:bodyPr/>
        <a:lstStyle/>
        <a:p>
          <a:r>
            <a:rPr lang="ca-ES"/>
            <a:t>Introducció</a:t>
          </a:r>
          <a:endParaRPr lang="en-US"/>
        </a:p>
      </dgm:t>
    </dgm:pt>
    <dgm:pt modelId="{2CD60294-1D72-4E50-BFC9-69B1A6F62603}" type="parTrans" cxnId="{CC005E49-D7B8-4AF4-A405-39B2637FA700}">
      <dgm:prSet/>
      <dgm:spPr/>
      <dgm:t>
        <a:bodyPr/>
        <a:lstStyle/>
        <a:p>
          <a:endParaRPr lang="en-US"/>
        </a:p>
      </dgm:t>
    </dgm:pt>
    <dgm:pt modelId="{F1D19068-DD8C-4942-93C8-918925CD71FE}" type="sibTrans" cxnId="{CC005E49-D7B8-4AF4-A405-39B2637FA700}">
      <dgm:prSet/>
      <dgm:spPr/>
      <dgm:t>
        <a:bodyPr/>
        <a:lstStyle/>
        <a:p>
          <a:endParaRPr lang="en-US"/>
        </a:p>
      </dgm:t>
    </dgm:pt>
    <dgm:pt modelId="{3748FC4C-3FF9-4A6A-AF8F-7C73474A6697}">
      <dgm:prSet/>
      <dgm:spPr/>
      <dgm:t>
        <a:bodyPr/>
        <a:lstStyle/>
        <a:p>
          <a:r>
            <a:rPr lang="ca-ES" dirty="0"/>
            <a:t>Motivacions </a:t>
          </a:r>
          <a:endParaRPr lang="en-US" dirty="0"/>
        </a:p>
      </dgm:t>
    </dgm:pt>
    <dgm:pt modelId="{0229681B-A363-4D60-8904-91EFBA434FDA}" type="parTrans" cxnId="{02D0F52E-9700-4D05-B762-B1CAB215C766}">
      <dgm:prSet/>
      <dgm:spPr/>
      <dgm:t>
        <a:bodyPr/>
        <a:lstStyle/>
        <a:p>
          <a:endParaRPr lang="en-US"/>
        </a:p>
      </dgm:t>
    </dgm:pt>
    <dgm:pt modelId="{CC822991-C67B-431A-9740-8831F3B39B98}" type="sibTrans" cxnId="{02D0F52E-9700-4D05-B762-B1CAB215C766}">
      <dgm:prSet/>
      <dgm:spPr/>
      <dgm:t>
        <a:bodyPr/>
        <a:lstStyle/>
        <a:p>
          <a:endParaRPr lang="en-US"/>
        </a:p>
      </dgm:t>
    </dgm:pt>
    <dgm:pt modelId="{B79E7971-ED69-4373-9019-A0EBA10BF77A}">
      <dgm:prSet/>
      <dgm:spPr/>
      <dgm:t>
        <a:bodyPr/>
        <a:lstStyle/>
        <a:p>
          <a:r>
            <a:rPr lang="ca-ES" dirty="0"/>
            <a:t>Hipòtesis</a:t>
          </a:r>
          <a:endParaRPr lang="en-US" dirty="0"/>
        </a:p>
      </dgm:t>
    </dgm:pt>
    <dgm:pt modelId="{45607447-C935-4CB6-9C06-C7355CE5BF68}" type="parTrans" cxnId="{EAD94AAF-3DDD-48A0-94E0-6F33DE4E1E4A}">
      <dgm:prSet/>
      <dgm:spPr/>
      <dgm:t>
        <a:bodyPr/>
        <a:lstStyle/>
        <a:p>
          <a:endParaRPr lang="en-US"/>
        </a:p>
      </dgm:t>
    </dgm:pt>
    <dgm:pt modelId="{60D0329D-16AA-4502-A92D-526B121B32E4}" type="sibTrans" cxnId="{EAD94AAF-3DDD-48A0-94E0-6F33DE4E1E4A}">
      <dgm:prSet/>
      <dgm:spPr/>
      <dgm:t>
        <a:bodyPr/>
        <a:lstStyle/>
        <a:p>
          <a:endParaRPr lang="en-US"/>
        </a:p>
      </dgm:t>
    </dgm:pt>
    <dgm:pt modelId="{93ACE82C-D997-43F4-B2DB-849A35D19EB4}">
      <dgm:prSet/>
      <dgm:spPr/>
      <dgm:t>
        <a:bodyPr/>
        <a:lstStyle/>
        <a:p>
          <a:r>
            <a:rPr lang="ca-ES"/>
            <a:t>Objectius</a:t>
          </a:r>
          <a:endParaRPr lang="en-US"/>
        </a:p>
      </dgm:t>
    </dgm:pt>
    <dgm:pt modelId="{B68F0465-8CCF-4947-A0A6-8EE1FAD761B8}" type="parTrans" cxnId="{55B8D0E6-D9C9-443E-9704-0D1B0FDDFBAD}">
      <dgm:prSet/>
      <dgm:spPr/>
      <dgm:t>
        <a:bodyPr/>
        <a:lstStyle/>
        <a:p>
          <a:endParaRPr lang="en-US"/>
        </a:p>
      </dgm:t>
    </dgm:pt>
    <dgm:pt modelId="{E7F4FD0E-F566-403E-9F24-35CEA0D13CB5}" type="sibTrans" cxnId="{55B8D0E6-D9C9-443E-9704-0D1B0FDDFBAD}">
      <dgm:prSet/>
      <dgm:spPr/>
      <dgm:t>
        <a:bodyPr/>
        <a:lstStyle/>
        <a:p>
          <a:endParaRPr lang="en-US"/>
        </a:p>
      </dgm:t>
    </dgm:pt>
    <dgm:pt modelId="{87808F5A-FF88-464E-A1CD-C14CF77A5FC6}">
      <dgm:prSet/>
      <dgm:spPr/>
      <dgm:t>
        <a:bodyPr/>
        <a:lstStyle/>
        <a:p>
          <a:r>
            <a:rPr lang="ca-ES"/>
            <a:t>Metodologia</a:t>
          </a:r>
          <a:endParaRPr lang="en-US"/>
        </a:p>
      </dgm:t>
    </dgm:pt>
    <dgm:pt modelId="{4CA2C873-51D6-4FA4-BCA5-1EA54B9A6775}" type="parTrans" cxnId="{86AC83B0-4007-40FB-825A-6EE043C635A9}">
      <dgm:prSet/>
      <dgm:spPr/>
      <dgm:t>
        <a:bodyPr/>
        <a:lstStyle/>
        <a:p>
          <a:endParaRPr lang="en-US"/>
        </a:p>
      </dgm:t>
    </dgm:pt>
    <dgm:pt modelId="{9328895F-22F3-4A0A-8C00-93725F19B168}" type="sibTrans" cxnId="{86AC83B0-4007-40FB-825A-6EE043C635A9}">
      <dgm:prSet/>
      <dgm:spPr/>
      <dgm:t>
        <a:bodyPr/>
        <a:lstStyle/>
        <a:p>
          <a:endParaRPr lang="en-US"/>
        </a:p>
      </dgm:t>
    </dgm:pt>
    <dgm:pt modelId="{E8F01E67-B83E-4496-8233-6D4F83317B63}">
      <dgm:prSet/>
      <dgm:spPr/>
      <dgm:t>
        <a:bodyPr/>
        <a:lstStyle/>
        <a:p>
          <a:r>
            <a:rPr lang="ca-ES"/>
            <a:t>Part teòrica</a:t>
          </a:r>
          <a:endParaRPr lang="en-US"/>
        </a:p>
      </dgm:t>
    </dgm:pt>
    <dgm:pt modelId="{9DD715A7-0906-4E22-9FAA-4FAA58550D86}" type="parTrans" cxnId="{227D5ABE-7C89-454B-9599-1B8850A0AC59}">
      <dgm:prSet/>
      <dgm:spPr/>
      <dgm:t>
        <a:bodyPr/>
        <a:lstStyle/>
        <a:p>
          <a:endParaRPr lang="en-US"/>
        </a:p>
      </dgm:t>
    </dgm:pt>
    <dgm:pt modelId="{02BB5F0D-5979-4067-8604-0556A68BC1C1}" type="sibTrans" cxnId="{227D5ABE-7C89-454B-9599-1B8850A0AC59}">
      <dgm:prSet/>
      <dgm:spPr/>
      <dgm:t>
        <a:bodyPr/>
        <a:lstStyle/>
        <a:p>
          <a:endParaRPr lang="en-US"/>
        </a:p>
      </dgm:t>
    </dgm:pt>
    <dgm:pt modelId="{625E7EA6-B0B8-4735-9CE1-1A4A2C6B419D}">
      <dgm:prSet/>
      <dgm:spPr/>
      <dgm:t>
        <a:bodyPr/>
        <a:lstStyle/>
        <a:p>
          <a:r>
            <a:rPr lang="ca-ES"/>
            <a:t>Part pràctica</a:t>
          </a:r>
          <a:endParaRPr lang="en-US"/>
        </a:p>
      </dgm:t>
    </dgm:pt>
    <dgm:pt modelId="{34D995BB-31F8-4703-8735-A6A2FA7D4D6B}" type="parTrans" cxnId="{48C9765D-C260-44D6-A5B5-A4936452952D}">
      <dgm:prSet/>
      <dgm:spPr/>
      <dgm:t>
        <a:bodyPr/>
        <a:lstStyle/>
        <a:p>
          <a:endParaRPr lang="en-US"/>
        </a:p>
      </dgm:t>
    </dgm:pt>
    <dgm:pt modelId="{39DA4AA9-DA2A-4E91-9134-E07865AC4FDD}" type="sibTrans" cxnId="{48C9765D-C260-44D6-A5B5-A4936452952D}">
      <dgm:prSet/>
      <dgm:spPr/>
      <dgm:t>
        <a:bodyPr/>
        <a:lstStyle/>
        <a:p>
          <a:endParaRPr lang="en-US"/>
        </a:p>
      </dgm:t>
    </dgm:pt>
    <dgm:pt modelId="{CEBC7BC3-5682-4CDD-8C1E-E40CB46093F3}">
      <dgm:prSet/>
      <dgm:spPr/>
      <dgm:t>
        <a:bodyPr/>
        <a:lstStyle/>
        <a:p>
          <a:r>
            <a:rPr lang="ca-ES"/>
            <a:t>Creació d’una xarxa neuronal</a:t>
          </a:r>
          <a:endParaRPr lang="en-US"/>
        </a:p>
      </dgm:t>
    </dgm:pt>
    <dgm:pt modelId="{9C80D5CA-21F1-46FA-8E00-7713D856462A}" type="parTrans" cxnId="{1EBD6AAA-EF9C-487C-B26F-9924878A0F39}">
      <dgm:prSet/>
      <dgm:spPr/>
      <dgm:t>
        <a:bodyPr/>
        <a:lstStyle/>
        <a:p>
          <a:endParaRPr lang="en-US"/>
        </a:p>
      </dgm:t>
    </dgm:pt>
    <dgm:pt modelId="{4EE26F49-ABB0-4556-AED9-518741FD0C4B}" type="sibTrans" cxnId="{1EBD6AAA-EF9C-487C-B26F-9924878A0F39}">
      <dgm:prSet/>
      <dgm:spPr/>
      <dgm:t>
        <a:bodyPr/>
        <a:lstStyle/>
        <a:p>
          <a:endParaRPr lang="en-US"/>
        </a:p>
      </dgm:t>
    </dgm:pt>
    <dgm:pt modelId="{95A2A8F1-90E0-4DD2-A4D0-73A20C1CE393}" type="pres">
      <dgm:prSet presAssocID="{B7FD8EDE-8480-4557-9E3C-BC7E0A385F75}" presName="Name0" presStyleCnt="0">
        <dgm:presLayoutVars>
          <dgm:dir/>
          <dgm:animLvl val="lvl"/>
          <dgm:resizeHandles val="exact"/>
        </dgm:presLayoutVars>
      </dgm:prSet>
      <dgm:spPr/>
    </dgm:pt>
    <dgm:pt modelId="{801BA922-6073-46B4-9EDD-9C107087199A}" type="pres">
      <dgm:prSet presAssocID="{625E7EA6-B0B8-4735-9CE1-1A4A2C6B419D}" presName="boxAndChildren" presStyleCnt="0"/>
      <dgm:spPr/>
    </dgm:pt>
    <dgm:pt modelId="{3BA72F33-5C29-4D97-AF11-6A18239A5E16}" type="pres">
      <dgm:prSet presAssocID="{625E7EA6-B0B8-4735-9CE1-1A4A2C6B419D}" presName="parentTextBox" presStyleLbl="node1" presStyleIdx="0" presStyleCnt="3"/>
      <dgm:spPr/>
    </dgm:pt>
    <dgm:pt modelId="{1AE49AB6-482C-407A-9DCB-5F3C6507A7E2}" type="pres">
      <dgm:prSet presAssocID="{625E7EA6-B0B8-4735-9CE1-1A4A2C6B419D}" presName="entireBox" presStyleLbl="node1" presStyleIdx="0" presStyleCnt="3"/>
      <dgm:spPr/>
    </dgm:pt>
    <dgm:pt modelId="{F41C54BD-F55F-47AF-B253-F1D37F905B1E}" type="pres">
      <dgm:prSet presAssocID="{625E7EA6-B0B8-4735-9CE1-1A4A2C6B419D}" presName="descendantBox" presStyleCnt="0"/>
      <dgm:spPr/>
    </dgm:pt>
    <dgm:pt modelId="{B8B4CB57-2694-4160-9299-053F1DAEB5B5}" type="pres">
      <dgm:prSet presAssocID="{CEBC7BC3-5682-4CDD-8C1E-E40CB46093F3}" presName="childTextBox" presStyleLbl="fgAccFollowNode1" presStyleIdx="0" presStyleCnt="5">
        <dgm:presLayoutVars>
          <dgm:bulletEnabled val="1"/>
        </dgm:presLayoutVars>
      </dgm:prSet>
      <dgm:spPr/>
    </dgm:pt>
    <dgm:pt modelId="{536F2102-B44A-41D7-B282-C546B44FF8FF}" type="pres">
      <dgm:prSet presAssocID="{02BB5F0D-5979-4067-8604-0556A68BC1C1}" presName="sp" presStyleCnt="0"/>
      <dgm:spPr/>
    </dgm:pt>
    <dgm:pt modelId="{AECB99CD-9878-402A-B7D8-12A41DD56B90}" type="pres">
      <dgm:prSet presAssocID="{E8F01E67-B83E-4496-8233-6D4F83317B63}" presName="arrowAndChildren" presStyleCnt="0"/>
      <dgm:spPr/>
    </dgm:pt>
    <dgm:pt modelId="{1C4241C4-7185-4F52-BCD1-6D5FA2B28982}" type="pres">
      <dgm:prSet presAssocID="{E8F01E67-B83E-4496-8233-6D4F83317B63}" presName="parentTextArrow" presStyleLbl="node1" presStyleIdx="1" presStyleCnt="3"/>
      <dgm:spPr/>
    </dgm:pt>
    <dgm:pt modelId="{A1EC650D-0085-4D6C-B7AA-00BEAF52C93D}" type="pres">
      <dgm:prSet presAssocID="{F1D19068-DD8C-4942-93C8-918925CD71FE}" presName="sp" presStyleCnt="0"/>
      <dgm:spPr/>
    </dgm:pt>
    <dgm:pt modelId="{20792130-2B62-49B9-84E8-3DA022078036}" type="pres">
      <dgm:prSet presAssocID="{3AF12C3C-B209-4488-A377-C96CFE745F67}" presName="arrowAndChildren" presStyleCnt="0"/>
      <dgm:spPr/>
    </dgm:pt>
    <dgm:pt modelId="{E86D936C-C5E2-4789-ADF4-3FC38AED70C3}" type="pres">
      <dgm:prSet presAssocID="{3AF12C3C-B209-4488-A377-C96CFE745F67}" presName="parentTextArrow" presStyleLbl="node1" presStyleIdx="1" presStyleCnt="3"/>
      <dgm:spPr/>
    </dgm:pt>
    <dgm:pt modelId="{438DBFD9-0535-470B-B8EE-B9C1EB6BFA5C}" type="pres">
      <dgm:prSet presAssocID="{3AF12C3C-B209-4488-A377-C96CFE745F67}" presName="arrow" presStyleLbl="node1" presStyleIdx="2" presStyleCnt="3"/>
      <dgm:spPr/>
    </dgm:pt>
    <dgm:pt modelId="{14DA9D30-5719-45F7-910E-039FF5C6B817}" type="pres">
      <dgm:prSet presAssocID="{3AF12C3C-B209-4488-A377-C96CFE745F67}" presName="descendantArrow" presStyleCnt="0"/>
      <dgm:spPr/>
    </dgm:pt>
    <dgm:pt modelId="{4298EEB3-C382-42CC-8805-52B6C96C76D4}" type="pres">
      <dgm:prSet presAssocID="{3748FC4C-3FF9-4A6A-AF8F-7C73474A6697}" presName="childTextArrow" presStyleLbl="fgAccFollowNode1" presStyleIdx="1" presStyleCnt="5">
        <dgm:presLayoutVars>
          <dgm:bulletEnabled val="1"/>
        </dgm:presLayoutVars>
      </dgm:prSet>
      <dgm:spPr/>
    </dgm:pt>
    <dgm:pt modelId="{26CF8992-8735-4F7A-A0EE-E4FA23A9A154}" type="pres">
      <dgm:prSet presAssocID="{B79E7971-ED69-4373-9019-A0EBA10BF77A}" presName="childTextArrow" presStyleLbl="fgAccFollowNode1" presStyleIdx="2" presStyleCnt="5">
        <dgm:presLayoutVars>
          <dgm:bulletEnabled val="1"/>
        </dgm:presLayoutVars>
      </dgm:prSet>
      <dgm:spPr/>
    </dgm:pt>
    <dgm:pt modelId="{9BC54915-DB81-48AA-8650-2ADB115EEADD}" type="pres">
      <dgm:prSet presAssocID="{93ACE82C-D997-43F4-B2DB-849A35D19EB4}" presName="childTextArrow" presStyleLbl="fgAccFollowNode1" presStyleIdx="3" presStyleCnt="5">
        <dgm:presLayoutVars>
          <dgm:bulletEnabled val="1"/>
        </dgm:presLayoutVars>
      </dgm:prSet>
      <dgm:spPr/>
    </dgm:pt>
    <dgm:pt modelId="{F986877E-EDB4-42A4-AAA1-67BC49611AF7}" type="pres">
      <dgm:prSet presAssocID="{87808F5A-FF88-464E-A1CD-C14CF77A5FC6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02D0F52E-9700-4D05-B762-B1CAB215C766}" srcId="{3AF12C3C-B209-4488-A377-C96CFE745F67}" destId="{3748FC4C-3FF9-4A6A-AF8F-7C73474A6697}" srcOrd="0" destOrd="0" parTransId="{0229681B-A363-4D60-8904-91EFBA434FDA}" sibTransId="{CC822991-C67B-431A-9740-8831F3B39B98}"/>
    <dgm:cxn modelId="{821E4A32-09B8-4E17-A33C-6EE35186FACB}" type="presOf" srcId="{E8F01E67-B83E-4496-8233-6D4F83317B63}" destId="{1C4241C4-7185-4F52-BCD1-6D5FA2B28982}" srcOrd="0" destOrd="0" presId="urn:microsoft.com/office/officeart/2005/8/layout/process4"/>
    <dgm:cxn modelId="{93D22640-990F-40B9-A45B-8898FD570938}" type="presOf" srcId="{B79E7971-ED69-4373-9019-A0EBA10BF77A}" destId="{26CF8992-8735-4F7A-A0EE-E4FA23A9A154}" srcOrd="0" destOrd="0" presId="urn:microsoft.com/office/officeart/2005/8/layout/process4"/>
    <dgm:cxn modelId="{48C9765D-C260-44D6-A5B5-A4936452952D}" srcId="{B7FD8EDE-8480-4557-9E3C-BC7E0A385F75}" destId="{625E7EA6-B0B8-4735-9CE1-1A4A2C6B419D}" srcOrd="2" destOrd="0" parTransId="{34D995BB-31F8-4703-8735-A6A2FA7D4D6B}" sibTransId="{39DA4AA9-DA2A-4E91-9134-E07865AC4FDD}"/>
    <dgm:cxn modelId="{FFD6475F-ED3C-4D25-AB5D-80F03A3C1B7E}" type="presOf" srcId="{93ACE82C-D997-43F4-B2DB-849A35D19EB4}" destId="{9BC54915-DB81-48AA-8650-2ADB115EEADD}" srcOrd="0" destOrd="0" presId="urn:microsoft.com/office/officeart/2005/8/layout/process4"/>
    <dgm:cxn modelId="{6539BC68-E984-4798-A541-9D9825595247}" type="presOf" srcId="{CEBC7BC3-5682-4CDD-8C1E-E40CB46093F3}" destId="{B8B4CB57-2694-4160-9299-053F1DAEB5B5}" srcOrd="0" destOrd="0" presId="urn:microsoft.com/office/officeart/2005/8/layout/process4"/>
    <dgm:cxn modelId="{CC005E49-D7B8-4AF4-A405-39B2637FA700}" srcId="{B7FD8EDE-8480-4557-9E3C-BC7E0A385F75}" destId="{3AF12C3C-B209-4488-A377-C96CFE745F67}" srcOrd="0" destOrd="0" parTransId="{2CD60294-1D72-4E50-BFC9-69B1A6F62603}" sibTransId="{F1D19068-DD8C-4942-93C8-918925CD71FE}"/>
    <dgm:cxn modelId="{7EC61B79-4AAC-4C12-A5DB-25C71BE65FD9}" type="presOf" srcId="{625E7EA6-B0B8-4735-9CE1-1A4A2C6B419D}" destId="{3BA72F33-5C29-4D97-AF11-6A18239A5E16}" srcOrd="0" destOrd="0" presId="urn:microsoft.com/office/officeart/2005/8/layout/process4"/>
    <dgm:cxn modelId="{984F2779-F47F-4C39-9BF9-C07D0B3B6FB0}" type="presOf" srcId="{B7FD8EDE-8480-4557-9E3C-BC7E0A385F75}" destId="{95A2A8F1-90E0-4DD2-A4D0-73A20C1CE393}" srcOrd="0" destOrd="0" presId="urn:microsoft.com/office/officeart/2005/8/layout/process4"/>
    <dgm:cxn modelId="{1EBD6AAA-EF9C-487C-B26F-9924878A0F39}" srcId="{625E7EA6-B0B8-4735-9CE1-1A4A2C6B419D}" destId="{CEBC7BC3-5682-4CDD-8C1E-E40CB46093F3}" srcOrd="0" destOrd="0" parTransId="{9C80D5CA-21F1-46FA-8E00-7713D856462A}" sibTransId="{4EE26F49-ABB0-4556-AED9-518741FD0C4B}"/>
    <dgm:cxn modelId="{EAD94AAF-3DDD-48A0-94E0-6F33DE4E1E4A}" srcId="{3AF12C3C-B209-4488-A377-C96CFE745F67}" destId="{B79E7971-ED69-4373-9019-A0EBA10BF77A}" srcOrd="1" destOrd="0" parTransId="{45607447-C935-4CB6-9C06-C7355CE5BF68}" sibTransId="{60D0329D-16AA-4502-A92D-526B121B32E4}"/>
    <dgm:cxn modelId="{052B3DB0-1A3D-4A74-BA83-8180A3A13184}" type="presOf" srcId="{87808F5A-FF88-464E-A1CD-C14CF77A5FC6}" destId="{F986877E-EDB4-42A4-AAA1-67BC49611AF7}" srcOrd="0" destOrd="0" presId="urn:microsoft.com/office/officeart/2005/8/layout/process4"/>
    <dgm:cxn modelId="{86AC83B0-4007-40FB-825A-6EE043C635A9}" srcId="{3AF12C3C-B209-4488-A377-C96CFE745F67}" destId="{87808F5A-FF88-464E-A1CD-C14CF77A5FC6}" srcOrd="3" destOrd="0" parTransId="{4CA2C873-51D6-4FA4-BCA5-1EA54B9A6775}" sibTransId="{9328895F-22F3-4A0A-8C00-93725F19B168}"/>
    <dgm:cxn modelId="{6FF1F2B9-8045-48AE-BD07-420AC1D0BEAB}" type="presOf" srcId="{3AF12C3C-B209-4488-A377-C96CFE745F67}" destId="{E86D936C-C5E2-4789-ADF4-3FC38AED70C3}" srcOrd="0" destOrd="0" presId="urn:microsoft.com/office/officeart/2005/8/layout/process4"/>
    <dgm:cxn modelId="{227D5ABE-7C89-454B-9599-1B8850A0AC59}" srcId="{B7FD8EDE-8480-4557-9E3C-BC7E0A385F75}" destId="{E8F01E67-B83E-4496-8233-6D4F83317B63}" srcOrd="1" destOrd="0" parTransId="{9DD715A7-0906-4E22-9FAA-4FAA58550D86}" sibTransId="{02BB5F0D-5979-4067-8604-0556A68BC1C1}"/>
    <dgm:cxn modelId="{68DC77CC-C375-4950-A15E-2D7CAB63225D}" type="presOf" srcId="{3AF12C3C-B209-4488-A377-C96CFE745F67}" destId="{438DBFD9-0535-470B-B8EE-B9C1EB6BFA5C}" srcOrd="1" destOrd="0" presId="urn:microsoft.com/office/officeart/2005/8/layout/process4"/>
    <dgm:cxn modelId="{55B8D0E6-D9C9-443E-9704-0D1B0FDDFBAD}" srcId="{3AF12C3C-B209-4488-A377-C96CFE745F67}" destId="{93ACE82C-D997-43F4-B2DB-849A35D19EB4}" srcOrd="2" destOrd="0" parTransId="{B68F0465-8CCF-4947-A0A6-8EE1FAD761B8}" sibTransId="{E7F4FD0E-F566-403E-9F24-35CEA0D13CB5}"/>
    <dgm:cxn modelId="{4E0728E8-4C9C-45A1-9CA9-17B6E333C8F0}" type="presOf" srcId="{3748FC4C-3FF9-4A6A-AF8F-7C73474A6697}" destId="{4298EEB3-C382-42CC-8805-52B6C96C76D4}" srcOrd="0" destOrd="0" presId="urn:microsoft.com/office/officeart/2005/8/layout/process4"/>
    <dgm:cxn modelId="{5A2281FE-F608-4882-B8EF-AD07CFA56131}" type="presOf" srcId="{625E7EA6-B0B8-4735-9CE1-1A4A2C6B419D}" destId="{1AE49AB6-482C-407A-9DCB-5F3C6507A7E2}" srcOrd="1" destOrd="0" presId="urn:microsoft.com/office/officeart/2005/8/layout/process4"/>
    <dgm:cxn modelId="{CB517005-42B2-4AB4-83C8-140884C1C748}" type="presParOf" srcId="{95A2A8F1-90E0-4DD2-A4D0-73A20C1CE393}" destId="{801BA922-6073-46B4-9EDD-9C107087199A}" srcOrd="0" destOrd="0" presId="urn:microsoft.com/office/officeart/2005/8/layout/process4"/>
    <dgm:cxn modelId="{EB4AFAE2-4556-4A66-9C50-6DE08AF16B8D}" type="presParOf" srcId="{801BA922-6073-46B4-9EDD-9C107087199A}" destId="{3BA72F33-5C29-4D97-AF11-6A18239A5E16}" srcOrd="0" destOrd="0" presId="urn:microsoft.com/office/officeart/2005/8/layout/process4"/>
    <dgm:cxn modelId="{EE9C030C-2E88-437B-8277-A05319B264A7}" type="presParOf" srcId="{801BA922-6073-46B4-9EDD-9C107087199A}" destId="{1AE49AB6-482C-407A-9DCB-5F3C6507A7E2}" srcOrd="1" destOrd="0" presId="urn:microsoft.com/office/officeart/2005/8/layout/process4"/>
    <dgm:cxn modelId="{8E183D8D-B9CD-4DD9-8BAD-47AEC6AB8A0E}" type="presParOf" srcId="{801BA922-6073-46B4-9EDD-9C107087199A}" destId="{F41C54BD-F55F-47AF-B253-F1D37F905B1E}" srcOrd="2" destOrd="0" presId="urn:microsoft.com/office/officeart/2005/8/layout/process4"/>
    <dgm:cxn modelId="{209D7C51-F571-4F30-80AB-14A3C3B3817E}" type="presParOf" srcId="{F41C54BD-F55F-47AF-B253-F1D37F905B1E}" destId="{B8B4CB57-2694-4160-9299-053F1DAEB5B5}" srcOrd="0" destOrd="0" presId="urn:microsoft.com/office/officeart/2005/8/layout/process4"/>
    <dgm:cxn modelId="{CD4D3F8D-899B-4D0C-AFC4-6D32E6ED04E7}" type="presParOf" srcId="{95A2A8F1-90E0-4DD2-A4D0-73A20C1CE393}" destId="{536F2102-B44A-41D7-B282-C546B44FF8FF}" srcOrd="1" destOrd="0" presId="urn:microsoft.com/office/officeart/2005/8/layout/process4"/>
    <dgm:cxn modelId="{419F5CE3-503F-418D-8FF6-312F649E048A}" type="presParOf" srcId="{95A2A8F1-90E0-4DD2-A4D0-73A20C1CE393}" destId="{AECB99CD-9878-402A-B7D8-12A41DD56B90}" srcOrd="2" destOrd="0" presId="urn:microsoft.com/office/officeart/2005/8/layout/process4"/>
    <dgm:cxn modelId="{CA549989-0056-43B6-AF9E-BDB20D092BF2}" type="presParOf" srcId="{AECB99CD-9878-402A-B7D8-12A41DD56B90}" destId="{1C4241C4-7185-4F52-BCD1-6D5FA2B28982}" srcOrd="0" destOrd="0" presId="urn:microsoft.com/office/officeart/2005/8/layout/process4"/>
    <dgm:cxn modelId="{6570C8E6-62C1-4611-9869-29D4AA852754}" type="presParOf" srcId="{95A2A8F1-90E0-4DD2-A4D0-73A20C1CE393}" destId="{A1EC650D-0085-4D6C-B7AA-00BEAF52C93D}" srcOrd="3" destOrd="0" presId="urn:microsoft.com/office/officeart/2005/8/layout/process4"/>
    <dgm:cxn modelId="{6D5F2DB7-27BB-4E0A-B29B-09FD800DEB91}" type="presParOf" srcId="{95A2A8F1-90E0-4DD2-A4D0-73A20C1CE393}" destId="{20792130-2B62-49B9-84E8-3DA022078036}" srcOrd="4" destOrd="0" presId="urn:microsoft.com/office/officeart/2005/8/layout/process4"/>
    <dgm:cxn modelId="{DA9D9A2B-016C-4BD6-94D5-13D7AA8E0B1D}" type="presParOf" srcId="{20792130-2B62-49B9-84E8-3DA022078036}" destId="{E86D936C-C5E2-4789-ADF4-3FC38AED70C3}" srcOrd="0" destOrd="0" presId="urn:microsoft.com/office/officeart/2005/8/layout/process4"/>
    <dgm:cxn modelId="{E3772DB6-E9E2-42C6-9313-3289A9AC937A}" type="presParOf" srcId="{20792130-2B62-49B9-84E8-3DA022078036}" destId="{438DBFD9-0535-470B-B8EE-B9C1EB6BFA5C}" srcOrd="1" destOrd="0" presId="urn:microsoft.com/office/officeart/2005/8/layout/process4"/>
    <dgm:cxn modelId="{20BB83F3-7C6A-4C35-A950-F3410601E7E9}" type="presParOf" srcId="{20792130-2B62-49B9-84E8-3DA022078036}" destId="{14DA9D30-5719-45F7-910E-039FF5C6B817}" srcOrd="2" destOrd="0" presId="urn:microsoft.com/office/officeart/2005/8/layout/process4"/>
    <dgm:cxn modelId="{572D3057-9392-4FAE-B800-35DA766AF3F1}" type="presParOf" srcId="{14DA9D30-5719-45F7-910E-039FF5C6B817}" destId="{4298EEB3-C382-42CC-8805-52B6C96C76D4}" srcOrd="0" destOrd="0" presId="urn:microsoft.com/office/officeart/2005/8/layout/process4"/>
    <dgm:cxn modelId="{5D710754-55FE-46D9-9D91-4C210C0E8048}" type="presParOf" srcId="{14DA9D30-5719-45F7-910E-039FF5C6B817}" destId="{26CF8992-8735-4F7A-A0EE-E4FA23A9A154}" srcOrd="1" destOrd="0" presId="urn:microsoft.com/office/officeart/2005/8/layout/process4"/>
    <dgm:cxn modelId="{CFE03985-B487-4DB0-AF06-EA97B7BDDCA2}" type="presParOf" srcId="{14DA9D30-5719-45F7-910E-039FF5C6B817}" destId="{9BC54915-DB81-48AA-8650-2ADB115EEADD}" srcOrd="2" destOrd="0" presId="urn:microsoft.com/office/officeart/2005/8/layout/process4"/>
    <dgm:cxn modelId="{73274C5E-905A-495D-A89A-02294415CB1F}" type="presParOf" srcId="{14DA9D30-5719-45F7-910E-039FF5C6B817}" destId="{F986877E-EDB4-42A4-AAA1-67BC49611AF7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49AB6-482C-407A-9DCB-5F3C6507A7E2}">
      <dsp:nvSpPr>
        <dsp:cNvPr id="0" name=""/>
        <dsp:cNvSpPr/>
      </dsp:nvSpPr>
      <dsp:spPr>
        <a:xfrm>
          <a:off x="0" y="3843104"/>
          <a:ext cx="6492875" cy="12613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/>
            <a:t>Part pràctica</a:t>
          </a:r>
          <a:endParaRPr lang="en-US" sz="2400" kern="1200"/>
        </a:p>
      </dsp:txBody>
      <dsp:txXfrm>
        <a:off x="0" y="3843104"/>
        <a:ext cx="6492875" cy="681152"/>
      </dsp:txXfrm>
    </dsp:sp>
    <dsp:sp modelId="{B8B4CB57-2694-4160-9299-053F1DAEB5B5}">
      <dsp:nvSpPr>
        <dsp:cNvPr id="0" name=""/>
        <dsp:cNvSpPr/>
      </dsp:nvSpPr>
      <dsp:spPr>
        <a:xfrm>
          <a:off x="0" y="4499029"/>
          <a:ext cx="6492875" cy="5802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/>
            <a:t>Creació d’una xarxa neuronal</a:t>
          </a:r>
          <a:endParaRPr lang="en-US" sz="2000" kern="1200"/>
        </a:p>
      </dsp:txBody>
      <dsp:txXfrm>
        <a:off x="0" y="4499029"/>
        <a:ext cx="6492875" cy="580240"/>
      </dsp:txXfrm>
    </dsp:sp>
    <dsp:sp modelId="{1C4241C4-7185-4F52-BCD1-6D5FA2B28982}">
      <dsp:nvSpPr>
        <dsp:cNvPr id="0" name=""/>
        <dsp:cNvSpPr/>
      </dsp:nvSpPr>
      <dsp:spPr>
        <a:xfrm rot="10800000">
          <a:off x="0" y="1922003"/>
          <a:ext cx="6492875" cy="1940022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/>
            <a:t>Part teòrica</a:t>
          </a:r>
          <a:endParaRPr lang="en-US" sz="2400" kern="1200"/>
        </a:p>
      </dsp:txBody>
      <dsp:txXfrm rot="10800000">
        <a:off x="0" y="1922003"/>
        <a:ext cx="6492875" cy="1260568"/>
      </dsp:txXfrm>
    </dsp:sp>
    <dsp:sp modelId="{438DBFD9-0535-470B-B8EE-B9C1EB6BFA5C}">
      <dsp:nvSpPr>
        <dsp:cNvPr id="0" name=""/>
        <dsp:cNvSpPr/>
      </dsp:nvSpPr>
      <dsp:spPr>
        <a:xfrm rot="10800000">
          <a:off x="0" y="902"/>
          <a:ext cx="6492875" cy="1940022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400" kern="1200"/>
            <a:t>Introducció</a:t>
          </a:r>
          <a:endParaRPr lang="en-US" sz="2400" kern="1200"/>
        </a:p>
      </dsp:txBody>
      <dsp:txXfrm rot="-10800000">
        <a:off x="0" y="902"/>
        <a:ext cx="6492875" cy="680947"/>
      </dsp:txXfrm>
    </dsp:sp>
    <dsp:sp modelId="{4298EEB3-C382-42CC-8805-52B6C96C76D4}">
      <dsp:nvSpPr>
        <dsp:cNvPr id="0" name=""/>
        <dsp:cNvSpPr/>
      </dsp:nvSpPr>
      <dsp:spPr>
        <a:xfrm>
          <a:off x="0" y="681850"/>
          <a:ext cx="1623218" cy="580066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 dirty="0"/>
            <a:t>Motivacions </a:t>
          </a:r>
          <a:endParaRPr lang="en-US" sz="2000" kern="1200" dirty="0"/>
        </a:p>
      </dsp:txBody>
      <dsp:txXfrm>
        <a:off x="0" y="681850"/>
        <a:ext cx="1623218" cy="580066"/>
      </dsp:txXfrm>
    </dsp:sp>
    <dsp:sp modelId="{26CF8992-8735-4F7A-A0EE-E4FA23A9A154}">
      <dsp:nvSpPr>
        <dsp:cNvPr id="0" name=""/>
        <dsp:cNvSpPr/>
      </dsp:nvSpPr>
      <dsp:spPr>
        <a:xfrm>
          <a:off x="1623218" y="681850"/>
          <a:ext cx="1623218" cy="580066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 dirty="0"/>
            <a:t>Hipòtesis</a:t>
          </a:r>
          <a:endParaRPr lang="en-US" sz="2000" kern="1200" dirty="0"/>
        </a:p>
      </dsp:txBody>
      <dsp:txXfrm>
        <a:off x="1623218" y="681850"/>
        <a:ext cx="1623218" cy="580066"/>
      </dsp:txXfrm>
    </dsp:sp>
    <dsp:sp modelId="{9BC54915-DB81-48AA-8650-2ADB115EEADD}">
      <dsp:nvSpPr>
        <dsp:cNvPr id="0" name=""/>
        <dsp:cNvSpPr/>
      </dsp:nvSpPr>
      <dsp:spPr>
        <a:xfrm>
          <a:off x="3246437" y="681850"/>
          <a:ext cx="1623218" cy="580066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/>
            <a:t>Objectius</a:t>
          </a:r>
          <a:endParaRPr lang="en-US" sz="2000" kern="1200"/>
        </a:p>
      </dsp:txBody>
      <dsp:txXfrm>
        <a:off x="3246437" y="681850"/>
        <a:ext cx="1623218" cy="580066"/>
      </dsp:txXfrm>
    </dsp:sp>
    <dsp:sp modelId="{F986877E-EDB4-42A4-AAA1-67BC49611AF7}">
      <dsp:nvSpPr>
        <dsp:cNvPr id="0" name=""/>
        <dsp:cNvSpPr/>
      </dsp:nvSpPr>
      <dsp:spPr>
        <a:xfrm>
          <a:off x="4869656" y="681850"/>
          <a:ext cx="1623218" cy="58006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2000" kern="1200"/>
            <a:t>Metodologia</a:t>
          </a:r>
          <a:endParaRPr lang="en-US" sz="2000" kern="1200"/>
        </a:p>
      </dsp:txBody>
      <dsp:txXfrm>
        <a:off x="4869656" y="681850"/>
        <a:ext cx="1623218" cy="580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apçaler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79FB0-800D-4C85-99E3-37003CD78F5C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4" name="Contenidor d'imatge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Contenidor de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2C312-1B70-404B-BE52-11C6AE03C8F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99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EC2EB4CF-B066-472A-8BCE-1E74E2A1D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53E76759-46F2-45F9-8F69-A944F6088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  <a:endParaRPr lang="es-E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86920585-1117-42EF-A5EA-A8CDC20C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1C69-603D-4667-81EA-3DBA1BD39D16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82BD4940-443A-4A20-9D97-6D08BC70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461A0F71-952F-4798-8327-D42831B7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1F6E-B8FD-4FEC-B806-AF59F7323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34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01E87970-9754-4112-B2D9-6F4437E4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D5856831-ED31-497D-8B47-CF2533265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3356CA05-84D8-43BC-BE7B-B2909FED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1C69-603D-4667-81EA-3DBA1BD39D16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956BB519-5B06-4C7E-8335-DD970B58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9A604985-E5A5-447F-BAA9-55842DC6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1F6E-B8FD-4FEC-B806-AF59F7323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28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>
            <a:extLst>
              <a:ext uri="{FF2B5EF4-FFF2-40B4-BE49-F238E27FC236}">
                <a16:creationId xmlns:a16="http://schemas.microsoft.com/office/drawing/2014/main" id="{F9C1EF46-0BFB-4554-B1BF-2B6AAB1F4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50ACB3DE-1D57-4EFD-8C8B-722DC53A1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0E9BA11C-E365-4EF5-998B-0F87A716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1C69-603D-4667-81EA-3DBA1BD39D16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1998444A-910A-433A-8BFD-1C1D23D7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B7E1D72E-E40B-4545-8559-753E23A5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1F6E-B8FD-4FEC-B806-AF59F7323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63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C6FDD0E1-6FA8-4626-B9D4-184D212D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D291A2E6-1427-4293-A829-66088567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7DD27280-CA25-499D-BF34-1D9ADA07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1C69-603D-4667-81EA-3DBA1BD39D16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93BD1F5B-1FE1-45C6-A571-76A970AE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0FD12711-8AB5-433C-88F8-F9179E85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1F6E-B8FD-4FEC-B806-AF59F7323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86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DF1718C-1DFF-4DE5-A741-3AA83BBC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77450506-F539-4EF8-97AD-69D0A5564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CB332DCF-90A8-4315-8BB8-2DA9FF99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1C69-603D-4667-81EA-3DBA1BD39D16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9793AE60-EAFF-4C6F-8E58-6ABEB6A0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3F945936-9A39-4A4D-807D-5EB6DADD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1F6E-B8FD-4FEC-B806-AF59F7323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368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2A280D4-2850-49E1-AEB2-5F29B959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2603B8CA-07D6-4317-BE75-DB4D2F07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5977CB30-2D6C-4DE5-B1E3-85177E81E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F5406AE3-4B0E-4DA9-8F4B-E28AD9FC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1C69-603D-4667-81EA-3DBA1BD39D16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C882DD50-4540-4261-B0D4-557BF6EA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E2DD3DEC-BD71-42E8-88F2-7358994D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1F6E-B8FD-4FEC-B806-AF59F7323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57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DA27083-754B-41C2-9C1D-C1A13498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6514DB8D-2009-413C-BD8B-65A766756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13632A00-1F52-4671-A303-CC4CF561D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3080DF84-5E06-4DDE-86B2-9ECF8FA52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6" name="Contenidor de contingut 5">
            <a:extLst>
              <a:ext uri="{FF2B5EF4-FFF2-40B4-BE49-F238E27FC236}">
                <a16:creationId xmlns:a16="http://schemas.microsoft.com/office/drawing/2014/main" id="{A1C15CCF-9B56-4D5D-9890-8AC04C970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7" name="Contenidor de data 6">
            <a:extLst>
              <a:ext uri="{FF2B5EF4-FFF2-40B4-BE49-F238E27FC236}">
                <a16:creationId xmlns:a16="http://schemas.microsoft.com/office/drawing/2014/main" id="{DC74AEE9-20C9-4C58-8BC1-61212FC8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1C69-603D-4667-81EA-3DBA1BD39D16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8" name="Contenidor de peu de pàgina 7">
            <a:extLst>
              <a:ext uri="{FF2B5EF4-FFF2-40B4-BE49-F238E27FC236}">
                <a16:creationId xmlns:a16="http://schemas.microsoft.com/office/drawing/2014/main" id="{28160496-F511-4ED6-8B7E-1546B913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Contenidor de número de diapositiva 8">
            <a:extLst>
              <a:ext uri="{FF2B5EF4-FFF2-40B4-BE49-F238E27FC236}">
                <a16:creationId xmlns:a16="http://schemas.microsoft.com/office/drawing/2014/main" id="{C1CE9AC8-B6C5-42E9-9811-8AD92562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1F6E-B8FD-4FEC-B806-AF59F7323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71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1660FBBF-6CF7-4F5D-B018-195E7542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data 2">
            <a:extLst>
              <a:ext uri="{FF2B5EF4-FFF2-40B4-BE49-F238E27FC236}">
                <a16:creationId xmlns:a16="http://schemas.microsoft.com/office/drawing/2014/main" id="{5305D156-D1B7-4A5C-80F4-E41B37E5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1C69-603D-4667-81EA-3DBA1BD39D16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4" name="Contenidor de peu de pàgina 3">
            <a:extLst>
              <a:ext uri="{FF2B5EF4-FFF2-40B4-BE49-F238E27FC236}">
                <a16:creationId xmlns:a16="http://schemas.microsoft.com/office/drawing/2014/main" id="{64848603-12FC-4725-8738-26A6A171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1BAD842F-60F6-47E7-9F82-E7540EF2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1F6E-B8FD-4FEC-B806-AF59F7323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22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>
            <a:extLst>
              <a:ext uri="{FF2B5EF4-FFF2-40B4-BE49-F238E27FC236}">
                <a16:creationId xmlns:a16="http://schemas.microsoft.com/office/drawing/2014/main" id="{E332F6E9-7BB0-4C0B-B9C3-CCA6100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1C69-603D-4667-81EA-3DBA1BD39D16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3" name="Contenidor de peu de pàgina 2">
            <a:extLst>
              <a:ext uri="{FF2B5EF4-FFF2-40B4-BE49-F238E27FC236}">
                <a16:creationId xmlns:a16="http://schemas.microsoft.com/office/drawing/2014/main" id="{9680B4C0-CB31-4E94-AA4B-B2592EA3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:a16="http://schemas.microsoft.com/office/drawing/2014/main" id="{43617736-ACC5-45D9-951F-A8793DDD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1F6E-B8FD-4FEC-B806-AF59F7323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3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979639A8-C341-4C86-AF53-8E03D586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EABDD1D4-196B-4951-A976-FEEA2EA8D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1E0E7350-42AB-40C0-8E36-5CADF6A33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0FD44CEA-AA1F-4AC7-AB09-61B2D6AF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1C69-603D-4667-81EA-3DBA1BD39D16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7B35FB8E-FD7C-4C10-AA02-E6C8D8F5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CE2314E4-8554-46A8-9B3B-37B56FF7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1F6E-B8FD-4FEC-B806-AF59F7323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60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14539DB-3815-4948-AA38-E46276D7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'imatge 2">
            <a:extLst>
              <a:ext uri="{FF2B5EF4-FFF2-40B4-BE49-F238E27FC236}">
                <a16:creationId xmlns:a16="http://schemas.microsoft.com/office/drawing/2014/main" id="{AAE1DEAD-07A7-4D49-AC93-ED4A619C0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D839BB14-D6EA-4690-903F-93889B5F1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D6DD0AA5-DC90-48CE-9CE8-8DE3114D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1C69-603D-4667-81EA-3DBA1BD39D16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C96E7BDC-FC82-4900-B4CF-61A5BF70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01F04C6E-3454-4C88-BCD9-7E355AEC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1F6E-B8FD-4FEC-B806-AF59F7323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51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>
            <a:extLst>
              <a:ext uri="{FF2B5EF4-FFF2-40B4-BE49-F238E27FC236}">
                <a16:creationId xmlns:a16="http://schemas.microsoft.com/office/drawing/2014/main" id="{004015AB-CDDF-4F74-82B6-957A94E0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  <a:endParaRPr lang="es-ES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047A9BF9-3394-42A7-9BB0-151DDA70F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s-ES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25CCBC8C-60C7-49AD-A6D2-95B2F53CA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91C69-603D-4667-81EA-3DBA1BD39D16}" type="datetimeFigureOut">
              <a:rPr lang="es-ES" smtClean="0"/>
              <a:t>30/12/2018</a:t>
            </a:fld>
            <a:endParaRPr lang="es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3879E130-245E-4165-B2DD-1F1F5A0F0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578BB347-75F5-4660-A7B0-548EF4555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C1F6E-B8FD-4FEC-B806-AF59F7323C3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52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34BA2EAD-0274-4375-B70E-66A866FDB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ca-ES" sz="5400">
                <a:solidFill>
                  <a:srgbClr val="FFFFFF"/>
                </a:solidFill>
              </a:rPr>
              <a:t>Xarxes neuronals artificials</a:t>
            </a:r>
            <a:endParaRPr lang="es-ES" sz="5400">
              <a:solidFill>
                <a:srgbClr val="FFFFFF"/>
              </a:solidFill>
            </a:endParaRPr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C1DD9BCD-F702-47F0-ADFE-7F4B2DE1F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r>
              <a:rPr lang="ca-ES" sz="2000">
                <a:solidFill>
                  <a:srgbClr val="E7E6E6"/>
                </a:solidFill>
              </a:rPr>
              <a:t>Joan Pau Condal Marco</a:t>
            </a:r>
            <a:endParaRPr lang="es-ES" sz="2000">
              <a:solidFill>
                <a:srgbClr val="E7E6E6"/>
              </a:solidFill>
            </a:endParaRPr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31661C91-1B38-48FF-B344-81D84ABE1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47" y="307731"/>
            <a:ext cx="8738006" cy="39976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4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ol 1">
            <a:extLst>
              <a:ext uri="{FF2B5EF4-FFF2-40B4-BE49-F238E27FC236}">
                <a16:creationId xmlns:a16="http://schemas.microsoft.com/office/drawing/2014/main" id="{88ACD15B-6C87-4136-BB31-027ECB63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ca-ES" sz="4000" dirty="0">
                <a:solidFill>
                  <a:srgbClr val="FFFFFF"/>
                </a:solidFill>
              </a:rPr>
              <a:t>Índex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1" name="Contenidor de contingut 2">
            <a:extLst>
              <a:ext uri="{FF2B5EF4-FFF2-40B4-BE49-F238E27FC236}">
                <a16:creationId xmlns:a16="http://schemas.microsoft.com/office/drawing/2014/main" id="{247B9760-B132-4712-8E2A-89207B6A1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17449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654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4B929A9A-7B73-49F6-BBB3-0DB95197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ca-ES" sz="4000"/>
              <a:t>Hipòtesis</a:t>
            </a:r>
            <a:endParaRPr lang="es-ES" sz="4000"/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FED61081-2FC9-4075-B907-77B51EDF1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ca-ES" sz="2000"/>
              <a:t>Avui en dia les intel·ligències artificials estan tant al nostre abast que un alumne de batxillerat pot crear i implementar una xarxa neuronal artificial des de zero pel seu compte</a:t>
            </a:r>
          </a:p>
          <a:p>
            <a:pPr marL="0" indent="0">
              <a:buNone/>
            </a:pPr>
            <a:endParaRPr lang="ca-ES" sz="2000"/>
          </a:p>
          <a:p>
            <a:r>
              <a:rPr lang="ca-ES" sz="2000"/>
              <a:t>És possible crear una xarxa neuronal artificial complexa sense l’ajuda d’una llibreria de xarxes neuronals</a:t>
            </a: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2995184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2D1C7742-D47E-4864-9D14-8D94CABF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ca-ES" sz="4000"/>
              <a:t>Objectius</a:t>
            </a:r>
            <a:endParaRPr lang="es-ES" sz="4000"/>
          </a:p>
        </p:txBody>
      </p:sp>
      <p:cxnSp>
        <p:nvCxnSpPr>
          <p:cNvPr id="27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idor de contingut 2">
            <a:extLst>
              <a:ext uri="{FF2B5EF4-FFF2-40B4-BE49-F238E27FC236}">
                <a16:creationId xmlns:a16="http://schemas.microsoft.com/office/drawing/2014/main" id="{E03F8E12-E030-42E2-953A-CD4631EAE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ca-ES" sz="2000"/>
              <a:t>Crear una xarxa neuronal</a:t>
            </a:r>
          </a:p>
          <a:p>
            <a:r>
              <a:rPr lang="ca-ES" sz="2000"/>
              <a:t>Crear-la sense l’ajut d’una llibreria</a:t>
            </a:r>
          </a:p>
          <a:p>
            <a:r>
              <a:rPr lang="ca-ES" sz="2000"/>
              <a:t>Implementar la xarxa en un cas real</a:t>
            </a:r>
          </a:p>
        </p:txBody>
      </p:sp>
    </p:spTree>
    <p:extLst>
      <p:ext uri="{BB962C8B-B14F-4D97-AF65-F5344CB8AC3E}">
        <p14:creationId xmlns:p14="http://schemas.microsoft.com/office/powerpoint/2010/main" val="2466045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10E92463-A3A6-4471-9C92-8BA08171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a-ES" dirty="0"/>
              <a:t>Les xarxes neuronals artificials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173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8E5430B-9A4F-480D-9ED2-6DA010BB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F9E71680-D83B-44F1-8866-4E9F7784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261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90</Words>
  <Application>Microsoft Office PowerPoint</Application>
  <PresentationFormat>Pantalla panoràmica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3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l'Office</vt:lpstr>
      <vt:lpstr>Xarxes neuronals artificials</vt:lpstr>
      <vt:lpstr>Índex</vt:lpstr>
      <vt:lpstr>Hipòtesis</vt:lpstr>
      <vt:lpstr>Objectius</vt:lpstr>
      <vt:lpstr>Les xarxes neuronals artificials</vt:lpstr>
      <vt:lpstr>Presentació del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Xarxes neuronals artificials</dc:title>
  <dc:creator>Joan Pau Condal Marco</dc:creator>
  <cp:lastModifiedBy>Joan Pau Condal Marco</cp:lastModifiedBy>
  <cp:revision>3</cp:revision>
  <dcterms:created xsi:type="dcterms:W3CDTF">2018-12-30T17:52:38Z</dcterms:created>
  <dcterms:modified xsi:type="dcterms:W3CDTF">2018-12-30T20:54:31Z</dcterms:modified>
</cp:coreProperties>
</file>