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78" r:id="rId5"/>
    <p:sldId id="257" r:id="rId6"/>
    <p:sldId id="263" r:id="rId7"/>
    <p:sldId id="259" r:id="rId8"/>
    <p:sldId id="280" r:id="rId9"/>
    <p:sldId id="264" r:id="rId10"/>
    <p:sldId id="283" r:id="rId11"/>
    <p:sldId id="285" r:id="rId12"/>
    <p:sldId id="284" r:id="rId13"/>
    <p:sldId id="281" r:id="rId14"/>
    <p:sldId id="282" r:id="rId15"/>
    <p:sldId id="267" r:id="rId16"/>
    <p:sldId id="274"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8D230F3-CF80-4859-8CE7-A43EE81993B5}">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928"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58" d="100"/>
          <a:sy n="58" d="100"/>
        </p:scale>
        <p:origin x="2357"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 wanjiru" userId="0af0359e193e5e53" providerId="LiveId" clId="{B82311FC-8C06-4DC8-9093-915883A3BC18}"/>
    <pc:docChg chg="undo custSel addSld delSld modSld sldOrd">
      <pc:chgData name="joan wanjiru" userId="0af0359e193e5e53" providerId="LiveId" clId="{B82311FC-8C06-4DC8-9093-915883A3BC18}" dt="2023-10-23T02:41:53.346" v="3285"/>
      <pc:docMkLst>
        <pc:docMk/>
      </pc:docMkLst>
      <pc:sldChg chg="modAnim">
        <pc:chgData name="joan wanjiru" userId="0af0359e193e5e53" providerId="LiveId" clId="{B82311FC-8C06-4DC8-9093-915883A3BC18}" dt="2023-10-23T02:22:03.109" v="3031"/>
        <pc:sldMkLst>
          <pc:docMk/>
          <pc:sldMk cId="2815339507" sldId="257"/>
        </pc:sldMkLst>
      </pc:sldChg>
      <pc:sldChg chg="addSp delSp modSp mod ord modAnim">
        <pc:chgData name="joan wanjiru" userId="0af0359e193e5e53" providerId="LiveId" clId="{B82311FC-8C06-4DC8-9093-915883A3BC18}" dt="2023-10-23T02:25:04.824" v="3175" actId="20577"/>
        <pc:sldMkLst>
          <pc:docMk/>
          <pc:sldMk cId="1094308873" sldId="259"/>
        </pc:sldMkLst>
        <pc:spChg chg="mod">
          <ac:chgData name="joan wanjiru" userId="0af0359e193e5e53" providerId="LiveId" clId="{B82311FC-8C06-4DC8-9093-915883A3BC18}" dt="2023-10-23T02:17:15.933" v="2955" actId="20577"/>
          <ac:spMkLst>
            <pc:docMk/>
            <pc:sldMk cId="1094308873" sldId="259"/>
            <ac:spMk id="2" creationId="{C9406CD3-2314-D31D-C724-773F775811A8}"/>
          </ac:spMkLst>
        </pc:spChg>
        <pc:spChg chg="mod">
          <ac:chgData name="joan wanjiru" userId="0af0359e193e5e53" providerId="LiveId" clId="{B82311FC-8C06-4DC8-9093-915883A3BC18}" dt="2023-10-22T18:04:34.756" v="1031" actId="14100"/>
          <ac:spMkLst>
            <pc:docMk/>
            <pc:sldMk cId="1094308873" sldId="259"/>
            <ac:spMk id="3" creationId="{43F20131-2E66-4147-85FF-C0F1FCA97231}"/>
          </ac:spMkLst>
        </pc:spChg>
        <pc:spChg chg="add del mod">
          <ac:chgData name="joan wanjiru" userId="0af0359e193e5e53" providerId="LiveId" clId="{B82311FC-8C06-4DC8-9093-915883A3BC18}" dt="2023-10-22T17:45:38.921" v="595" actId="478"/>
          <ac:spMkLst>
            <pc:docMk/>
            <pc:sldMk cId="1094308873" sldId="259"/>
            <ac:spMk id="4" creationId="{DA837CA2-0457-5D07-04A8-9F611A954E5E}"/>
          </ac:spMkLst>
        </pc:spChg>
        <pc:spChg chg="add del mod">
          <ac:chgData name="joan wanjiru" userId="0af0359e193e5e53" providerId="LiveId" clId="{B82311FC-8C06-4DC8-9093-915883A3BC18}" dt="2023-10-22T17:48:37.848" v="761" actId="478"/>
          <ac:spMkLst>
            <pc:docMk/>
            <pc:sldMk cId="1094308873" sldId="259"/>
            <ac:spMk id="5" creationId="{C03C8219-5B27-8548-03B2-82FF90646ECA}"/>
          </ac:spMkLst>
        </pc:spChg>
        <pc:spChg chg="add del mod">
          <ac:chgData name="joan wanjiru" userId="0af0359e193e5e53" providerId="LiveId" clId="{B82311FC-8C06-4DC8-9093-915883A3BC18}" dt="2023-10-22T17:48:40.048" v="763" actId="478"/>
          <ac:spMkLst>
            <pc:docMk/>
            <pc:sldMk cId="1094308873" sldId="259"/>
            <ac:spMk id="6" creationId="{57C11DEB-2DC5-4881-FE51-B38FFC5B371B}"/>
          </ac:spMkLst>
        </pc:spChg>
        <pc:spChg chg="add del mod">
          <ac:chgData name="joan wanjiru" userId="0af0359e193e5e53" providerId="LiveId" clId="{B82311FC-8C06-4DC8-9093-915883A3BC18}" dt="2023-10-22T17:50:57.821" v="786" actId="478"/>
          <ac:spMkLst>
            <pc:docMk/>
            <pc:sldMk cId="1094308873" sldId="259"/>
            <ac:spMk id="7" creationId="{9F99E013-CC17-94BF-29A7-9728E42DAB94}"/>
          </ac:spMkLst>
        </pc:spChg>
        <pc:spChg chg="add del mod">
          <ac:chgData name="joan wanjiru" userId="0af0359e193e5e53" providerId="LiveId" clId="{B82311FC-8C06-4DC8-9093-915883A3BC18}" dt="2023-10-22T17:51:09.968" v="791" actId="478"/>
          <ac:spMkLst>
            <pc:docMk/>
            <pc:sldMk cId="1094308873" sldId="259"/>
            <ac:spMk id="8" creationId="{DD439DAE-5BA8-7A08-9DE4-EBBF26F2BA47}"/>
          </ac:spMkLst>
        </pc:spChg>
        <pc:spChg chg="mod">
          <ac:chgData name="joan wanjiru" userId="0af0359e193e5e53" providerId="LiveId" clId="{B82311FC-8C06-4DC8-9093-915883A3BC18}" dt="2023-10-22T18:04:44.105" v="1033" actId="255"/>
          <ac:spMkLst>
            <pc:docMk/>
            <pc:sldMk cId="1094308873" sldId="259"/>
            <ac:spMk id="10" creationId="{00E7F2B6-10A7-477E-B377-78173351CB9B}"/>
          </ac:spMkLst>
        </pc:spChg>
        <pc:spChg chg="mod">
          <ac:chgData name="joan wanjiru" userId="0af0359e193e5e53" providerId="LiveId" clId="{B82311FC-8C06-4DC8-9093-915883A3BC18}" dt="2023-10-23T02:25:04.824" v="3175" actId="20577"/>
          <ac:spMkLst>
            <pc:docMk/>
            <pc:sldMk cId="1094308873" sldId="259"/>
            <ac:spMk id="19" creationId="{59BCB765-3776-41F5-B6B8-6208678A046A}"/>
          </ac:spMkLst>
        </pc:spChg>
        <pc:spChg chg="mod">
          <ac:chgData name="joan wanjiru" userId="0af0359e193e5e53" providerId="LiveId" clId="{B82311FC-8C06-4DC8-9093-915883A3BC18}" dt="2023-10-22T18:04:29.031" v="1030" actId="14100"/>
          <ac:spMkLst>
            <pc:docMk/>
            <pc:sldMk cId="1094308873" sldId="259"/>
            <ac:spMk id="23" creationId="{D2EE4141-AD91-4E47-B788-C5EA3ACC61A0}"/>
          </ac:spMkLst>
        </pc:spChg>
        <pc:spChg chg="mod">
          <ac:chgData name="joan wanjiru" userId="0af0359e193e5e53" providerId="LiveId" clId="{B82311FC-8C06-4DC8-9093-915883A3BC18}" dt="2023-10-22T18:04:52.491" v="1034" actId="255"/>
          <ac:spMkLst>
            <pc:docMk/>
            <pc:sldMk cId="1094308873" sldId="259"/>
            <ac:spMk id="24" creationId="{106F3974-4943-47E8-A433-5C64B36E9463}"/>
          </ac:spMkLst>
        </pc:spChg>
        <pc:spChg chg="mod">
          <ac:chgData name="joan wanjiru" userId="0af0359e193e5e53" providerId="LiveId" clId="{B82311FC-8C06-4DC8-9093-915883A3BC18}" dt="2023-10-22T18:04:01.592" v="985" actId="20577"/>
          <ac:spMkLst>
            <pc:docMk/>
            <pc:sldMk cId="1094308873" sldId="259"/>
            <ac:spMk id="25" creationId="{28950946-2F58-45BE-8886-7AC0149D69EA}"/>
          </ac:spMkLst>
        </pc:spChg>
        <pc:spChg chg="mod">
          <ac:chgData name="joan wanjiru" userId="0af0359e193e5e53" providerId="LiveId" clId="{B82311FC-8C06-4DC8-9093-915883A3BC18}" dt="2023-10-22T18:03:55.142" v="975" actId="20577"/>
          <ac:spMkLst>
            <pc:docMk/>
            <pc:sldMk cId="1094308873" sldId="259"/>
            <ac:spMk id="33" creationId="{1ACF41D3-2AFC-49DB-9DF0-E2ECA29FB165}"/>
          </ac:spMkLst>
        </pc:spChg>
        <pc:spChg chg="mod">
          <ac:chgData name="joan wanjiru" userId="0af0359e193e5e53" providerId="LiveId" clId="{B82311FC-8C06-4DC8-9093-915883A3BC18}" dt="2023-10-22T17:51:45.081" v="834" actId="14100"/>
          <ac:spMkLst>
            <pc:docMk/>
            <pc:sldMk cId="1094308873" sldId="259"/>
            <ac:spMk id="34" creationId="{3643E873-8912-4B68-8719-1C569341D6FD}"/>
          </ac:spMkLst>
        </pc:spChg>
        <pc:spChg chg="mod">
          <ac:chgData name="joan wanjiru" userId="0af0359e193e5e53" providerId="LiveId" clId="{B82311FC-8C06-4DC8-9093-915883A3BC18}" dt="2023-10-22T18:04:56.725" v="1036" actId="20577"/>
          <ac:spMkLst>
            <pc:docMk/>
            <pc:sldMk cId="1094308873" sldId="259"/>
            <ac:spMk id="35" creationId="{B56B6F3A-5C12-4500-AD07-4FCE61526A57}"/>
          </ac:spMkLst>
        </pc:spChg>
        <pc:spChg chg="mod">
          <ac:chgData name="joan wanjiru" userId="0af0359e193e5e53" providerId="LiveId" clId="{B82311FC-8C06-4DC8-9093-915883A3BC18}" dt="2023-10-22T17:47:12.056" v="659" actId="20577"/>
          <ac:spMkLst>
            <pc:docMk/>
            <pc:sldMk cId="1094308873" sldId="259"/>
            <ac:spMk id="257" creationId="{8DBC7823-0B82-44CB-B937-1DAF28C165B4}"/>
          </ac:spMkLst>
        </pc:spChg>
        <pc:picChg chg="mod">
          <ac:chgData name="joan wanjiru" userId="0af0359e193e5e53" providerId="LiveId" clId="{B82311FC-8C06-4DC8-9093-915883A3BC18}" dt="2023-10-22T18:05:55.811" v="1040" actId="14826"/>
          <ac:picMkLst>
            <pc:docMk/>
            <pc:sldMk cId="1094308873" sldId="259"/>
            <ac:picMk id="27" creationId="{290FBD7A-BEB6-4C4C-B057-7A00B6FBB7DD}"/>
          </ac:picMkLst>
        </pc:picChg>
      </pc:sldChg>
      <pc:sldChg chg="del">
        <pc:chgData name="joan wanjiru" userId="0af0359e193e5e53" providerId="LiveId" clId="{B82311FC-8C06-4DC8-9093-915883A3BC18}" dt="2023-10-23T01:47:42.457" v="2586" actId="2696"/>
        <pc:sldMkLst>
          <pc:docMk/>
          <pc:sldMk cId="860759002" sldId="260"/>
        </pc:sldMkLst>
      </pc:sldChg>
      <pc:sldChg chg="del">
        <pc:chgData name="joan wanjiru" userId="0af0359e193e5e53" providerId="LiveId" clId="{B82311FC-8C06-4DC8-9093-915883A3BC18}" dt="2023-10-23T01:47:37.517" v="2584" actId="2696"/>
        <pc:sldMkLst>
          <pc:docMk/>
          <pc:sldMk cId="3984440688" sldId="261"/>
        </pc:sldMkLst>
      </pc:sldChg>
      <pc:sldChg chg="del">
        <pc:chgData name="joan wanjiru" userId="0af0359e193e5e53" providerId="LiveId" clId="{B82311FC-8C06-4DC8-9093-915883A3BC18}" dt="2023-10-23T01:47:54.294" v="2589" actId="2696"/>
        <pc:sldMkLst>
          <pc:docMk/>
          <pc:sldMk cId="3372486172" sldId="262"/>
        </pc:sldMkLst>
      </pc:sldChg>
      <pc:sldChg chg="addSp delSp modSp mod modAnim">
        <pc:chgData name="joan wanjiru" userId="0af0359e193e5e53" providerId="LiveId" clId="{B82311FC-8C06-4DC8-9093-915883A3BC18}" dt="2023-10-23T02:24:37.865" v="3172" actId="20577"/>
        <pc:sldMkLst>
          <pc:docMk/>
          <pc:sldMk cId="2174002491" sldId="263"/>
        </pc:sldMkLst>
        <pc:spChg chg="add del mod">
          <ac:chgData name="joan wanjiru" userId="0af0359e193e5e53" providerId="LiveId" clId="{B82311FC-8C06-4DC8-9093-915883A3BC18}" dt="2023-10-22T17:34:41.057" v="30" actId="478"/>
          <ac:spMkLst>
            <pc:docMk/>
            <pc:sldMk cId="2174002491" sldId="263"/>
            <ac:spMk id="33" creationId="{4714DCC6-B58F-7243-CD5A-EDE8A5C78B49}"/>
          </ac:spMkLst>
        </pc:spChg>
        <pc:spChg chg="add mod">
          <ac:chgData name="joan wanjiru" userId="0af0359e193e5e53" providerId="LiveId" clId="{B82311FC-8C06-4DC8-9093-915883A3BC18}" dt="2023-10-23T02:24:37.865" v="3172" actId="20577"/>
          <ac:spMkLst>
            <pc:docMk/>
            <pc:sldMk cId="2174002491" sldId="263"/>
            <ac:spMk id="34" creationId="{9D0EB20B-857C-BA12-5D32-94EB38EE7060}"/>
          </ac:spMkLst>
        </pc:spChg>
      </pc:sldChg>
      <pc:sldChg chg="addSp delSp modSp mod modAnim">
        <pc:chgData name="joan wanjiru" userId="0af0359e193e5e53" providerId="LiveId" clId="{B82311FC-8C06-4DC8-9093-915883A3BC18}" dt="2023-10-23T02:33:42.796" v="3252"/>
        <pc:sldMkLst>
          <pc:docMk/>
          <pc:sldMk cId="2883553059" sldId="264"/>
        </pc:sldMkLst>
        <pc:spChg chg="mod">
          <ac:chgData name="joan wanjiru" userId="0af0359e193e5e53" providerId="LiveId" clId="{B82311FC-8C06-4DC8-9093-915883A3BC18}" dt="2023-10-23T00:44:22.979" v="1541" actId="20577"/>
          <ac:spMkLst>
            <pc:docMk/>
            <pc:sldMk cId="2883553059" sldId="264"/>
            <ac:spMk id="2" creationId="{5E721BE0-5D53-95F8-279B-CEAF63430ADF}"/>
          </ac:spMkLst>
        </pc:spChg>
        <pc:spChg chg="add del mod">
          <ac:chgData name="joan wanjiru" userId="0af0359e193e5e53" providerId="LiveId" clId="{B82311FC-8C06-4DC8-9093-915883A3BC18}" dt="2023-10-23T00:39:06.971" v="1312" actId="478"/>
          <ac:spMkLst>
            <pc:docMk/>
            <pc:sldMk cId="2883553059" sldId="264"/>
            <ac:spMk id="4" creationId="{A336331D-AB7D-A371-7CCE-8BBAA99A0072}"/>
          </ac:spMkLst>
        </pc:spChg>
        <pc:spChg chg="add del mod">
          <ac:chgData name="joan wanjiru" userId="0af0359e193e5e53" providerId="LiveId" clId="{B82311FC-8C06-4DC8-9093-915883A3BC18}" dt="2023-10-23T00:39:12.008" v="1318" actId="478"/>
          <ac:spMkLst>
            <pc:docMk/>
            <pc:sldMk cId="2883553059" sldId="264"/>
            <ac:spMk id="6" creationId="{4057303F-2EFF-D14A-C0C0-C02E63D35C71}"/>
          </ac:spMkLst>
        </pc:spChg>
        <pc:spChg chg="add del mod">
          <ac:chgData name="joan wanjiru" userId="0af0359e193e5e53" providerId="LiveId" clId="{B82311FC-8C06-4DC8-9093-915883A3BC18}" dt="2023-10-23T00:39:16.815" v="1322" actId="478"/>
          <ac:spMkLst>
            <pc:docMk/>
            <pc:sldMk cId="2883553059" sldId="264"/>
            <ac:spMk id="8" creationId="{981FB199-9681-C6A1-2556-8E6C23DB0931}"/>
          </ac:spMkLst>
        </pc:spChg>
        <pc:spChg chg="add del mod">
          <ac:chgData name="joan wanjiru" userId="0af0359e193e5e53" providerId="LiveId" clId="{B82311FC-8C06-4DC8-9093-915883A3BC18}" dt="2023-10-23T00:39:25.523" v="1325" actId="478"/>
          <ac:spMkLst>
            <pc:docMk/>
            <pc:sldMk cId="2883553059" sldId="264"/>
            <ac:spMk id="10" creationId="{2589EF88-9299-D212-577B-34F2CF61B2A7}"/>
          </ac:spMkLst>
        </pc:spChg>
        <pc:spChg chg="add del mod">
          <ac:chgData name="joan wanjiru" userId="0af0359e193e5e53" providerId="LiveId" clId="{B82311FC-8C06-4DC8-9093-915883A3BC18}" dt="2023-10-23T00:40:24.400" v="1359" actId="478"/>
          <ac:spMkLst>
            <pc:docMk/>
            <pc:sldMk cId="2883553059" sldId="264"/>
            <ac:spMk id="12" creationId="{D36E30EF-141E-F8C6-9945-7CCED8600200}"/>
          </ac:spMkLst>
        </pc:spChg>
        <pc:spChg chg="add del mod">
          <ac:chgData name="joan wanjiru" userId="0af0359e193e5e53" providerId="LiveId" clId="{B82311FC-8C06-4DC8-9093-915883A3BC18}" dt="2023-10-23T00:39:47.643" v="1337" actId="478"/>
          <ac:spMkLst>
            <pc:docMk/>
            <pc:sldMk cId="2883553059" sldId="264"/>
            <ac:spMk id="14" creationId="{89E6C77C-4CB3-6640-DF44-AC3D3FC20AE5}"/>
          </ac:spMkLst>
        </pc:spChg>
        <pc:spChg chg="add del mod">
          <ac:chgData name="joan wanjiru" userId="0af0359e193e5e53" providerId="LiveId" clId="{B82311FC-8C06-4DC8-9093-915883A3BC18}" dt="2023-10-23T00:39:56.310" v="1342" actId="478"/>
          <ac:spMkLst>
            <pc:docMk/>
            <pc:sldMk cId="2883553059" sldId="264"/>
            <ac:spMk id="16" creationId="{E6DC1291-2E71-3243-E208-E6B159602440}"/>
          </ac:spMkLst>
        </pc:spChg>
        <pc:spChg chg="add del mod">
          <ac:chgData name="joan wanjiru" userId="0af0359e193e5e53" providerId="LiveId" clId="{B82311FC-8C06-4DC8-9093-915883A3BC18}" dt="2023-10-23T00:40:01.453" v="1346" actId="478"/>
          <ac:spMkLst>
            <pc:docMk/>
            <pc:sldMk cId="2883553059" sldId="264"/>
            <ac:spMk id="18" creationId="{AE499330-0F66-1568-448D-7E00BBDF1420}"/>
          </ac:spMkLst>
        </pc:spChg>
        <pc:spChg chg="add del mod">
          <ac:chgData name="joan wanjiru" userId="0af0359e193e5e53" providerId="LiveId" clId="{B82311FC-8C06-4DC8-9093-915883A3BC18}" dt="2023-10-23T00:40:10.276" v="1350" actId="478"/>
          <ac:spMkLst>
            <pc:docMk/>
            <pc:sldMk cId="2883553059" sldId="264"/>
            <ac:spMk id="20" creationId="{6F9D9A21-8EB7-B272-00D2-BBACBD0F15D7}"/>
          </ac:spMkLst>
        </pc:spChg>
        <pc:spChg chg="add del mod">
          <ac:chgData name="joan wanjiru" userId="0af0359e193e5e53" providerId="LiveId" clId="{B82311FC-8C06-4DC8-9093-915883A3BC18}" dt="2023-10-23T00:40:15.531" v="1355" actId="478"/>
          <ac:spMkLst>
            <pc:docMk/>
            <pc:sldMk cId="2883553059" sldId="264"/>
            <ac:spMk id="22" creationId="{2ADDC70F-F85B-5CFF-5658-49E56CBBACB3}"/>
          </ac:spMkLst>
        </pc:spChg>
        <pc:spChg chg="add del mod">
          <ac:chgData name="joan wanjiru" userId="0af0359e193e5e53" providerId="LiveId" clId="{B82311FC-8C06-4DC8-9093-915883A3BC18}" dt="2023-10-23T00:43:22.803" v="1507" actId="478"/>
          <ac:spMkLst>
            <pc:docMk/>
            <pc:sldMk cId="2883553059" sldId="264"/>
            <ac:spMk id="23" creationId="{95DA8E62-6C37-9BE6-E850-E15D2A0D6D37}"/>
          </ac:spMkLst>
        </pc:spChg>
        <pc:spChg chg="add del mod">
          <ac:chgData name="joan wanjiru" userId="0af0359e193e5e53" providerId="LiveId" clId="{B82311FC-8C06-4DC8-9093-915883A3BC18}" dt="2023-10-23T00:42:15.078" v="1488" actId="931"/>
          <ac:spMkLst>
            <pc:docMk/>
            <pc:sldMk cId="2883553059" sldId="264"/>
            <ac:spMk id="25" creationId="{D49DA0FA-7D08-3A14-2FB6-9762BB0AAF78}"/>
          </ac:spMkLst>
        </pc:spChg>
        <pc:spChg chg="del mod">
          <ac:chgData name="joan wanjiru" userId="0af0359e193e5e53" providerId="LiveId" clId="{B82311FC-8C06-4DC8-9093-915883A3BC18}" dt="2023-10-23T00:45:58.977" v="1553" actId="478"/>
          <ac:spMkLst>
            <pc:docMk/>
            <pc:sldMk cId="2883553059" sldId="264"/>
            <ac:spMk id="27" creationId="{C3D8D50B-B373-41DD-AF52-1CAB93D959AA}"/>
          </ac:spMkLst>
        </pc:spChg>
        <pc:spChg chg="mod">
          <ac:chgData name="joan wanjiru" userId="0af0359e193e5e53" providerId="LiveId" clId="{B82311FC-8C06-4DC8-9093-915883A3BC18}" dt="2023-10-23T02:21:09.558" v="3022" actId="368"/>
          <ac:spMkLst>
            <pc:docMk/>
            <pc:sldMk cId="2883553059" sldId="264"/>
            <ac:spMk id="30" creationId="{F580F041-DC12-4416-8D50-10D5CB88036E}"/>
          </ac:spMkLst>
        </pc:spChg>
        <pc:spChg chg="add del mod">
          <ac:chgData name="joan wanjiru" userId="0af0359e193e5e53" providerId="LiveId" clId="{B82311FC-8C06-4DC8-9093-915883A3BC18}" dt="2023-10-23T00:42:33.670" v="1494" actId="478"/>
          <ac:spMkLst>
            <pc:docMk/>
            <pc:sldMk cId="2883553059" sldId="264"/>
            <ac:spMk id="32" creationId="{D004439D-EEDF-9503-B96E-B36DC02BD78D}"/>
          </ac:spMkLst>
        </pc:spChg>
        <pc:spChg chg="del mod">
          <ac:chgData name="joan wanjiru" userId="0af0359e193e5e53" providerId="LiveId" clId="{B82311FC-8C06-4DC8-9093-915883A3BC18}" dt="2023-10-23T00:39:14.748" v="1320" actId="478"/>
          <ac:spMkLst>
            <pc:docMk/>
            <pc:sldMk cId="2883553059" sldId="264"/>
            <ac:spMk id="61" creationId="{AAB80485-19C5-4162-A7D1-C16C0A37DB0A}"/>
          </ac:spMkLst>
        </pc:spChg>
        <pc:spChg chg="del mod">
          <ac:chgData name="joan wanjiru" userId="0af0359e193e5e53" providerId="LiveId" clId="{B82311FC-8C06-4DC8-9093-915883A3BC18}" dt="2023-10-23T00:39:09.492" v="1316" actId="478"/>
          <ac:spMkLst>
            <pc:docMk/>
            <pc:sldMk cId="2883553059" sldId="264"/>
            <ac:spMk id="62" creationId="{F3A35CB8-192D-46E2-ABAC-ED96BB3582BE}"/>
          </ac:spMkLst>
        </pc:spChg>
        <pc:spChg chg="del mod">
          <ac:chgData name="joan wanjiru" userId="0af0359e193e5e53" providerId="LiveId" clId="{B82311FC-8C06-4DC8-9093-915883A3BC18}" dt="2023-10-23T00:40:26.464" v="1361" actId="478"/>
          <ac:spMkLst>
            <pc:docMk/>
            <pc:sldMk cId="2883553059" sldId="264"/>
            <ac:spMk id="63" creationId="{8D138E80-5256-446A-AE30-0A9CBCEC97CC}"/>
          </ac:spMkLst>
        </pc:spChg>
        <pc:spChg chg="del mod">
          <ac:chgData name="joan wanjiru" userId="0af0359e193e5e53" providerId="LiveId" clId="{B82311FC-8C06-4DC8-9093-915883A3BC18}" dt="2023-10-23T00:39:41.350" v="1332" actId="478"/>
          <ac:spMkLst>
            <pc:docMk/>
            <pc:sldMk cId="2883553059" sldId="264"/>
            <ac:spMk id="64" creationId="{A1AC70BF-8941-481C-8D24-0B619A898EDE}"/>
          </ac:spMkLst>
        </pc:spChg>
        <pc:spChg chg="del mod">
          <ac:chgData name="joan wanjiru" userId="0af0359e193e5e53" providerId="LiveId" clId="{B82311FC-8C06-4DC8-9093-915883A3BC18}" dt="2023-10-23T00:39:50.806" v="1340" actId="478"/>
          <ac:spMkLst>
            <pc:docMk/>
            <pc:sldMk cId="2883553059" sldId="264"/>
            <ac:spMk id="76" creationId="{C5E5A4C4-6086-4F2D-BF5F-1A909411BAA3}"/>
          </ac:spMkLst>
        </pc:spChg>
        <pc:spChg chg="del mod">
          <ac:chgData name="joan wanjiru" userId="0af0359e193e5e53" providerId="LiveId" clId="{B82311FC-8C06-4DC8-9093-915883A3BC18}" dt="2023-10-23T00:39:44.982" v="1335" actId="478"/>
          <ac:spMkLst>
            <pc:docMk/>
            <pc:sldMk cId="2883553059" sldId="264"/>
            <ac:spMk id="77" creationId="{F8450002-65CC-44ED-9FA3-79F17962B3B5}"/>
          </ac:spMkLst>
        </pc:spChg>
        <pc:spChg chg="del mod">
          <ac:chgData name="joan wanjiru" userId="0af0359e193e5e53" providerId="LiveId" clId="{B82311FC-8C06-4DC8-9093-915883A3BC18}" dt="2023-10-23T00:40:13.261" v="1353" actId="478"/>
          <ac:spMkLst>
            <pc:docMk/>
            <pc:sldMk cId="2883553059" sldId="264"/>
            <ac:spMk id="78" creationId="{DF2F3071-377B-4538-8351-AE48F52BD1CC}"/>
          </ac:spMkLst>
        </pc:spChg>
        <pc:spChg chg="del mod">
          <ac:chgData name="joan wanjiru" userId="0af0359e193e5e53" providerId="LiveId" clId="{B82311FC-8C06-4DC8-9093-915883A3BC18}" dt="2023-10-23T00:39:58.753" v="1344" actId="478"/>
          <ac:spMkLst>
            <pc:docMk/>
            <pc:sldMk cId="2883553059" sldId="264"/>
            <ac:spMk id="79" creationId="{3ECFAB54-2FAE-44AC-A18F-60ABE9A74175}"/>
          </ac:spMkLst>
        </pc:spChg>
        <pc:picChg chg="add del mod">
          <ac:chgData name="joan wanjiru" userId="0af0359e193e5e53" providerId="LiveId" clId="{B82311FC-8C06-4DC8-9093-915883A3BC18}" dt="2023-10-23T00:42:26.419" v="1492" actId="21"/>
          <ac:picMkLst>
            <pc:docMk/>
            <pc:sldMk cId="2883553059" sldId="264"/>
            <ac:picMk id="29" creationId="{DC8CE39E-C3C0-8E0D-51A4-262B74A1B0F2}"/>
          </ac:picMkLst>
        </pc:picChg>
        <pc:picChg chg="add mod">
          <ac:chgData name="joan wanjiru" userId="0af0359e193e5e53" providerId="LiveId" clId="{B82311FC-8C06-4DC8-9093-915883A3BC18}" dt="2023-10-23T00:46:02.954" v="1554" actId="14100"/>
          <ac:picMkLst>
            <pc:docMk/>
            <pc:sldMk cId="2883553059" sldId="264"/>
            <ac:picMk id="34" creationId="{520E214C-1D1B-EEC9-1B5D-0274C790FB60}"/>
          </ac:picMkLst>
        </pc:picChg>
        <pc:picChg chg="del">
          <ac:chgData name="joan wanjiru" userId="0af0359e193e5e53" providerId="LiveId" clId="{B82311FC-8C06-4DC8-9093-915883A3BC18}" dt="2023-10-23T00:39:05.789" v="1311" actId="478"/>
          <ac:picMkLst>
            <pc:docMk/>
            <pc:sldMk cId="2883553059" sldId="264"/>
            <ac:picMk id="46" creationId="{1420D33F-ACED-46BE-B2DF-C61CB4ABF7CF}"/>
          </ac:picMkLst>
        </pc:picChg>
        <pc:picChg chg="del">
          <ac:chgData name="joan wanjiru" userId="0af0359e193e5e53" providerId="LiveId" clId="{B82311FC-8C06-4DC8-9093-915883A3BC18}" dt="2023-10-23T00:39:20.024" v="1323" actId="478"/>
          <ac:picMkLst>
            <pc:docMk/>
            <pc:sldMk cId="2883553059" sldId="264"/>
            <ac:picMk id="66" creationId="{A336AF83-492E-4D22-9173-676DCAB77B13}"/>
          </ac:picMkLst>
        </pc:picChg>
        <pc:picChg chg="del mod">
          <ac:chgData name="joan wanjiru" userId="0af0359e193e5e53" providerId="LiveId" clId="{B82311FC-8C06-4DC8-9093-915883A3BC18}" dt="2023-10-23T00:40:54.864" v="1366" actId="478"/>
          <ac:picMkLst>
            <pc:docMk/>
            <pc:sldMk cId="2883553059" sldId="264"/>
            <ac:picMk id="87" creationId="{8BBFDB51-02F2-47A2-A20D-538E6E43E738}"/>
          </ac:picMkLst>
        </pc:picChg>
        <pc:picChg chg="del mod">
          <ac:chgData name="joan wanjiru" userId="0af0359e193e5e53" providerId="LiveId" clId="{B82311FC-8C06-4DC8-9093-915883A3BC18}" dt="2023-10-23T00:40:04.214" v="1348" actId="478"/>
          <ac:picMkLst>
            <pc:docMk/>
            <pc:sldMk cId="2883553059" sldId="264"/>
            <ac:picMk id="105" creationId="{4ECD9547-8CC8-47C4-BE18-635B19076589}"/>
          </ac:picMkLst>
        </pc:picChg>
      </pc:sldChg>
      <pc:sldChg chg="addSp delSp modSp del mod ord">
        <pc:chgData name="joan wanjiru" userId="0af0359e193e5e53" providerId="LiveId" clId="{B82311FC-8C06-4DC8-9093-915883A3BC18}" dt="2023-10-23T00:54:00.452" v="1695" actId="2696"/>
        <pc:sldMkLst>
          <pc:docMk/>
          <pc:sldMk cId="2316932" sldId="265"/>
        </pc:sldMkLst>
        <pc:spChg chg="del mod">
          <ac:chgData name="joan wanjiru" userId="0af0359e193e5e53" providerId="LiveId" clId="{B82311FC-8C06-4DC8-9093-915883A3BC18}" dt="2023-10-23T00:48:29.848" v="1601" actId="478"/>
          <ac:spMkLst>
            <pc:docMk/>
            <pc:sldMk cId="2316932" sldId="265"/>
            <ac:spMk id="2" creationId="{3DA4F4F7-E3E0-F453-1A50-745595A92646}"/>
          </ac:spMkLst>
        </pc:spChg>
        <pc:spChg chg="add del mod">
          <ac:chgData name="joan wanjiru" userId="0af0359e193e5e53" providerId="LiveId" clId="{B82311FC-8C06-4DC8-9093-915883A3BC18}" dt="2023-10-23T00:49:34.543" v="1605" actId="478"/>
          <ac:spMkLst>
            <pc:docMk/>
            <pc:sldMk cId="2316932" sldId="265"/>
            <ac:spMk id="4" creationId="{89426B0A-623A-D389-B032-6CE37B8FAC09}"/>
          </ac:spMkLst>
        </pc:spChg>
        <pc:spChg chg="add del mod">
          <ac:chgData name="joan wanjiru" userId="0af0359e193e5e53" providerId="LiveId" clId="{B82311FC-8C06-4DC8-9093-915883A3BC18}" dt="2023-10-23T00:50:05.710" v="1618" actId="478"/>
          <ac:spMkLst>
            <pc:docMk/>
            <pc:sldMk cId="2316932" sldId="265"/>
            <ac:spMk id="6" creationId="{AB47200F-8F48-0769-BB36-45F021C67F03}"/>
          </ac:spMkLst>
        </pc:spChg>
        <pc:spChg chg="add del mod">
          <ac:chgData name="joan wanjiru" userId="0af0359e193e5e53" providerId="LiveId" clId="{B82311FC-8C06-4DC8-9093-915883A3BC18}" dt="2023-10-23T00:50:09.467" v="1624" actId="478"/>
          <ac:spMkLst>
            <pc:docMk/>
            <pc:sldMk cId="2316932" sldId="265"/>
            <ac:spMk id="8" creationId="{8977746A-1B73-973D-C0FF-D611ABDA819F}"/>
          </ac:spMkLst>
        </pc:spChg>
        <pc:spChg chg="add del mod">
          <ac:chgData name="joan wanjiru" userId="0af0359e193e5e53" providerId="LiveId" clId="{B82311FC-8C06-4DC8-9093-915883A3BC18}" dt="2023-10-23T00:50:13.586" v="1629" actId="478"/>
          <ac:spMkLst>
            <pc:docMk/>
            <pc:sldMk cId="2316932" sldId="265"/>
            <ac:spMk id="10" creationId="{1ED60632-5531-DF5C-4C11-2694BA8070ED}"/>
          </ac:spMkLst>
        </pc:spChg>
        <pc:spChg chg="add del mod">
          <ac:chgData name="joan wanjiru" userId="0af0359e193e5e53" providerId="LiveId" clId="{B82311FC-8C06-4DC8-9093-915883A3BC18}" dt="2023-10-23T00:50:21.155" v="1637" actId="478"/>
          <ac:spMkLst>
            <pc:docMk/>
            <pc:sldMk cId="2316932" sldId="265"/>
            <ac:spMk id="12" creationId="{0EA408E9-B6BA-4C2D-9F97-3AF3F9181928}"/>
          </ac:spMkLst>
        </pc:spChg>
        <pc:spChg chg="del mod">
          <ac:chgData name="joan wanjiru" userId="0af0359e193e5e53" providerId="LiveId" clId="{B82311FC-8C06-4DC8-9093-915883A3BC18}" dt="2023-10-23T00:48:23.948" v="1599" actId="478"/>
          <ac:spMkLst>
            <pc:docMk/>
            <pc:sldMk cId="2316932" sldId="265"/>
            <ac:spMk id="21" creationId="{08ADC8B7-1650-4062-AE08-FC1C3B6ADD76}"/>
          </ac:spMkLst>
        </pc:spChg>
        <pc:spChg chg="mod">
          <ac:chgData name="joan wanjiru" userId="0af0359e193e5e53" providerId="LiveId" clId="{B82311FC-8C06-4DC8-9093-915883A3BC18}" dt="2023-10-23T00:50:52.431" v="1642" actId="14100"/>
          <ac:spMkLst>
            <pc:docMk/>
            <pc:sldMk cId="2316932" sldId="265"/>
            <ac:spMk id="23" creationId="{5BCCD6C8-F91D-4A81-8513-B31078BBC009}"/>
          </ac:spMkLst>
        </pc:spChg>
        <pc:spChg chg="mod">
          <ac:chgData name="joan wanjiru" userId="0af0359e193e5e53" providerId="LiveId" clId="{B82311FC-8C06-4DC8-9093-915883A3BC18}" dt="2023-10-23T00:50:57.448" v="1646" actId="27636"/>
          <ac:spMkLst>
            <pc:docMk/>
            <pc:sldMk cId="2316932" sldId="265"/>
            <ac:spMk id="62" creationId="{F0E231FA-A4C7-4627-A14C-74DA402FD943}"/>
          </ac:spMkLst>
        </pc:spChg>
        <pc:spChg chg="del">
          <ac:chgData name="joan wanjiru" userId="0af0359e193e5e53" providerId="LiveId" clId="{B82311FC-8C06-4DC8-9093-915883A3BC18}" dt="2023-10-23T00:49:29.331" v="1602" actId="478"/>
          <ac:spMkLst>
            <pc:docMk/>
            <pc:sldMk cId="2316932" sldId="265"/>
            <ac:spMk id="63" creationId="{9F219F7A-AA8D-44E8-85C6-7B9E43B2FEA2}"/>
          </ac:spMkLst>
        </pc:spChg>
        <pc:spChg chg="del mod">
          <ac:chgData name="joan wanjiru" userId="0af0359e193e5e53" providerId="LiveId" clId="{B82311FC-8C06-4DC8-9093-915883A3BC18}" dt="2023-10-23T00:50:02.551" v="1615" actId="478"/>
          <ac:spMkLst>
            <pc:docMk/>
            <pc:sldMk cId="2316932" sldId="265"/>
            <ac:spMk id="99" creationId="{5355A1F3-1DF5-4754-82C7-DBE14DBFAC9A}"/>
          </ac:spMkLst>
        </pc:spChg>
        <pc:spChg chg="del mod">
          <ac:chgData name="joan wanjiru" userId="0af0359e193e5e53" providerId="LiveId" clId="{B82311FC-8C06-4DC8-9093-915883A3BC18}" dt="2023-10-23T00:50:07.369" v="1621" actId="478"/>
          <ac:spMkLst>
            <pc:docMk/>
            <pc:sldMk cId="2316932" sldId="265"/>
            <ac:spMk id="100" creationId="{20C05462-50C1-47AC-B864-6331DA480340}"/>
          </ac:spMkLst>
        </pc:spChg>
        <pc:spChg chg="del mod">
          <ac:chgData name="joan wanjiru" userId="0af0359e193e5e53" providerId="LiveId" clId="{B82311FC-8C06-4DC8-9093-915883A3BC18}" dt="2023-10-23T00:50:11.373" v="1627" actId="478"/>
          <ac:spMkLst>
            <pc:docMk/>
            <pc:sldMk cId="2316932" sldId="265"/>
            <ac:spMk id="101" creationId="{E67B7AF0-52AF-488F-990C-DB132A565BAD}"/>
          </ac:spMkLst>
        </pc:spChg>
        <pc:spChg chg="del mod">
          <ac:chgData name="joan wanjiru" userId="0af0359e193e5e53" providerId="LiveId" clId="{B82311FC-8C06-4DC8-9093-915883A3BC18}" dt="2023-10-23T00:50:15.247" v="1631" actId="478"/>
          <ac:spMkLst>
            <pc:docMk/>
            <pc:sldMk cId="2316932" sldId="265"/>
            <ac:spMk id="102" creationId="{26F75E59-B08F-4122-977F-72EEC91E5B7F}"/>
          </ac:spMkLst>
        </pc:spChg>
        <pc:picChg chg="add del mod">
          <ac:chgData name="joan wanjiru" userId="0af0359e193e5e53" providerId="LiveId" clId="{B82311FC-8C06-4DC8-9093-915883A3BC18}" dt="2023-10-23T00:51:21.459" v="1652" actId="478"/>
          <ac:picMkLst>
            <pc:docMk/>
            <pc:sldMk cId="2316932" sldId="265"/>
            <ac:picMk id="14" creationId="{06803251-F2D6-7BF1-D37F-AF319152E742}"/>
          </ac:picMkLst>
        </pc:picChg>
        <pc:picChg chg="mod">
          <ac:chgData name="joan wanjiru" userId="0af0359e193e5e53" providerId="LiveId" clId="{B82311FC-8C06-4DC8-9093-915883A3BC18}" dt="2023-10-23T00:48:17.998" v="1597" actId="14826"/>
          <ac:picMkLst>
            <pc:docMk/>
            <pc:sldMk cId="2316932" sldId="265"/>
            <ac:picMk id="18" creationId="{A5E3392C-C6EB-4B0C-B644-CBD1E6A34420}"/>
          </ac:picMkLst>
        </pc:picChg>
      </pc:sldChg>
      <pc:sldChg chg="del">
        <pc:chgData name="joan wanjiru" userId="0af0359e193e5e53" providerId="LiveId" clId="{B82311FC-8C06-4DC8-9093-915883A3BC18}" dt="2023-10-23T01:47:44.877" v="2587" actId="2696"/>
        <pc:sldMkLst>
          <pc:docMk/>
          <pc:sldMk cId="790109063" sldId="266"/>
        </pc:sldMkLst>
      </pc:sldChg>
      <pc:sldChg chg="addSp delSp modSp mod ord modAnim">
        <pc:chgData name="joan wanjiru" userId="0af0359e193e5e53" providerId="LiveId" clId="{B82311FC-8C06-4DC8-9093-915883A3BC18}" dt="2023-10-23T02:41:53.346" v="3285"/>
        <pc:sldMkLst>
          <pc:docMk/>
          <pc:sldMk cId="1604891360" sldId="267"/>
        </pc:sldMkLst>
        <pc:spChg chg="del mod">
          <ac:chgData name="joan wanjiru" userId="0af0359e193e5e53" providerId="LiveId" clId="{B82311FC-8C06-4DC8-9093-915883A3BC18}" dt="2023-10-23T01:45:38.507" v="2555" actId="478"/>
          <ac:spMkLst>
            <pc:docMk/>
            <pc:sldMk cId="1604891360" sldId="267"/>
            <ac:spMk id="2" creationId="{95359197-9938-5D02-A9CC-8F8E6F60F728}"/>
          </ac:spMkLst>
        </pc:spChg>
        <pc:spChg chg="del mod">
          <ac:chgData name="joan wanjiru" userId="0af0359e193e5e53" providerId="LiveId" clId="{B82311FC-8C06-4DC8-9093-915883A3BC18}" dt="2023-10-23T01:24:34.983" v="2211" actId="478"/>
          <ac:spMkLst>
            <pc:docMk/>
            <pc:sldMk cId="1604891360" sldId="267"/>
            <ac:spMk id="3" creationId="{CEB23F79-82E5-43EE-8390-DF067A88C957}"/>
          </ac:spMkLst>
        </pc:spChg>
        <pc:spChg chg="add del mod">
          <ac:chgData name="joan wanjiru" userId="0af0359e193e5e53" providerId="LiveId" clId="{B82311FC-8C06-4DC8-9093-915883A3BC18}" dt="2023-10-23T01:23:46.458" v="2188" actId="478"/>
          <ac:spMkLst>
            <pc:docMk/>
            <pc:sldMk cId="1604891360" sldId="267"/>
            <ac:spMk id="6" creationId="{6B1E930B-3CF7-0BC2-6C36-597DD443B327}"/>
          </ac:spMkLst>
        </pc:spChg>
        <pc:spChg chg="add del mod">
          <ac:chgData name="joan wanjiru" userId="0af0359e193e5e53" providerId="LiveId" clId="{B82311FC-8C06-4DC8-9093-915883A3BC18}" dt="2023-10-23T01:23:50.617" v="2192" actId="478"/>
          <ac:spMkLst>
            <pc:docMk/>
            <pc:sldMk cId="1604891360" sldId="267"/>
            <ac:spMk id="8" creationId="{7A944DA9-C84C-322C-1C2D-26850A228472}"/>
          </ac:spMkLst>
        </pc:spChg>
        <pc:spChg chg="add del mod">
          <ac:chgData name="joan wanjiru" userId="0af0359e193e5e53" providerId="LiveId" clId="{B82311FC-8C06-4DC8-9093-915883A3BC18}" dt="2023-10-23T01:23:54.332" v="2196" actId="478"/>
          <ac:spMkLst>
            <pc:docMk/>
            <pc:sldMk cId="1604891360" sldId="267"/>
            <ac:spMk id="10" creationId="{AB8D10B9-F9C9-674F-B837-676D0AB20A45}"/>
          </ac:spMkLst>
        </pc:spChg>
        <pc:spChg chg="add del mod">
          <ac:chgData name="joan wanjiru" userId="0af0359e193e5e53" providerId="LiveId" clId="{B82311FC-8C06-4DC8-9093-915883A3BC18}" dt="2023-10-23T01:23:58.035" v="2200" actId="478"/>
          <ac:spMkLst>
            <pc:docMk/>
            <pc:sldMk cId="1604891360" sldId="267"/>
            <ac:spMk id="12" creationId="{7FDE2334-7FB7-3D35-3624-57AB64341609}"/>
          </ac:spMkLst>
        </pc:spChg>
        <pc:spChg chg="add del mod">
          <ac:chgData name="joan wanjiru" userId="0af0359e193e5e53" providerId="LiveId" clId="{B82311FC-8C06-4DC8-9093-915883A3BC18}" dt="2023-10-23T01:24:01.824" v="2204" actId="478"/>
          <ac:spMkLst>
            <pc:docMk/>
            <pc:sldMk cId="1604891360" sldId="267"/>
            <ac:spMk id="14" creationId="{9F275E75-8A87-B8FB-CA21-C893700D5EBC}"/>
          </ac:spMkLst>
        </pc:spChg>
        <pc:spChg chg="add del mod">
          <ac:chgData name="joan wanjiru" userId="0af0359e193e5e53" providerId="LiveId" clId="{B82311FC-8C06-4DC8-9093-915883A3BC18}" dt="2023-10-23T01:24:06.665" v="2208" actId="478"/>
          <ac:spMkLst>
            <pc:docMk/>
            <pc:sldMk cId="1604891360" sldId="267"/>
            <ac:spMk id="16" creationId="{C110A75F-A100-01DD-6E1D-0294E130983E}"/>
          </ac:spMkLst>
        </pc:spChg>
        <pc:spChg chg="add mod">
          <ac:chgData name="joan wanjiru" userId="0af0359e193e5e53" providerId="LiveId" clId="{B82311FC-8C06-4DC8-9093-915883A3BC18}" dt="2023-10-23T01:46:48.193" v="2580" actId="20577"/>
          <ac:spMkLst>
            <pc:docMk/>
            <pc:sldMk cId="1604891360" sldId="267"/>
            <ac:spMk id="17" creationId="{8A66EFB1-E0C2-09F1-A58E-102102D2B989}"/>
          </ac:spMkLst>
        </pc:spChg>
        <pc:spChg chg="add del mod">
          <ac:chgData name="joan wanjiru" userId="0af0359e193e5e53" providerId="LiveId" clId="{B82311FC-8C06-4DC8-9093-915883A3BC18}" dt="2023-10-23T01:40:11.950" v="2336" actId="478"/>
          <ac:spMkLst>
            <pc:docMk/>
            <pc:sldMk cId="1604891360" sldId="267"/>
            <ac:spMk id="19" creationId="{4D2391F1-9A19-F395-54E2-46FB5BDDAD41}"/>
          </ac:spMkLst>
        </pc:spChg>
        <pc:spChg chg="del mod">
          <ac:chgData name="joan wanjiru" userId="0af0359e193e5e53" providerId="LiveId" clId="{B82311FC-8C06-4DC8-9093-915883A3BC18}" dt="2023-10-23T01:40:08.909" v="2334" actId="478"/>
          <ac:spMkLst>
            <pc:docMk/>
            <pc:sldMk cId="1604891360" sldId="267"/>
            <ac:spMk id="36" creationId="{961EE219-B131-4C25-AE31-AD3B197A4B72}"/>
          </ac:spMkLst>
        </pc:spChg>
        <pc:spChg chg="mod">
          <ac:chgData name="joan wanjiru" userId="0af0359e193e5e53" providerId="LiveId" clId="{B82311FC-8C06-4DC8-9093-915883A3BC18}" dt="2023-10-23T01:40:45.300" v="2343" actId="14100"/>
          <ac:spMkLst>
            <pc:docMk/>
            <pc:sldMk cId="1604891360" sldId="267"/>
            <ac:spMk id="49" creationId="{7D64EB56-7814-4ADB-BD4C-D4E42F8780CA}"/>
          </ac:spMkLst>
        </pc:spChg>
        <pc:spChg chg="del mod">
          <ac:chgData name="joan wanjiru" userId="0af0359e193e5e53" providerId="LiveId" clId="{B82311FC-8C06-4DC8-9093-915883A3BC18}" dt="2023-10-23T01:23:44.172" v="2186" actId="478"/>
          <ac:spMkLst>
            <pc:docMk/>
            <pc:sldMk cId="1604891360" sldId="267"/>
            <ac:spMk id="66" creationId="{09C30599-76A8-4BC6-94F7-A80189E48464}"/>
          </ac:spMkLst>
        </pc:spChg>
        <pc:spChg chg="del mod">
          <ac:chgData name="joan wanjiru" userId="0af0359e193e5e53" providerId="LiveId" clId="{B82311FC-8C06-4DC8-9093-915883A3BC18}" dt="2023-10-23T01:23:48.631" v="2190" actId="478"/>
          <ac:spMkLst>
            <pc:docMk/>
            <pc:sldMk cId="1604891360" sldId="267"/>
            <ac:spMk id="82" creationId="{47CF6540-6A1C-4A70-8BA0-6A13694F1AE2}"/>
          </ac:spMkLst>
        </pc:spChg>
        <pc:spChg chg="del mod">
          <ac:chgData name="joan wanjiru" userId="0af0359e193e5e53" providerId="LiveId" clId="{B82311FC-8C06-4DC8-9093-915883A3BC18}" dt="2023-10-23T01:23:52.631" v="2194" actId="478"/>
          <ac:spMkLst>
            <pc:docMk/>
            <pc:sldMk cId="1604891360" sldId="267"/>
            <ac:spMk id="147" creationId="{85278DC3-7465-427B-9DD5-7E46CE00FFC1}"/>
          </ac:spMkLst>
        </pc:spChg>
        <pc:spChg chg="del mod">
          <ac:chgData name="joan wanjiru" userId="0af0359e193e5e53" providerId="LiveId" clId="{B82311FC-8C06-4DC8-9093-915883A3BC18}" dt="2023-10-23T01:24:04.775" v="2206" actId="478"/>
          <ac:spMkLst>
            <pc:docMk/>
            <pc:sldMk cId="1604891360" sldId="267"/>
            <ac:spMk id="149" creationId="{9D611317-439A-40F5-AA3E-CF88472F54C4}"/>
          </ac:spMkLst>
        </pc:spChg>
        <pc:spChg chg="del mod">
          <ac:chgData name="joan wanjiru" userId="0af0359e193e5e53" providerId="LiveId" clId="{B82311FC-8C06-4DC8-9093-915883A3BC18}" dt="2023-10-23T01:23:56.134" v="2198" actId="478"/>
          <ac:spMkLst>
            <pc:docMk/>
            <pc:sldMk cId="1604891360" sldId="267"/>
            <ac:spMk id="173" creationId="{1B5D0D81-8352-40FD-B232-D587379A48F6}"/>
          </ac:spMkLst>
        </pc:spChg>
        <pc:spChg chg="del mod">
          <ac:chgData name="joan wanjiru" userId="0af0359e193e5e53" providerId="LiveId" clId="{B82311FC-8C06-4DC8-9093-915883A3BC18}" dt="2023-10-23T01:23:59.531" v="2202" actId="478"/>
          <ac:spMkLst>
            <pc:docMk/>
            <pc:sldMk cId="1604891360" sldId="267"/>
            <ac:spMk id="174" creationId="{AFFA4C3C-8D8D-4DAB-A3FC-6ACD990091D0}"/>
          </ac:spMkLst>
        </pc:spChg>
        <pc:picChg chg="mod">
          <ac:chgData name="joan wanjiru" userId="0af0359e193e5e53" providerId="LiveId" clId="{B82311FC-8C06-4DC8-9093-915883A3BC18}" dt="2023-10-23T01:24:26.462" v="2209" actId="14826"/>
          <ac:picMkLst>
            <pc:docMk/>
            <pc:sldMk cId="1604891360" sldId="267"/>
            <ac:picMk id="21" creationId="{EF945BF7-34F4-4EEA-A280-470C550BC5E9}"/>
          </ac:picMkLst>
        </pc:picChg>
      </pc:sldChg>
      <pc:sldChg chg="del">
        <pc:chgData name="joan wanjiru" userId="0af0359e193e5e53" providerId="LiveId" clId="{B82311FC-8C06-4DC8-9093-915883A3BC18}" dt="2023-10-23T01:47:59.691" v="2591" actId="2696"/>
        <pc:sldMkLst>
          <pc:docMk/>
          <pc:sldMk cId="1876870831" sldId="268"/>
        </pc:sldMkLst>
      </pc:sldChg>
      <pc:sldChg chg="del">
        <pc:chgData name="joan wanjiru" userId="0af0359e193e5e53" providerId="LiveId" clId="{B82311FC-8C06-4DC8-9093-915883A3BC18}" dt="2023-10-23T01:47:56.557" v="2590" actId="2696"/>
        <pc:sldMkLst>
          <pc:docMk/>
          <pc:sldMk cId="3849563807" sldId="269"/>
        </pc:sldMkLst>
      </pc:sldChg>
      <pc:sldChg chg="del">
        <pc:chgData name="joan wanjiru" userId="0af0359e193e5e53" providerId="LiveId" clId="{B82311FC-8C06-4DC8-9093-915883A3BC18}" dt="2023-10-23T01:48:02.574" v="2592" actId="2696"/>
        <pc:sldMkLst>
          <pc:docMk/>
          <pc:sldMk cId="1404125716" sldId="270"/>
        </pc:sldMkLst>
      </pc:sldChg>
      <pc:sldChg chg="del">
        <pc:chgData name="joan wanjiru" userId="0af0359e193e5e53" providerId="LiveId" clId="{B82311FC-8C06-4DC8-9093-915883A3BC18}" dt="2023-10-23T01:48:04.880" v="2593" actId="2696"/>
        <pc:sldMkLst>
          <pc:docMk/>
          <pc:sldMk cId="2732533740" sldId="271"/>
        </pc:sldMkLst>
      </pc:sldChg>
      <pc:sldChg chg="del">
        <pc:chgData name="joan wanjiru" userId="0af0359e193e5e53" providerId="LiveId" clId="{B82311FC-8C06-4DC8-9093-915883A3BC18}" dt="2023-10-23T01:48:06.998" v="2594" actId="2696"/>
        <pc:sldMkLst>
          <pc:docMk/>
          <pc:sldMk cId="3411526660" sldId="272"/>
        </pc:sldMkLst>
      </pc:sldChg>
      <pc:sldChg chg="del">
        <pc:chgData name="joan wanjiru" userId="0af0359e193e5e53" providerId="LiveId" clId="{B82311FC-8C06-4DC8-9093-915883A3BC18}" dt="2023-10-23T01:48:09.565" v="2595" actId="2696"/>
        <pc:sldMkLst>
          <pc:docMk/>
          <pc:sldMk cId="598063663" sldId="273"/>
        </pc:sldMkLst>
      </pc:sldChg>
      <pc:sldChg chg="delSp modSp mod modAnim">
        <pc:chgData name="joan wanjiru" userId="0af0359e193e5e53" providerId="LiveId" clId="{B82311FC-8C06-4DC8-9093-915883A3BC18}" dt="2023-10-23T02:29:58.259" v="3192"/>
        <pc:sldMkLst>
          <pc:docMk/>
          <pc:sldMk cId="204619446" sldId="274"/>
        </pc:sldMkLst>
        <pc:spChg chg="mod">
          <ac:chgData name="joan wanjiru" userId="0af0359e193e5e53" providerId="LiveId" clId="{B82311FC-8C06-4DC8-9093-915883A3BC18}" dt="2023-10-23T02:15:24.330" v="2929" actId="20577"/>
          <ac:spMkLst>
            <pc:docMk/>
            <pc:sldMk cId="204619446" sldId="274"/>
            <ac:spMk id="2" creationId="{77F5A6A3-6FE9-C2D8-357D-2D7B1DBB0FD8}"/>
          </ac:spMkLst>
        </pc:spChg>
        <pc:spChg chg="del mod">
          <ac:chgData name="joan wanjiru" userId="0af0359e193e5e53" providerId="LiveId" clId="{B82311FC-8C06-4DC8-9093-915883A3BC18}" dt="2023-10-23T01:51:51.776" v="2615" actId="478"/>
          <ac:spMkLst>
            <pc:docMk/>
            <pc:sldMk cId="204619446" sldId="274"/>
            <ac:spMk id="3" creationId="{CEAB7E33-6C5A-49D2-AA9F-51E7DEA11D3B}"/>
          </ac:spMkLst>
        </pc:spChg>
        <pc:spChg chg="mod">
          <ac:chgData name="joan wanjiru" userId="0af0359e193e5e53" providerId="LiveId" clId="{B82311FC-8C06-4DC8-9093-915883A3BC18}" dt="2023-10-23T01:51:56.750" v="2616" actId="313"/>
          <ac:spMkLst>
            <pc:docMk/>
            <pc:sldMk cId="204619446" sldId="274"/>
            <ac:spMk id="21" creationId="{1ACAAE1E-C644-4F5F-B013-E7D2D2C82E71}"/>
          </ac:spMkLst>
        </pc:spChg>
        <pc:picChg chg="mod">
          <ac:chgData name="joan wanjiru" userId="0af0359e193e5e53" providerId="LiveId" clId="{B82311FC-8C06-4DC8-9093-915883A3BC18}" dt="2023-10-23T01:51:45.366" v="2613" actId="14826"/>
          <ac:picMkLst>
            <pc:docMk/>
            <pc:sldMk cId="204619446" sldId="274"/>
            <ac:picMk id="12" creationId="{86DB35FE-DA40-47CA-AC01-10AFBE90D479}"/>
          </ac:picMkLst>
        </pc:picChg>
      </pc:sldChg>
      <pc:sldChg chg="delSp modSp del mod">
        <pc:chgData name="joan wanjiru" userId="0af0359e193e5e53" providerId="LiveId" clId="{B82311FC-8C06-4DC8-9093-915883A3BC18}" dt="2023-10-23T02:10:12.940" v="2875" actId="2696"/>
        <pc:sldMkLst>
          <pc:docMk/>
          <pc:sldMk cId="1851646291" sldId="275"/>
        </pc:sldMkLst>
        <pc:spChg chg="del mod">
          <ac:chgData name="joan wanjiru" userId="0af0359e193e5e53" providerId="LiveId" clId="{B82311FC-8C06-4DC8-9093-915883A3BC18}" dt="2023-10-23T01:56:33.945" v="2707" actId="478"/>
          <ac:spMkLst>
            <pc:docMk/>
            <pc:sldMk cId="1851646291" sldId="275"/>
            <ac:spMk id="2" creationId="{16423744-CF53-EEB5-98F5-93E49C1F8AF2}"/>
          </ac:spMkLst>
        </pc:spChg>
        <pc:spChg chg="del mod">
          <ac:chgData name="joan wanjiru" userId="0af0359e193e5e53" providerId="LiveId" clId="{B82311FC-8C06-4DC8-9093-915883A3BC18}" dt="2023-10-23T01:56:38.568" v="2709" actId="478"/>
          <ac:spMkLst>
            <pc:docMk/>
            <pc:sldMk cId="1851646291" sldId="275"/>
            <ac:spMk id="3" creationId="{45AB52D9-2BE1-41EE-B28C-4DEDAEFD750F}"/>
          </ac:spMkLst>
        </pc:spChg>
        <pc:spChg chg="mod">
          <ac:chgData name="joan wanjiru" userId="0af0359e193e5e53" providerId="LiveId" clId="{B82311FC-8C06-4DC8-9093-915883A3BC18}" dt="2023-10-23T02:00:40.387" v="2744" actId="207"/>
          <ac:spMkLst>
            <pc:docMk/>
            <pc:sldMk cId="1851646291" sldId="275"/>
            <ac:spMk id="9" creationId="{0BF8A3EA-3C0A-457C-ACBD-FA9FBF4DCB9F}"/>
          </ac:spMkLst>
        </pc:spChg>
        <pc:spChg chg="mod">
          <ac:chgData name="joan wanjiru" userId="0af0359e193e5e53" providerId="LiveId" clId="{B82311FC-8C06-4DC8-9093-915883A3BC18}" dt="2023-10-23T02:00:40.387" v="2744" actId="207"/>
          <ac:spMkLst>
            <pc:docMk/>
            <pc:sldMk cId="1851646291" sldId="275"/>
            <ac:spMk id="24" creationId="{8B0A0B61-E44C-4C98-A84B-B96C81DA5816}"/>
          </ac:spMkLst>
        </pc:spChg>
        <pc:picChg chg="mod">
          <ac:chgData name="joan wanjiru" userId="0af0359e193e5e53" providerId="LiveId" clId="{B82311FC-8C06-4DC8-9093-915883A3BC18}" dt="2023-10-23T01:53:55.994" v="2629" actId="14826"/>
          <ac:picMkLst>
            <pc:docMk/>
            <pc:sldMk cId="1851646291" sldId="275"/>
            <ac:picMk id="18" creationId="{594B2289-B469-43CF-B394-071C6B0A4DD5}"/>
          </ac:picMkLst>
        </pc:picChg>
      </pc:sldChg>
      <pc:sldChg chg="del">
        <pc:chgData name="joan wanjiru" userId="0af0359e193e5e53" providerId="LiveId" clId="{B82311FC-8C06-4DC8-9093-915883A3BC18}" dt="2023-10-23T01:47:51.235" v="2588" actId="2696"/>
        <pc:sldMkLst>
          <pc:docMk/>
          <pc:sldMk cId="323263871" sldId="276"/>
        </pc:sldMkLst>
      </pc:sldChg>
      <pc:sldChg chg="addSp delSp modSp mod modTransition modAnim">
        <pc:chgData name="joan wanjiru" userId="0af0359e193e5e53" providerId="LiveId" clId="{B82311FC-8C06-4DC8-9093-915883A3BC18}" dt="2023-10-23T02:08:41.705" v="2841"/>
        <pc:sldMkLst>
          <pc:docMk/>
          <pc:sldMk cId="263223052" sldId="278"/>
        </pc:sldMkLst>
        <pc:spChg chg="add del mod">
          <ac:chgData name="joan wanjiru" userId="0af0359e193e5e53" providerId="LiveId" clId="{B82311FC-8C06-4DC8-9093-915883A3BC18}" dt="2023-10-23T01:28:34.390" v="2240" actId="478"/>
          <ac:spMkLst>
            <pc:docMk/>
            <pc:sldMk cId="263223052" sldId="278"/>
            <ac:spMk id="3" creationId="{CCCAAE5A-64F9-39CD-8FB9-2C313F92C512}"/>
          </ac:spMkLst>
        </pc:spChg>
        <pc:spChg chg="mod">
          <ac:chgData name="joan wanjiru" userId="0af0359e193e5e53" providerId="LiveId" clId="{B82311FC-8C06-4DC8-9093-915883A3BC18}" dt="2023-10-22T17:33:29.540" v="5" actId="14100"/>
          <ac:spMkLst>
            <pc:docMk/>
            <pc:sldMk cId="263223052" sldId="278"/>
            <ac:spMk id="17" creationId="{D0EF4C0D-F543-A30B-E8B5-12450838BD50}"/>
          </ac:spMkLst>
        </pc:spChg>
        <pc:spChg chg="del mod">
          <ac:chgData name="joan wanjiru" userId="0af0359e193e5e53" providerId="LiveId" clId="{B82311FC-8C06-4DC8-9093-915883A3BC18}" dt="2023-10-23T01:28:31.373" v="2238" actId="478"/>
          <ac:spMkLst>
            <pc:docMk/>
            <pc:sldMk cId="263223052" sldId="278"/>
            <ac:spMk id="21" creationId="{83851A18-E78E-104F-968C-9DF2F8ACDA2D}"/>
          </ac:spMkLst>
        </pc:spChg>
        <pc:picChg chg="mod">
          <ac:chgData name="joan wanjiru" userId="0af0359e193e5e53" providerId="LiveId" clId="{B82311FC-8C06-4DC8-9093-915883A3BC18}" dt="2023-10-22T17:33:34.844" v="7" actId="1076"/>
          <ac:picMkLst>
            <pc:docMk/>
            <pc:sldMk cId="263223052" sldId="278"/>
            <ac:picMk id="6" creationId="{D6CBD1C3-FA41-3CBB-5D96-A31BD40B3628}"/>
          </ac:picMkLst>
        </pc:picChg>
      </pc:sldChg>
      <pc:sldChg chg="del">
        <pc:chgData name="joan wanjiru" userId="0af0359e193e5e53" providerId="LiveId" clId="{B82311FC-8C06-4DC8-9093-915883A3BC18}" dt="2023-10-23T01:47:40.199" v="2585" actId="2696"/>
        <pc:sldMkLst>
          <pc:docMk/>
          <pc:sldMk cId="1181278634" sldId="279"/>
        </pc:sldMkLst>
      </pc:sldChg>
      <pc:sldChg chg="modSp new del mod">
        <pc:chgData name="joan wanjiru" userId="0af0359e193e5e53" providerId="LiveId" clId="{B82311FC-8C06-4DC8-9093-915883A3BC18}" dt="2023-10-23T00:10:41.690" v="1113" actId="2696"/>
        <pc:sldMkLst>
          <pc:docMk/>
          <pc:sldMk cId="622624368" sldId="280"/>
        </pc:sldMkLst>
        <pc:spChg chg="mod">
          <ac:chgData name="joan wanjiru" userId="0af0359e193e5e53" providerId="LiveId" clId="{B82311FC-8C06-4DC8-9093-915883A3BC18}" dt="2023-10-23T00:10:32.546" v="1112" actId="14100"/>
          <ac:spMkLst>
            <pc:docMk/>
            <pc:sldMk cId="622624368" sldId="280"/>
            <ac:spMk id="3" creationId="{F0F36798-B600-D373-5A55-9C1F5F9C0F56}"/>
          </ac:spMkLst>
        </pc:spChg>
      </pc:sldChg>
      <pc:sldChg chg="addSp delSp modSp add del mod">
        <pc:chgData name="joan wanjiru" userId="0af0359e193e5e53" providerId="LiveId" clId="{B82311FC-8C06-4DC8-9093-915883A3BC18}" dt="2023-10-22T18:05:18.357" v="1037" actId="2696"/>
        <pc:sldMkLst>
          <pc:docMk/>
          <pc:sldMk cId="1553410880" sldId="280"/>
        </pc:sldMkLst>
        <pc:spChg chg="del mod">
          <ac:chgData name="joan wanjiru" userId="0af0359e193e5e53" providerId="LiveId" clId="{B82311FC-8C06-4DC8-9093-915883A3BC18}" dt="2023-10-22T17:38:12.304" v="495" actId="478"/>
          <ac:spMkLst>
            <pc:docMk/>
            <pc:sldMk cId="1553410880" sldId="280"/>
            <ac:spMk id="30" creationId="{E6372953-1B4F-4AC5-5CD8-82C20A22163B}"/>
          </ac:spMkLst>
        </pc:spChg>
        <pc:spChg chg="del mod">
          <ac:chgData name="joan wanjiru" userId="0af0359e193e5e53" providerId="LiveId" clId="{B82311FC-8C06-4DC8-9093-915883A3BC18}" dt="2023-10-22T17:38:26.087" v="498"/>
          <ac:spMkLst>
            <pc:docMk/>
            <pc:sldMk cId="1553410880" sldId="280"/>
            <ac:spMk id="34" creationId="{9D0EB20B-857C-BA12-5D32-94EB38EE7060}"/>
          </ac:spMkLst>
        </pc:spChg>
        <pc:picChg chg="add del mod">
          <ac:chgData name="joan wanjiru" userId="0af0359e193e5e53" providerId="LiveId" clId="{B82311FC-8C06-4DC8-9093-915883A3BC18}" dt="2023-10-22T17:40:57.585" v="506" actId="478"/>
          <ac:picMkLst>
            <pc:docMk/>
            <pc:sldMk cId="1553410880" sldId="280"/>
            <ac:picMk id="4" creationId="{66829579-D36C-1ADF-410F-2F350451EC82}"/>
          </ac:picMkLst>
        </pc:picChg>
      </pc:sldChg>
      <pc:sldChg chg="addSp modSp add mod ord modAnim">
        <pc:chgData name="joan wanjiru" userId="0af0359e193e5e53" providerId="LiveId" clId="{B82311FC-8C06-4DC8-9093-915883A3BC18}" dt="2023-10-23T02:25:34.323" v="3187" actId="20577"/>
        <pc:sldMkLst>
          <pc:docMk/>
          <pc:sldMk cId="1744283748" sldId="280"/>
        </pc:sldMkLst>
        <pc:spChg chg="add mod">
          <ac:chgData name="joan wanjiru" userId="0af0359e193e5e53" providerId="LiveId" clId="{B82311FC-8C06-4DC8-9093-915883A3BC18}" dt="2023-10-23T02:25:34.323" v="3187" actId="20577"/>
          <ac:spMkLst>
            <pc:docMk/>
            <pc:sldMk cId="1744283748" sldId="280"/>
            <ac:spMk id="5" creationId="{764FB4F4-9688-3CDF-C8C2-F8A1B7B14BDF}"/>
          </ac:spMkLst>
        </pc:spChg>
        <pc:spChg chg="mod">
          <ac:chgData name="joan wanjiru" userId="0af0359e193e5e53" providerId="LiveId" clId="{B82311FC-8C06-4DC8-9093-915883A3BC18}" dt="2023-10-23T00:16:12.299" v="1137" actId="20577"/>
          <ac:spMkLst>
            <pc:docMk/>
            <pc:sldMk cId="1744283748" sldId="280"/>
            <ac:spMk id="26" creationId="{CDA2767E-38F3-49F7-BE02-EA3E6C7C8096}"/>
          </ac:spMkLst>
        </pc:spChg>
        <pc:spChg chg="mod">
          <ac:chgData name="joan wanjiru" userId="0af0359e193e5e53" providerId="LiveId" clId="{B82311FC-8C06-4DC8-9093-915883A3BC18}" dt="2023-10-23T00:19:44.929" v="1230" actId="20577"/>
          <ac:spMkLst>
            <pc:docMk/>
            <pc:sldMk cId="1744283748" sldId="280"/>
            <ac:spMk id="30" creationId="{E6372953-1B4F-4AC5-5CD8-82C20A22163B}"/>
          </ac:spMkLst>
        </pc:spChg>
        <pc:spChg chg="mod">
          <ac:chgData name="joan wanjiru" userId="0af0359e193e5e53" providerId="LiveId" clId="{B82311FC-8C06-4DC8-9093-915883A3BC18}" dt="2023-10-23T00:19:48.188" v="1231" actId="20577"/>
          <ac:spMkLst>
            <pc:docMk/>
            <pc:sldMk cId="1744283748" sldId="280"/>
            <ac:spMk id="34" creationId="{9D0EB20B-857C-BA12-5D32-94EB38EE7060}"/>
          </ac:spMkLst>
        </pc:spChg>
        <pc:picChg chg="add mod">
          <ac:chgData name="joan wanjiru" userId="0af0359e193e5e53" providerId="LiveId" clId="{B82311FC-8C06-4DC8-9093-915883A3BC18}" dt="2023-10-23T00:20:13.778" v="1233" actId="1076"/>
          <ac:picMkLst>
            <pc:docMk/>
            <pc:sldMk cId="1744283748" sldId="280"/>
            <ac:picMk id="4" creationId="{885B4D8B-ACB4-5C90-6B31-68A24B3A2F6B}"/>
          </ac:picMkLst>
        </pc:picChg>
      </pc:sldChg>
      <pc:sldChg chg="add del">
        <pc:chgData name="joan wanjiru" userId="0af0359e193e5e53" providerId="LiveId" clId="{B82311FC-8C06-4DC8-9093-915883A3BC18}" dt="2023-10-23T00:54:17.841" v="1700" actId="2696"/>
        <pc:sldMkLst>
          <pc:docMk/>
          <pc:sldMk cId="214557185" sldId="281"/>
        </pc:sldMkLst>
      </pc:sldChg>
      <pc:sldChg chg="addSp delSp modSp add del mod">
        <pc:chgData name="joan wanjiru" userId="0af0359e193e5e53" providerId="LiveId" clId="{B82311FC-8C06-4DC8-9093-915883A3BC18}" dt="2023-10-23T00:52:51.719" v="1683" actId="2696"/>
        <pc:sldMkLst>
          <pc:docMk/>
          <pc:sldMk cId="2731758487" sldId="281"/>
        </pc:sldMkLst>
        <pc:spChg chg="add del mod">
          <ac:chgData name="joan wanjiru" userId="0af0359e193e5e53" providerId="LiveId" clId="{B82311FC-8C06-4DC8-9093-915883A3BC18}" dt="2023-10-23T00:51:51.143" v="1656" actId="931"/>
          <ac:spMkLst>
            <pc:docMk/>
            <pc:sldMk cId="2731758487" sldId="281"/>
            <ac:spMk id="3" creationId="{0EAD17C7-ED78-39CD-03D9-AD37A3C17A55}"/>
          </ac:spMkLst>
        </pc:spChg>
        <pc:spChg chg="add del mod">
          <ac:chgData name="joan wanjiru" userId="0af0359e193e5e53" providerId="LiveId" clId="{B82311FC-8C06-4DC8-9093-915883A3BC18}" dt="2023-10-23T00:51:58.002" v="1661" actId="478"/>
          <ac:spMkLst>
            <pc:docMk/>
            <pc:sldMk cId="2731758487" sldId="281"/>
            <ac:spMk id="7" creationId="{CA51A7C1-B3C5-FC25-747B-4338787E5859}"/>
          </ac:spMkLst>
        </pc:spChg>
        <pc:spChg chg="add del mod">
          <ac:chgData name="joan wanjiru" userId="0af0359e193e5e53" providerId="LiveId" clId="{B82311FC-8C06-4DC8-9093-915883A3BC18}" dt="2023-10-23T00:52:02.878" v="1665" actId="478"/>
          <ac:spMkLst>
            <pc:docMk/>
            <pc:sldMk cId="2731758487" sldId="281"/>
            <ac:spMk id="9" creationId="{97CE2178-F42E-92F5-FB5E-3516247180A2}"/>
          </ac:spMkLst>
        </pc:spChg>
        <pc:spChg chg="add del mod">
          <ac:chgData name="joan wanjiru" userId="0af0359e193e5e53" providerId="LiveId" clId="{B82311FC-8C06-4DC8-9093-915883A3BC18}" dt="2023-10-23T00:52:19.006" v="1672" actId="931"/>
          <ac:spMkLst>
            <pc:docMk/>
            <pc:sldMk cId="2731758487" sldId="281"/>
            <ac:spMk id="11" creationId="{D6764A59-9AA7-811C-D336-6025C37C8FE0}"/>
          </ac:spMkLst>
        </pc:spChg>
        <pc:spChg chg="add mod">
          <ac:chgData name="joan wanjiru" userId="0af0359e193e5e53" providerId="LiveId" clId="{B82311FC-8C06-4DC8-9093-915883A3BC18}" dt="2023-10-23T00:52:35.486" v="1679" actId="14100"/>
          <ac:spMkLst>
            <pc:docMk/>
            <pc:sldMk cId="2731758487" sldId="281"/>
            <ac:spMk id="15" creationId="{AA51E3BE-91E2-954C-36EB-1C7900CE7D98}"/>
          </ac:spMkLst>
        </pc:spChg>
        <pc:spChg chg="del mod">
          <ac:chgData name="joan wanjiru" userId="0af0359e193e5e53" providerId="LiveId" clId="{B82311FC-8C06-4DC8-9093-915883A3BC18}" dt="2023-10-23T00:52:00.397" v="1663" actId="478"/>
          <ac:spMkLst>
            <pc:docMk/>
            <pc:sldMk cId="2731758487" sldId="281"/>
            <ac:spMk id="23" creationId="{5BCCD6C8-F91D-4A81-8513-B31078BBC009}"/>
          </ac:spMkLst>
        </pc:spChg>
        <pc:spChg chg="del mod">
          <ac:chgData name="joan wanjiru" userId="0af0359e193e5e53" providerId="LiveId" clId="{B82311FC-8C06-4DC8-9093-915883A3BC18}" dt="2023-10-23T00:51:55.278" v="1659" actId="478"/>
          <ac:spMkLst>
            <pc:docMk/>
            <pc:sldMk cId="2731758487" sldId="281"/>
            <ac:spMk id="62" creationId="{F0E231FA-A4C7-4627-A14C-74DA402FD943}"/>
          </ac:spMkLst>
        </pc:spChg>
        <pc:picChg chg="add del mod">
          <ac:chgData name="joan wanjiru" userId="0af0359e193e5e53" providerId="LiveId" clId="{B82311FC-8C06-4DC8-9093-915883A3BC18}" dt="2023-10-23T00:52:10.441" v="1669" actId="478"/>
          <ac:picMkLst>
            <pc:docMk/>
            <pc:sldMk cId="2731758487" sldId="281"/>
            <ac:picMk id="5" creationId="{19821DAF-6CAA-753B-D260-9941D17F79C5}"/>
          </ac:picMkLst>
        </pc:picChg>
        <pc:picChg chg="add del mod">
          <ac:chgData name="joan wanjiru" userId="0af0359e193e5e53" providerId="LiveId" clId="{B82311FC-8C06-4DC8-9093-915883A3BC18}" dt="2023-10-23T00:52:30.306" v="1678" actId="478"/>
          <ac:picMkLst>
            <pc:docMk/>
            <pc:sldMk cId="2731758487" sldId="281"/>
            <ac:picMk id="13" creationId="{129090D4-B43F-6DDB-7CE8-FF0A590EF034}"/>
          </ac:picMkLst>
        </pc:picChg>
        <pc:picChg chg="del mod">
          <ac:chgData name="joan wanjiru" userId="0af0359e193e5e53" providerId="LiveId" clId="{B82311FC-8C06-4DC8-9093-915883A3BC18}" dt="2023-10-23T00:51:40.690" v="1655" actId="478"/>
          <ac:picMkLst>
            <pc:docMk/>
            <pc:sldMk cId="2731758487" sldId="281"/>
            <ac:picMk id="18" creationId="{A5E3392C-C6EB-4B0C-B644-CBD1E6A34420}"/>
          </ac:picMkLst>
        </pc:picChg>
      </pc:sldChg>
      <pc:sldChg chg="addSp delSp modSp new mod ord modAnim">
        <pc:chgData name="joan wanjiru" userId="0af0359e193e5e53" providerId="LiveId" clId="{B82311FC-8C06-4DC8-9093-915883A3BC18}" dt="2023-10-23T02:32:44.676" v="3237"/>
        <pc:sldMkLst>
          <pc:docMk/>
          <pc:sldMk cId="3241793644" sldId="281"/>
        </pc:sldMkLst>
        <pc:spChg chg="mod">
          <ac:chgData name="joan wanjiru" userId="0af0359e193e5e53" providerId="LiveId" clId="{B82311FC-8C06-4DC8-9093-915883A3BC18}" dt="2023-10-23T00:54:38.393" v="1744" actId="20577"/>
          <ac:spMkLst>
            <pc:docMk/>
            <pc:sldMk cId="3241793644" sldId="281"/>
            <ac:spMk id="2" creationId="{544E0815-3878-342C-AFE7-D16CCAC2C654}"/>
          </ac:spMkLst>
        </pc:spChg>
        <pc:spChg chg="del mod">
          <ac:chgData name="joan wanjiru" userId="0af0359e193e5e53" providerId="LiveId" clId="{B82311FC-8C06-4DC8-9093-915883A3BC18}" dt="2023-10-23T00:54:57.138" v="1749" actId="478"/>
          <ac:spMkLst>
            <pc:docMk/>
            <pc:sldMk cId="3241793644" sldId="281"/>
            <ac:spMk id="3" creationId="{34DFBAC7-4A72-9A25-C227-4EFFB1F63BA3}"/>
          </ac:spMkLst>
        </pc:spChg>
        <pc:spChg chg="del mod">
          <ac:chgData name="joan wanjiru" userId="0af0359e193e5e53" providerId="LiveId" clId="{B82311FC-8C06-4DC8-9093-915883A3BC18}" dt="2023-10-23T00:55:15.333" v="1765" actId="478"/>
          <ac:spMkLst>
            <pc:docMk/>
            <pc:sldMk cId="3241793644" sldId="281"/>
            <ac:spMk id="4" creationId="{475B0B0A-36FB-626D-F08C-5BD76D321338}"/>
          </ac:spMkLst>
        </pc:spChg>
        <pc:spChg chg="del mod">
          <ac:chgData name="joan wanjiru" userId="0af0359e193e5e53" providerId="LiveId" clId="{B82311FC-8C06-4DC8-9093-915883A3BC18}" dt="2023-10-23T00:54:55.605" v="1747" actId="478"/>
          <ac:spMkLst>
            <pc:docMk/>
            <pc:sldMk cId="3241793644" sldId="281"/>
            <ac:spMk id="5" creationId="{09DF9FFC-2911-19EB-7AFB-CBE3D97338AE}"/>
          </ac:spMkLst>
        </pc:spChg>
        <pc:spChg chg="del mod">
          <ac:chgData name="joan wanjiru" userId="0af0359e193e5e53" providerId="LiveId" clId="{B82311FC-8C06-4DC8-9093-915883A3BC18}" dt="2023-10-23T00:55:09.574" v="1763" actId="478"/>
          <ac:spMkLst>
            <pc:docMk/>
            <pc:sldMk cId="3241793644" sldId="281"/>
            <ac:spMk id="6" creationId="{02622F6C-3E41-3A07-D596-611797EAB9AB}"/>
          </ac:spMkLst>
        </pc:spChg>
        <pc:spChg chg="del mod">
          <ac:chgData name="joan wanjiru" userId="0af0359e193e5e53" providerId="LiveId" clId="{B82311FC-8C06-4DC8-9093-915883A3BC18}" dt="2023-10-23T00:54:59.474" v="1751" actId="478"/>
          <ac:spMkLst>
            <pc:docMk/>
            <pc:sldMk cId="3241793644" sldId="281"/>
            <ac:spMk id="7" creationId="{4021C3EE-A6E2-240D-46B6-1B363FF400B6}"/>
          </ac:spMkLst>
        </pc:spChg>
        <pc:spChg chg="del mod">
          <ac:chgData name="joan wanjiru" userId="0af0359e193e5e53" providerId="LiveId" clId="{B82311FC-8C06-4DC8-9093-915883A3BC18}" dt="2023-10-23T00:55:08.154" v="1761" actId="478"/>
          <ac:spMkLst>
            <pc:docMk/>
            <pc:sldMk cId="3241793644" sldId="281"/>
            <ac:spMk id="8" creationId="{3E1178C0-FB4F-EE5D-4126-5C2E34D26105}"/>
          </ac:spMkLst>
        </pc:spChg>
        <pc:spChg chg="del mod">
          <ac:chgData name="joan wanjiru" userId="0af0359e193e5e53" providerId="LiveId" clId="{B82311FC-8C06-4DC8-9093-915883A3BC18}" dt="2023-10-23T00:55:00.985" v="1753" actId="478"/>
          <ac:spMkLst>
            <pc:docMk/>
            <pc:sldMk cId="3241793644" sldId="281"/>
            <ac:spMk id="9" creationId="{6B3F4EBD-FF95-5B22-6A23-968ACF0C132E}"/>
          </ac:spMkLst>
        </pc:spChg>
        <pc:spChg chg="del mod">
          <ac:chgData name="joan wanjiru" userId="0af0359e193e5e53" providerId="LiveId" clId="{B82311FC-8C06-4DC8-9093-915883A3BC18}" dt="2023-10-23T00:55:06.217" v="1759" actId="478"/>
          <ac:spMkLst>
            <pc:docMk/>
            <pc:sldMk cId="3241793644" sldId="281"/>
            <ac:spMk id="10" creationId="{E3403B2E-20DC-2EA0-91F9-4A6E05C9EF52}"/>
          </ac:spMkLst>
        </pc:spChg>
        <pc:spChg chg="del mod">
          <ac:chgData name="joan wanjiru" userId="0af0359e193e5e53" providerId="LiveId" clId="{B82311FC-8C06-4DC8-9093-915883A3BC18}" dt="2023-10-23T00:55:02.420" v="1755" actId="478"/>
          <ac:spMkLst>
            <pc:docMk/>
            <pc:sldMk cId="3241793644" sldId="281"/>
            <ac:spMk id="11" creationId="{E45B5397-0157-9641-5642-FD3117A0AB80}"/>
          </ac:spMkLst>
        </pc:spChg>
        <pc:spChg chg="del mod">
          <ac:chgData name="joan wanjiru" userId="0af0359e193e5e53" providerId="LiveId" clId="{B82311FC-8C06-4DC8-9093-915883A3BC18}" dt="2023-10-23T00:55:04.105" v="1757" actId="478"/>
          <ac:spMkLst>
            <pc:docMk/>
            <pc:sldMk cId="3241793644" sldId="281"/>
            <ac:spMk id="12" creationId="{14B552F2-6AA1-D6F6-D7A3-9C8F84A57CB6}"/>
          </ac:spMkLst>
        </pc:spChg>
        <pc:spChg chg="mod">
          <ac:chgData name="joan wanjiru" userId="0af0359e193e5e53" providerId="LiveId" clId="{B82311FC-8C06-4DC8-9093-915883A3BC18}" dt="2023-10-23T02:15:11.520" v="2921" actId="20577"/>
          <ac:spMkLst>
            <pc:docMk/>
            <pc:sldMk cId="3241793644" sldId="281"/>
            <ac:spMk id="13" creationId="{F9BD46CE-26BC-F469-56A0-B473C2437973}"/>
          </ac:spMkLst>
        </pc:spChg>
        <pc:spChg chg="mod">
          <ac:chgData name="joan wanjiru" userId="0af0359e193e5e53" providerId="LiveId" clId="{B82311FC-8C06-4DC8-9093-915883A3BC18}" dt="2023-10-23T02:15:07.063" v="2915" actId="20577"/>
          <ac:spMkLst>
            <pc:docMk/>
            <pc:sldMk cId="3241793644" sldId="281"/>
            <ac:spMk id="14" creationId="{5E233BCE-3288-4C75-1884-FD35E3F3C653}"/>
          </ac:spMkLst>
        </pc:spChg>
        <pc:spChg chg="add del mod">
          <ac:chgData name="joan wanjiru" userId="0af0359e193e5e53" providerId="LiveId" clId="{B82311FC-8C06-4DC8-9093-915883A3BC18}" dt="2023-10-23T00:55:25.210" v="1769"/>
          <ac:spMkLst>
            <pc:docMk/>
            <pc:sldMk cId="3241793644" sldId="281"/>
            <ac:spMk id="16" creationId="{683ED7CA-EAE0-80EC-252E-CAE73356CD96}"/>
          </ac:spMkLst>
        </pc:spChg>
        <pc:spChg chg="add del mod">
          <ac:chgData name="joan wanjiru" userId="0af0359e193e5e53" providerId="LiveId" clId="{B82311FC-8C06-4DC8-9093-915883A3BC18}" dt="2023-10-23T00:55:49.350" v="1774"/>
          <ac:spMkLst>
            <pc:docMk/>
            <pc:sldMk cId="3241793644" sldId="281"/>
            <ac:spMk id="17" creationId="{1111E776-780E-56CF-1D06-C0C880C7F9E3}"/>
          </ac:spMkLst>
        </pc:spChg>
        <pc:spChg chg="add mod">
          <ac:chgData name="joan wanjiru" userId="0af0359e193e5e53" providerId="LiveId" clId="{B82311FC-8C06-4DC8-9093-915883A3BC18}" dt="2023-10-23T00:56:14.041" v="1777"/>
          <ac:spMkLst>
            <pc:docMk/>
            <pc:sldMk cId="3241793644" sldId="281"/>
            <ac:spMk id="18" creationId="{AD8CD297-EC41-6F47-D7BB-59D72D57EA7C}"/>
          </ac:spMkLst>
        </pc:spChg>
        <pc:picChg chg="add mod">
          <ac:chgData name="joan wanjiru" userId="0af0359e193e5e53" providerId="LiveId" clId="{B82311FC-8C06-4DC8-9093-915883A3BC18}" dt="2023-10-23T00:56:32.874" v="1779" actId="1076"/>
          <ac:picMkLst>
            <pc:docMk/>
            <pc:sldMk cId="3241793644" sldId="281"/>
            <ac:picMk id="20" creationId="{DFD75A4A-8A87-DBB9-5E0D-2249F4B7A512}"/>
          </ac:picMkLst>
        </pc:picChg>
      </pc:sldChg>
      <pc:sldChg chg="addSp delSp modSp new mod modAnim">
        <pc:chgData name="joan wanjiru" userId="0af0359e193e5e53" providerId="LiveId" clId="{B82311FC-8C06-4DC8-9093-915883A3BC18}" dt="2023-10-23T02:35:28.944" v="3260"/>
        <pc:sldMkLst>
          <pc:docMk/>
          <pc:sldMk cId="596653726" sldId="282"/>
        </pc:sldMkLst>
        <pc:spChg chg="mod">
          <ac:chgData name="joan wanjiru" userId="0af0359e193e5e53" providerId="LiveId" clId="{B82311FC-8C06-4DC8-9093-915883A3BC18}" dt="2023-10-23T00:59:05.921" v="1822" actId="20577"/>
          <ac:spMkLst>
            <pc:docMk/>
            <pc:sldMk cId="596653726" sldId="282"/>
            <ac:spMk id="2" creationId="{EFD4BD0A-9787-B2D9-3157-2D476AB21BCD}"/>
          </ac:spMkLst>
        </pc:spChg>
        <pc:spChg chg="del mod">
          <ac:chgData name="joan wanjiru" userId="0af0359e193e5e53" providerId="LiveId" clId="{B82311FC-8C06-4DC8-9093-915883A3BC18}" dt="2023-10-23T00:59:12.453" v="1826" actId="478"/>
          <ac:spMkLst>
            <pc:docMk/>
            <pc:sldMk cId="596653726" sldId="282"/>
            <ac:spMk id="3" creationId="{7D88F511-E2CE-0A4E-6C8B-F0ED972B61C9}"/>
          </ac:spMkLst>
        </pc:spChg>
        <pc:spChg chg="del mod">
          <ac:chgData name="joan wanjiru" userId="0af0359e193e5e53" providerId="LiveId" clId="{B82311FC-8C06-4DC8-9093-915883A3BC18}" dt="2023-10-23T00:59:14.724" v="1828" actId="478"/>
          <ac:spMkLst>
            <pc:docMk/>
            <pc:sldMk cId="596653726" sldId="282"/>
            <ac:spMk id="4" creationId="{B1074A75-7D15-ECBD-1EAD-8B0B7212D6DC}"/>
          </ac:spMkLst>
        </pc:spChg>
        <pc:spChg chg="del mod">
          <ac:chgData name="joan wanjiru" userId="0af0359e193e5e53" providerId="LiveId" clId="{B82311FC-8C06-4DC8-9093-915883A3BC18}" dt="2023-10-23T00:59:10.798" v="1824" actId="478"/>
          <ac:spMkLst>
            <pc:docMk/>
            <pc:sldMk cId="596653726" sldId="282"/>
            <ac:spMk id="5" creationId="{7AA22E58-C890-65E5-09E6-A063E3D5D6C5}"/>
          </ac:spMkLst>
        </pc:spChg>
        <pc:spChg chg="del mod">
          <ac:chgData name="joan wanjiru" userId="0af0359e193e5e53" providerId="LiveId" clId="{B82311FC-8C06-4DC8-9093-915883A3BC18}" dt="2023-10-23T00:59:17.017" v="1830" actId="478"/>
          <ac:spMkLst>
            <pc:docMk/>
            <pc:sldMk cId="596653726" sldId="282"/>
            <ac:spMk id="6" creationId="{A46B0F93-8DF2-CA0B-03B5-D3905092FA9D}"/>
          </ac:spMkLst>
        </pc:spChg>
        <pc:spChg chg="del mod">
          <ac:chgData name="joan wanjiru" userId="0af0359e193e5e53" providerId="LiveId" clId="{B82311FC-8C06-4DC8-9093-915883A3BC18}" dt="2023-10-23T00:59:24.265" v="1838" actId="478"/>
          <ac:spMkLst>
            <pc:docMk/>
            <pc:sldMk cId="596653726" sldId="282"/>
            <ac:spMk id="7" creationId="{A1DFE445-40B3-F4B7-BE44-0129BE96C398}"/>
          </ac:spMkLst>
        </pc:spChg>
        <pc:spChg chg="del mod">
          <ac:chgData name="joan wanjiru" userId="0af0359e193e5e53" providerId="LiveId" clId="{B82311FC-8C06-4DC8-9093-915883A3BC18}" dt="2023-10-23T00:59:18.923" v="1832" actId="478"/>
          <ac:spMkLst>
            <pc:docMk/>
            <pc:sldMk cId="596653726" sldId="282"/>
            <ac:spMk id="8" creationId="{184205C0-E226-9561-BE1C-2613E20BF84D}"/>
          </ac:spMkLst>
        </pc:spChg>
        <pc:spChg chg="del mod">
          <ac:chgData name="joan wanjiru" userId="0af0359e193e5e53" providerId="LiveId" clId="{B82311FC-8C06-4DC8-9093-915883A3BC18}" dt="2023-10-23T00:59:22.640" v="1836" actId="478"/>
          <ac:spMkLst>
            <pc:docMk/>
            <pc:sldMk cId="596653726" sldId="282"/>
            <ac:spMk id="9" creationId="{F2ABCCEE-7C39-5028-37B0-7B31E8928532}"/>
          </ac:spMkLst>
        </pc:spChg>
        <pc:spChg chg="del mod">
          <ac:chgData name="joan wanjiru" userId="0af0359e193e5e53" providerId="LiveId" clId="{B82311FC-8C06-4DC8-9093-915883A3BC18}" dt="2023-10-23T00:59:20.184" v="1834" actId="478"/>
          <ac:spMkLst>
            <pc:docMk/>
            <pc:sldMk cId="596653726" sldId="282"/>
            <ac:spMk id="10" creationId="{DB6D85CA-F194-CF3E-19DF-05232C9AE9B9}"/>
          </ac:spMkLst>
        </pc:spChg>
        <pc:spChg chg="del mod">
          <ac:chgData name="joan wanjiru" userId="0af0359e193e5e53" providerId="LiveId" clId="{B82311FC-8C06-4DC8-9093-915883A3BC18}" dt="2023-10-23T00:59:25.794" v="1840" actId="478"/>
          <ac:spMkLst>
            <pc:docMk/>
            <pc:sldMk cId="596653726" sldId="282"/>
            <ac:spMk id="11" creationId="{23D11112-5102-7FBE-EF43-47E186B562EE}"/>
          </ac:spMkLst>
        </pc:spChg>
        <pc:spChg chg="del mod">
          <ac:chgData name="joan wanjiru" userId="0af0359e193e5e53" providerId="LiveId" clId="{B82311FC-8C06-4DC8-9093-915883A3BC18}" dt="2023-10-23T00:59:27.511" v="1842" actId="478"/>
          <ac:spMkLst>
            <pc:docMk/>
            <pc:sldMk cId="596653726" sldId="282"/>
            <ac:spMk id="12" creationId="{6A0C01FE-D9CB-FFF0-96FA-2F67414CD056}"/>
          </ac:spMkLst>
        </pc:spChg>
        <pc:spChg chg="mod">
          <ac:chgData name="joan wanjiru" userId="0af0359e193e5e53" providerId="LiveId" clId="{B82311FC-8C06-4DC8-9093-915883A3BC18}" dt="2023-10-23T02:15:16.549" v="2925" actId="20577"/>
          <ac:spMkLst>
            <pc:docMk/>
            <pc:sldMk cId="596653726" sldId="282"/>
            <ac:spMk id="13" creationId="{C9087369-0D9D-EB30-6876-6B88ACC5353A}"/>
          </ac:spMkLst>
        </pc:spChg>
        <pc:spChg chg="del mod">
          <ac:chgData name="joan wanjiru" userId="0af0359e193e5e53" providerId="LiveId" clId="{B82311FC-8C06-4DC8-9093-915883A3BC18}" dt="2023-10-23T02:14:57.421" v="2902" actId="478"/>
          <ac:spMkLst>
            <pc:docMk/>
            <pc:sldMk cId="596653726" sldId="282"/>
            <ac:spMk id="14" creationId="{984E4625-C0E5-5323-52E0-174D2840FDBD}"/>
          </ac:spMkLst>
        </pc:spChg>
        <pc:spChg chg="add mod">
          <ac:chgData name="joan wanjiru" userId="0af0359e193e5e53" providerId="LiveId" clId="{B82311FC-8C06-4DC8-9093-915883A3BC18}" dt="2023-10-23T01:00:09.548" v="1846"/>
          <ac:spMkLst>
            <pc:docMk/>
            <pc:sldMk cId="596653726" sldId="282"/>
            <ac:spMk id="16" creationId="{7A4718D6-83C4-FF17-AFA2-2E92CF193C29}"/>
          </ac:spMkLst>
        </pc:spChg>
        <pc:picChg chg="add mod">
          <ac:chgData name="joan wanjiru" userId="0af0359e193e5e53" providerId="LiveId" clId="{B82311FC-8C06-4DC8-9093-915883A3BC18}" dt="2023-10-23T02:14:52.137" v="2900" actId="1076"/>
          <ac:picMkLst>
            <pc:docMk/>
            <pc:sldMk cId="596653726" sldId="282"/>
            <ac:picMk id="18" creationId="{5A8AD333-8158-1544-9097-4931ED7B06F3}"/>
          </ac:picMkLst>
        </pc:picChg>
      </pc:sldChg>
      <pc:sldChg chg="addSp delSp modSp add del mod ord">
        <pc:chgData name="joan wanjiru" userId="0af0359e193e5e53" providerId="LiveId" clId="{B82311FC-8C06-4DC8-9093-915883A3BC18}" dt="2023-10-23T00:54:06.974" v="1698" actId="2696"/>
        <pc:sldMkLst>
          <pc:docMk/>
          <pc:sldMk cId="1836667260" sldId="282"/>
        </pc:sldMkLst>
        <pc:spChg chg="del mod">
          <ac:chgData name="joan wanjiru" userId="0af0359e193e5e53" providerId="LiveId" clId="{B82311FC-8C06-4DC8-9093-915883A3BC18}" dt="2023-10-23T00:53:04.043" v="1686" actId="478"/>
          <ac:spMkLst>
            <pc:docMk/>
            <pc:sldMk cId="1836667260" sldId="282"/>
            <ac:spMk id="30" creationId="{F580F041-DC12-4416-8D50-10D5CB88036E}"/>
          </ac:spMkLst>
        </pc:spChg>
        <pc:picChg chg="add mod">
          <ac:chgData name="joan wanjiru" userId="0af0359e193e5e53" providerId="LiveId" clId="{B82311FC-8C06-4DC8-9093-915883A3BC18}" dt="2023-10-23T00:53:38.865" v="1694" actId="1076"/>
          <ac:picMkLst>
            <pc:docMk/>
            <pc:sldMk cId="1836667260" sldId="282"/>
            <ac:picMk id="4" creationId="{1C7B49A0-617A-EDF7-FA4D-E4EC1D14A737}"/>
          </ac:picMkLst>
        </pc:picChg>
        <pc:picChg chg="del mod">
          <ac:chgData name="joan wanjiru" userId="0af0359e193e5e53" providerId="LiveId" clId="{B82311FC-8C06-4DC8-9093-915883A3BC18}" dt="2023-10-23T00:53:07.410" v="1689" actId="478"/>
          <ac:picMkLst>
            <pc:docMk/>
            <pc:sldMk cId="1836667260" sldId="282"/>
            <ac:picMk id="34" creationId="{520E214C-1D1B-EEC9-1B5D-0274C790FB60}"/>
          </ac:picMkLst>
        </pc:picChg>
      </pc:sldChg>
      <pc:sldChg chg="add del">
        <pc:chgData name="joan wanjiru" userId="0af0359e193e5e53" providerId="LiveId" clId="{B82311FC-8C06-4DC8-9093-915883A3BC18}" dt="2023-10-23T00:55:57.669" v="1775" actId="2696"/>
        <pc:sldMkLst>
          <pc:docMk/>
          <pc:sldMk cId="1972116053" sldId="282"/>
        </pc:sldMkLst>
      </pc:sldChg>
      <pc:sldChg chg="add del">
        <pc:chgData name="joan wanjiru" userId="0af0359e193e5e53" providerId="LiveId" clId="{B82311FC-8C06-4DC8-9093-915883A3BC18}" dt="2023-10-23T00:55:39.466" v="1770" actId="2696"/>
        <pc:sldMkLst>
          <pc:docMk/>
          <pc:sldMk cId="2477541320" sldId="282"/>
        </pc:sldMkLst>
      </pc:sldChg>
      <pc:sldChg chg="addSp delSp modSp new mod modAnim">
        <pc:chgData name="joan wanjiru" userId="0af0359e193e5e53" providerId="LiveId" clId="{B82311FC-8C06-4DC8-9093-915883A3BC18}" dt="2023-10-23T02:33:26.993" v="3249"/>
        <pc:sldMkLst>
          <pc:docMk/>
          <pc:sldMk cId="3960729563" sldId="283"/>
        </pc:sldMkLst>
        <pc:spChg chg="mod">
          <ac:chgData name="joan wanjiru" userId="0af0359e193e5e53" providerId="LiveId" clId="{B82311FC-8C06-4DC8-9093-915883A3BC18}" dt="2023-10-23T02:16:25.845" v="2943" actId="14100"/>
          <ac:spMkLst>
            <pc:docMk/>
            <pc:sldMk cId="3960729563" sldId="283"/>
            <ac:spMk id="2" creationId="{D3CB2594-45BE-8BCA-B6CA-684933B764BB}"/>
          </ac:spMkLst>
        </pc:spChg>
        <pc:spChg chg="del mod">
          <ac:chgData name="joan wanjiru" userId="0af0359e193e5e53" providerId="LiveId" clId="{B82311FC-8C06-4DC8-9093-915883A3BC18}" dt="2023-10-23T01:02:05.611" v="1863" actId="478"/>
          <ac:spMkLst>
            <pc:docMk/>
            <pc:sldMk cId="3960729563" sldId="283"/>
            <ac:spMk id="3" creationId="{2F71EE2D-AB72-4402-63EE-876E694ED6FD}"/>
          </ac:spMkLst>
        </pc:spChg>
        <pc:spChg chg="del mod">
          <ac:chgData name="joan wanjiru" userId="0af0359e193e5e53" providerId="LiveId" clId="{B82311FC-8C06-4DC8-9093-915883A3BC18}" dt="2023-10-23T01:02:10.275" v="1869" actId="478"/>
          <ac:spMkLst>
            <pc:docMk/>
            <pc:sldMk cId="3960729563" sldId="283"/>
            <ac:spMk id="4" creationId="{E5615EE3-47C0-3A69-B273-743820B79DA1}"/>
          </ac:spMkLst>
        </pc:spChg>
        <pc:spChg chg="del mod">
          <ac:chgData name="joan wanjiru" userId="0af0359e193e5e53" providerId="LiveId" clId="{B82311FC-8C06-4DC8-9093-915883A3BC18}" dt="2023-10-23T01:02:15.682" v="1875" actId="478"/>
          <ac:spMkLst>
            <pc:docMk/>
            <pc:sldMk cId="3960729563" sldId="283"/>
            <ac:spMk id="5" creationId="{7BA94A99-1AEE-CC38-7AC4-BD5DE2AD0343}"/>
          </ac:spMkLst>
        </pc:spChg>
        <pc:spChg chg="del mod">
          <ac:chgData name="joan wanjiru" userId="0af0359e193e5e53" providerId="LiveId" clId="{B82311FC-8C06-4DC8-9093-915883A3BC18}" dt="2023-10-23T01:02:21.131" v="1881" actId="478"/>
          <ac:spMkLst>
            <pc:docMk/>
            <pc:sldMk cId="3960729563" sldId="283"/>
            <ac:spMk id="6" creationId="{AAF60396-CB20-97B3-C250-9EC8EF6889A0}"/>
          </ac:spMkLst>
        </pc:spChg>
        <pc:spChg chg="del mod">
          <ac:chgData name="joan wanjiru" userId="0af0359e193e5e53" providerId="LiveId" clId="{B82311FC-8C06-4DC8-9093-915883A3BC18}" dt="2023-10-23T01:02:03.844" v="1861" actId="478"/>
          <ac:spMkLst>
            <pc:docMk/>
            <pc:sldMk cId="3960729563" sldId="283"/>
            <ac:spMk id="7" creationId="{D4789008-2CC9-130E-6A6B-61F8C6EB7C3F}"/>
          </ac:spMkLst>
        </pc:spChg>
        <pc:spChg chg="del mod">
          <ac:chgData name="joan wanjiru" userId="0af0359e193e5e53" providerId="LiveId" clId="{B82311FC-8C06-4DC8-9093-915883A3BC18}" dt="2023-10-23T01:02:02.205" v="1859" actId="478"/>
          <ac:spMkLst>
            <pc:docMk/>
            <pc:sldMk cId="3960729563" sldId="283"/>
            <ac:spMk id="8" creationId="{28D777D3-A08E-9AF9-9E42-0182AA848EED}"/>
          </ac:spMkLst>
        </pc:spChg>
        <pc:spChg chg="del mod">
          <ac:chgData name="joan wanjiru" userId="0af0359e193e5e53" providerId="LiveId" clId="{B82311FC-8C06-4DC8-9093-915883A3BC18}" dt="2023-10-23T01:02:08.811" v="1867" actId="478"/>
          <ac:spMkLst>
            <pc:docMk/>
            <pc:sldMk cId="3960729563" sldId="283"/>
            <ac:spMk id="9" creationId="{52F126F1-6FE5-6FB5-893E-0638BA6268B0}"/>
          </ac:spMkLst>
        </pc:spChg>
        <pc:spChg chg="del mod">
          <ac:chgData name="joan wanjiru" userId="0af0359e193e5e53" providerId="LiveId" clId="{B82311FC-8C06-4DC8-9093-915883A3BC18}" dt="2023-10-23T01:02:07.250" v="1865" actId="478"/>
          <ac:spMkLst>
            <pc:docMk/>
            <pc:sldMk cId="3960729563" sldId="283"/>
            <ac:spMk id="10" creationId="{6E535C1D-9C80-3BF6-50FB-5F3CC9CAE72E}"/>
          </ac:spMkLst>
        </pc:spChg>
        <pc:spChg chg="del mod">
          <ac:chgData name="joan wanjiru" userId="0af0359e193e5e53" providerId="LiveId" clId="{B82311FC-8C06-4DC8-9093-915883A3BC18}" dt="2023-10-23T01:02:14.327" v="1873" actId="478"/>
          <ac:spMkLst>
            <pc:docMk/>
            <pc:sldMk cId="3960729563" sldId="283"/>
            <ac:spMk id="11" creationId="{86153465-499C-BD6C-445F-B2AA8731B334}"/>
          </ac:spMkLst>
        </pc:spChg>
        <pc:spChg chg="del mod">
          <ac:chgData name="joan wanjiru" userId="0af0359e193e5e53" providerId="LiveId" clId="{B82311FC-8C06-4DC8-9093-915883A3BC18}" dt="2023-10-23T01:02:12.452" v="1871" actId="478"/>
          <ac:spMkLst>
            <pc:docMk/>
            <pc:sldMk cId="3960729563" sldId="283"/>
            <ac:spMk id="12" creationId="{0EF85775-B314-2274-6D98-D6517709CCDE}"/>
          </ac:spMkLst>
        </pc:spChg>
        <pc:spChg chg="del mod">
          <ac:chgData name="joan wanjiru" userId="0af0359e193e5e53" providerId="LiveId" clId="{B82311FC-8C06-4DC8-9093-915883A3BC18}" dt="2023-10-23T01:02:19.516" v="1879" actId="478"/>
          <ac:spMkLst>
            <pc:docMk/>
            <pc:sldMk cId="3960729563" sldId="283"/>
            <ac:spMk id="13" creationId="{1F8CA71E-EC0C-B6C2-AD95-65C0EB270B41}"/>
          </ac:spMkLst>
        </pc:spChg>
        <pc:spChg chg="del mod">
          <ac:chgData name="joan wanjiru" userId="0af0359e193e5e53" providerId="LiveId" clId="{B82311FC-8C06-4DC8-9093-915883A3BC18}" dt="2023-10-23T01:02:17.687" v="1877" actId="478"/>
          <ac:spMkLst>
            <pc:docMk/>
            <pc:sldMk cId="3960729563" sldId="283"/>
            <ac:spMk id="14" creationId="{724B4060-8A29-9F42-8140-8248BFC98FAD}"/>
          </ac:spMkLst>
        </pc:spChg>
        <pc:spChg chg="del mod">
          <ac:chgData name="joan wanjiru" userId="0af0359e193e5e53" providerId="LiveId" clId="{B82311FC-8C06-4DC8-9093-915883A3BC18}" dt="2023-10-23T02:16:42.297" v="2947" actId="478"/>
          <ac:spMkLst>
            <pc:docMk/>
            <pc:sldMk cId="3960729563" sldId="283"/>
            <ac:spMk id="15" creationId="{80187AF1-7EAA-327B-09F0-7D2F5368CCC5}"/>
          </ac:spMkLst>
        </pc:spChg>
        <pc:spChg chg="del mod">
          <ac:chgData name="joan wanjiru" userId="0af0359e193e5e53" providerId="LiveId" clId="{B82311FC-8C06-4DC8-9093-915883A3BC18}" dt="2023-10-23T02:15:49.767" v="2934" actId="478"/>
          <ac:spMkLst>
            <pc:docMk/>
            <pc:sldMk cId="3960729563" sldId="283"/>
            <ac:spMk id="16" creationId="{91FC74AA-CC6B-F9BF-B529-313DD92F2AE9}"/>
          </ac:spMkLst>
        </pc:spChg>
        <pc:picChg chg="add mod">
          <ac:chgData name="joan wanjiru" userId="0af0359e193e5e53" providerId="LiveId" clId="{B82311FC-8C06-4DC8-9093-915883A3BC18}" dt="2023-10-23T02:16:58.676" v="2951" actId="14100"/>
          <ac:picMkLst>
            <pc:docMk/>
            <pc:sldMk cId="3960729563" sldId="283"/>
            <ac:picMk id="19" creationId="{22960CB8-63EF-7CC5-0A5B-6F1BCDF6A2E7}"/>
          </ac:picMkLst>
        </pc:picChg>
      </pc:sldChg>
      <pc:sldChg chg="addSp delSp modSp new mod ord modAnim">
        <pc:chgData name="joan wanjiru" userId="0af0359e193e5e53" providerId="LiveId" clId="{B82311FC-8C06-4DC8-9093-915883A3BC18}" dt="2023-10-23T02:07:50.997" v="2827"/>
        <pc:sldMkLst>
          <pc:docMk/>
          <pc:sldMk cId="1717738014" sldId="284"/>
        </pc:sldMkLst>
        <pc:spChg chg="del mod">
          <ac:chgData name="joan wanjiru" userId="0af0359e193e5e53" providerId="LiveId" clId="{B82311FC-8C06-4DC8-9093-915883A3BC18}" dt="2023-10-23T01:07:38.727" v="1992" actId="478"/>
          <ac:spMkLst>
            <pc:docMk/>
            <pc:sldMk cId="1717738014" sldId="284"/>
            <ac:spMk id="2" creationId="{8F896E37-01B8-134A-31E9-9A478187231F}"/>
          </ac:spMkLst>
        </pc:spChg>
        <pc:spChg chg="del mod">
          <ac:chgData name="joan wanjiru" userId="0af0359e193e5e53" providerId="LiveId" clId="{B82311FC-8C06-4DC8-9093-915883A3BC18}" dt="2023-10-23T01:03:36.953" v="1951" actId="478"/>
          <ac:spMkLst>
            <pc:docMk/>
            <pc:sldMk cId="1717738014" sldId="284"/>
            <ac:spMk id="3" creationId="{CAEB5DF4-6E5C-12C7-2E58-E2E8F88370E7}"/>
          </ac:spMkLst>
        </pc:spChg>
        <pc:spChg chg="del mod">
          <ac:chgData name="joan wanjiru" userId="0af0359e193e5e53" providerId="LiveId" clId="{B82311FC-8C06-4DC8-9093-915883A3BC18}" dt="2023-10-23T01:03:38.940" v="1953" actId="478"/>
          <ac:spMkLst>
            <pc:docMk/>
            <pc:sldMk cId="1717738014" sldId="284"/>
            <ac:spMk id="4" creationId="{913BCD31-CC22-62D9-1264-0902CE88EC01}"/>
          </ac:spMkLst>
        </pc:spChg>
        <pc:spChg chg="del mod">
          <ac:chgData name="joan wanjiru" userId="0af0359e193e5e53" providerId="LiveId" clId="{B82311FC-8C06-4DC8-9093-915883A3BC18}" dt="2023-10-23T01:03:34.745" v="1949" actId="478"/>
          <ac:spMkLst>
            <pc:docMk/>
            <pc:sldMk cId="1717738014" sldId="284"/>
            <ac:spMk id="5" creationId="{BA739B40-988A-2302-4214-199C9D870E56}"/>
          </ac:spMkLst>
        </pc:spChg>
        <pc:spChg chg="del mod">
          <ac:chgData name="joan wanjiru" userId="0af0359e193e5e53" providerId="LiveId" clId="{B82311FC-8C06-4DC8-9093-915883A3BC18}" dt="2023-10-23T01:03:40.341" v="1955" actId="478"/>
          <ac:spMkLst>
            <pc:docMk/>
            <pc:sldMk cId="1717738014" sldId="284"/>
            <ac:spMk id="6" creationId="{875912CC-272E-1FD0-20ED-8BCFD3CB38A8}"/>
          </ac:spMkLst>
        </pc:spChg>
        <pc:spChg chg="del mod">
          <ac:chgData name="joan wanjiru" userId="0af0359e193e5e53" providerId="LiveId" clId="{B82311FC-8C06-4DC8-9093-915883A3BC18}" dt="2023-10-23T01:03:47.486" v="1963" actId="478"/>
          <ac:spMkLst>
            <pc:docMk/>
            <pc:sldMk cId="1717738014" sldId="284"/>
            <ac:spMk id="7" creationId="{97F054A1-4B71-D36F-75AB-25935DA0BACA}"/>
          </ac:spMkLst>
        </pc:spChg>
        <pc:spChg chg="del mod">
          <ac:chgData name="joan wanjiru" userId="0af0359e193e5e53" providerId="LiveId" clId="{B82311FC-8C06-4DC8-9093-915883A3BC18}" dt="2023-10-23T01:03:42" v="1957" actId="478"/>
          <ac:spMkLst>
            <pc:docMk/>
            <pc:sldMk cId="1717738014" sldId="284"/>
            <ac:spMk id="8" creationId="{EFEEE35D-9DD9-5440-921D-8F5DC58DCBA0}"/>
          </ac:spMkLst>
        </pc:spChg>
        <pc:spChg chg="del mod">
          <ac:chgData name="joan wanjiru" userId="0af0359e193e5e53" providerId="LiveId" clId="{B82311FC-8C06-4DC8-9093-915883A3BC18}" dt="2023-10-23T01:03:45.844" v="1961" actId="478"/>
          <ac:spMkLst>
            <pc:docMk/>
            <pc:sldMk cId="1717738014" sldId="284"/>
            <ac:spMk id="9" creationId="{1CA339DA-4720-0FA5-09CB-E5FB73DBF10E}"/>
          </ac:spMkLst>
        </pc:spChg>
        <pc:spChg chg="del mod">
          <ac:chgData name="joan wanjiru" userId="0af0359e193e5e53" providerId="LiveId" clId="{B82311FC-8C06-4DC8-9093-915883A3BC18}" dt="2023-10-23T01:03:43.753" v="1959" actId="478"/>
          <ac:spMkLst>
            <pc:docMk/>
            <pc:sldMk cId="1717738014" sldId="284"/>
            <ac:spMk id="10" creationId="{4F61E3E7-65D5-CA04-5556-3E7B222F1FF0}"/>
          </ac:spMkLst>
        </pc:spChg>
        <pc:spChg chg="del mod">
          <ac:chgData name="joan wanjiru" userId="0af0359e193e5e53" providerId="LiveId" clId="{B82311FC-8C06-4DC8-9093-915883A3BC18}" dt="2023-10-23T01:03:49.740" v="1965" actId="478"/>
          <ac:spMkLst>
            <pc:docMk/>
            <pc:sldMk cId="1717738014" sldId="284"/>
            <ac:spMk id="11" creationId="{883F02A3-CBD9-E02A-07C5-F3BAE5605C29}"/>
          </ac:spMkLst>
        </pc:spChg>
        <pc:spChg chg="del mod">
          <ac:chgData name="joan wanjiru" userId="0af0359e193e5e53" providerId="LiveId" clId="{B82311FC-8C06-4DC8-9093-915883A3BC18}" dt="2023-10-23T01:03:52.923" v="1967" actId="478"/>
          <ac:spMkLst>
            <pc:docMk/>
            <pc:sldMk cId="1717738014" sldId="284"/>
            <ac:spMk id="12" creationId="{9A7D782C-D233-659B-99B9-4BDB1AA96948}"/>
          </ac:spMkLst>
        </pc:spChg>
        <pc:spChg chg="mod">
          <ac:chgData name="joan wanjiru" userId="0af0359e193e5e53" providerId="LiveId" clId="{B82311FC-8C06-4DC8-9093-915883A3BC18}" dt="2023-10-23T01:09:15.130" v="2009" actId="20577"/>
          <ac:spMkLst>
            <pc:docMk/>
            <pc:sldMk cId="1717738014" sldId="284"/>
            <ac:spMk id="13" creationId="{6DA66CE7-520E-1E19-34D2-4136562A4C0E}"/>
          </ac:spMkLst>
        </pc:spChg>
        <pc:spChg chg="mod">
          <ac:chgData name="joan wanjiru" userId="0af0359e193e5e53" providerId="LiveId" clId="{B82311FC-8C06-4DC8-9093-915883A3BC18}" dt="2023-10-23T01:09:20.649" v="2022" actId="20577"/>
          <ac:spMkLst>
            <pc:docMk/>
            <pc:sldMk cId="1717738014" sldId="284"/>
            <ac:spMk id="14" creationId="{9645C7B7-AEE7-71E1-DB4A-C9E8B8968FFF}"/>
          </ac:spMkLst>
        </pc:spChg>
        <pc:spChg chg="add mod">
          <ac:chgData name="joan wanjiru" userId="0af0359e193e5e53" providerId="LiveId" clId="{B82311FC-8C06-4DC8-9093-915883A3BC18}" dt="2023-10-23T01:10:45.435" v="2030" actId="20577"/>
          <ac:spMkLst>
            <pc:docMk/>
            <pc:sldMk cId="1717738014" sldId="284"/>
            <ac:spMk id="28" creationId="{9A375B4D-9805-5ABD-F80A-67FEF94AB811}"/>
          </ac:spMkLst>
        </pc:spChg>
        <pc:picChg chg="add del mod">
          <ac:chgData name="joan wanjiru" userId="0af0359e193e5e53" providerId="LiveId" clId="{B82311FC-8C06-4DC8-9093-915883A3BC18}" dt="2023-10-23T01:04:24.858" v="1974" actId="478"/>
          <ac:picMkLst>
            <pc:docMk/>
            <pc:sldMk cId="1717738014" sldId="284"/>
            <ac:picMk id="17" creationId="{2D4C7298-363E-3456-CC21-946E1208A73C}"/>
          </ac:picMkLst>
        </pc:picChg>
        <pc:picChg chg="add del mod">
          <ac:chgData name="joan wanjiru" userId="0af0359e193e5e53" providerId="LiveId" clId="{B82311FC-8C06-4DC8-9093-915883A3BC18}" dt="2023-10-23T01:04:43.435" v="1976" actId="931"/>
          <ac:picMkLst>
            <pc:docMk/>
            <pc:sldMk cId="1717738014" sldId="284"/>
            <ac:picMk id="19" creationId="{6DEFC199-4C84-9DA3-C1A5-5841D248EE05}"/>
          </ac:picMkLst>
        </pc:picChg>
        <pc:picChg chg="add del mod">
          <ac:chgData name="joan wanjiru" userId="0af0359e193e5e53" providerId="LiveId" clId="{B82311FC-8C06-4DC8-9093-915883A3BC18}" dt="2023-10-23T01:05:40.364" v="1986" actId="931"/>
          <ac:picMkLst>
            <pc:docMk/>
            <pc:sldMk cId="1717738014" sldId="284"/>
            <ac:picMk id="21" creationId="{FBD34C20-B920-E674-3F49-3AD4BB012C04}"/>
          </ac:picMkLst>
        </pc:picChg>
        <pc:picChg chg="add del mod">
          <ac:chgData name="joan wanjiru" userId="0af0359e193e5e53" providerId="LiveId" clId="{B82311FC-8C06-4DC8-9093-915883A3BC18}" dt="2023-10-23T01:05:20.918" v="1980" actId="931"/>
          <ac:picMkLst>
            <pc:docMk/>
            <pc:sldMk cId="1717738014" sldId="284"/>
            <ac:picMk id="23" creationId="{2982B519-C428-B8B6-204A-59FFDC8EA8E9}"/>
          </ac:picMkLst>
        </pc:picChg>
        <pc:picChg chg="add del mod">
          <ac:chgData name="joan wanjiru" userId="0af0359e193e5e53" providerId="LiveId" clId="{B82311FC-8C06-4DC8-9093-915883A3BC18}" dt="2023-10-23T01:05:39.543" v="1984" actId="931"/>
          <ac:picMkLst>
            <pc:docMk/>
            <pc:sldMk cId="1717738014" sldId="284"/>
            <ac:picMk id="25" creationId="{1CF5122F-8835-C2D6-B0B6-32BA503876F1}"/>
          </ac:picMkLst>
        </pc:picChg>
        <pc:picChg chg="add mod">
          <ac:chgData name="joan wanjiru" userId="0af0359e193e5e53" providerId="LiveId" clId="{B82311FC-8C06-4DC8-9093-915883A3BC18}" dt="2023-10-23T01:07:42.609" v="1993" actId="1076"/>
          <ac:picMkLst>
            <pc:docMk/>
            <pc:sldMk cId="1717738014" sldId="284"/>
            <ac:picMk id="27" creationId="{92DDEE80-D1BF-ED7A-39FF-88E448D35A20}"/>
          </ac:picMkLst>
        </pc:picChg>
      </pc:sldChg>
      <pc:sldChg chg="addSp delSp modSp new mod ord modAnim">
        <pc:chgData name="joan wanjiru" userId="0af0359e193e5e53" providerId="LiveId" clId="{B82311FC-8C06-4DC8-9093-915883A3BC18}" dt="2023-10-23T02:33:19.603" v="3245"/>
        <pc:sldMkLst>
          <pc:docMk/>
          <pc:sldMk cId="3108494233" sldId="285"/>
        </pc:sldMkLst>
        <pc:spChg chg="mod">
          <ac:chgData name="joan wanjiru" userId="0af0359e193e5e53" providerId="LiveId" clId="{B82311FC-8C06-4DC8-9093-915883A3BC18}" dt="2023-10-23T02:16:18.566" v="2941" actId="14100"/>
          <ac:spMkLst>
            <pc:docMk/>
            <pc:sldMk cId="3108494233" sldId="285"/>
            <ac:spMk id="2" creationId="{0E78B0DC-DAEC-7566-CD24-4A55C8A41E3D}"/>
          </ac:spMkLst>
        </pc:spChg>
        <pc:spChg chg="del mod">
          <ac:chgData name="joan wanjiru" userId="0af0359e193e5e53" providerId="LiveId" clId="{B82311FC-8C06-4DC8-9093-915883A3BC18}" dt="2023-10-23T01:12:04.931" v="2123" actId="478"/>
          <ac:spMkLst>
            <pc:docMk/>
            <pc:sldMk cId="3108494233" sldId="285"/>
            <ac:spMk id="3" creationId="{52FF4853-CEFE-6F7E-59BC-2AD4E3A99ACA}"/>
          </ac:spMkLst>
        </pc:spChg>
        <pc:spChg chg="del mod">
          <ac:chgData name="joan wanjiru" userId="0af0359e193e5e53" providerId="LiveId" clId="{B82311FC-8C06-4DC8-9093-915883A3BC18}" dt="2023-10-23T01:12:10.085" v="2129" actId="478"/>
          <ac:spMkLst>
            <pc:docMk/>
            <pc:sldMk cId="3108494233" sldId="285"/>
            <ac:spMk id="4" creationId="{B7CE42D2-E44B-E69D-1BAA-4A7CD8AF4208}"/>
          </ac:spMkLst>
        </pc:spChg>
        <pc:spChg chg="del mod">
          <ac:chgData name="joan wanjiru" userId="0af0359e193e5e53" providerId="LiveId" clId="{B82311FC-8C06-4DC8-9093-915883A3BC18}" dt="2023-10-23T01:12:13.165" v="2133" actId="478"/>
          <ac:spMkLst>
            <pc:docMk/>
            <pc:sldMk cId="3108494233" sldId="285"/>
            <ac:spMk id="5" creationId="{D4E25915-EE6B-E85A-6CF9-15E58A569B07}"/>
          </ac:spMkLst>
        </pc:spChg>
        <pc:spChg chg="del mod">
          <ac:chgData name="joan wanjiru" userId="0af0359e193e5e53" providerId="LiveId" clId="{B82311FC-8C06-4DC8-9093-915883A3BC18}" dt="2023-10-23T01:12:21.562" v="2140" actId="478"/>
          <ac:spMkLst>
            <pc:docMk/>
            <pc:sldMk cId="3108494233" sldId="285"/>
            <ac:spMk id="6" creationId="{03CE22E5-CB9B-B13B-090D-5BA145ED91ED}"/>
          </ac:spMkLst>
        </pc:spChg>
        <pc:spChg chg="del mod">
          <ac:chgData name="joan wanjiru" userId="0af0359e193e5e53" providerId="LiveId" clId="{B82311FC-8C06-4DC8-9093-915883A3BC18}" dt="2023-10-23T01:12:03.512" v="2121" actId="478"/>
          <ac:spMkLst>
            <pc:docMk/>
            <pc:sldMk cId="3108494233" sldId="285"/>
            <ac:spMk id="7" creationId="{C7D608DF-D032-35F7-453C-EA5B126F5A69}"/>
          </ac:spMkLst>
        </pc:spChg>
        <pc:spChg chg="del mod">
          <ac:chgData name="joan wanjiru" userId="0af0359e193e5e53" providerId="LiveId" clId="{B82311FC-8C06-4DC8-9093-915883A3BC18}" dt="2023-10-23T01:12:01.825" v="2119" actId="478"/>
          <ac:spMkLst>
            <pc:docMk/>
            <pc:sldMk cId="3108494233" sldId="285"/>
            <ac:spMk id="8" creationId="{CC72518A-DC70-7878-0B3C-D6B0929E5222}"/>
          </ac:spMkLst>
        </pc:spChg>
        <pc:spChg chg="del mod">
          <ac:chgData name="joan wanjiru" userId="0af0359e193e5e53" providerId="LiveId" clId="{B82311FC-8C06-4DC8-9093-915883A3BC18}" dt="2023-10-23T01:12:08.684" v="2127" actId="478"/>
          <ac:spMkLst>
            <pc:docMk/>
            <pc:sldMk cId="3108494233" sldId="285"/>
            <ac:spMk id="9" creationId="{3D96634A-46FB-404F-A1F1-36EA5A284E6B}"/>
          </ac:spMkLst>
        </pc:spChg>
        <pc:spChg chg="del mod">
          <ac:chgData name="joan wanjiru" userId="0af0359e193e5e53" providerId="LiveId" clId="{B82311FC-8C06-4DC8-9093-915883A3BC18}" dt="2023-10-23T01:12:06.790" v="2125" actId="478"/>
          <ac:spMkLst>
            <pc:docMk/>
            <pc:sldMk cId="3108494233" sldId="285"/>
            <ac:spMk id="10" creationId="{877F6177-DF94-74BD-3AA1-DD9B40A6B833}"/>
          </ac:spMkLst>
        </pc:spChg>
        <pc:spChg chg="del mod">
          <ac:chgData name="joan wanjiru" userId="0af0359e193e5e53" providerId="LiveId" clId="{B82311FC-8C06-4DC8-9093-915883A3BC18}" dt="2023-10-23T01:12:11.582" v="2131" actId="478"/>
          <ac:spMkLst>
            <pc:docMk/>
            <pc:sldMk cId="3108494233" sldId="285"/>
            <ac:spMk id="11" creationId="{1CF29CCF-1D1B-4D50-B398-C4CF61367FB4}"/>
          </ac:spMkLst>
        </pc:spChg>
        <pc:spChg chg="del mod">
          <ac:chgData name="joan wanjiru" userId="0af0359e193e5e53" providerId="LiveId" clId="{B82311FC-8C06-4DC8-9093-915883A3BC18}" dt="2023-10-23T01:12:14.492" v="2136" actId="478"/>
          <ac:spMkLst>
            <pc:docMk/>
            <pc:sldMk cId="3108494233" sldId="285"/>
            <ac:spMk id="12" creationId="{67F3B9AD-DD0C-2459-BF44-FDC06670C09A}"/>
          </ac:spMkLst>
        </pc:spChg>
        <pc:spChg chg="del mod">
          <ac:chgData name="joan wanjiru" userId="0af0359e193e5e53" providerId="LiveId" clId="{B82311FC-8C06-4DC8-9093-915883A3BC18}" dt="2023-10-23T01:12:16.721" v="2138" actId="478"/>
          <ac:spMkLst>
            <pc:docMk/>
            <pc:sldMk cId="3108494233" sldId="285"/>
            <ac:spMk id="13" creationId="{52ED34D8-B4C7-9083-5C8D-66048A216E77}"/>
          </ac:spMkLst>
        </pc:spChg>
        <pc:spChg chg="del mod">
          <ac:chgData name="joan wanjiru" userId="0af0359e193e5e53" providerId="LiveId" clId="{B82311FC-8C06-4DC8-9093-915883A3BC18}" dt="2023-10-23T01:12:23.362" v="2143" actId="478"/>
          <ac:spMkLst>
            <pc:docMk/>
            <pc:sldMk cId="3108494233" sldId="285"/>
            <ac:spMk id="14" creationId="{42BD0873-3355-B8FA-6C05-833E7501E199}"/>
          </ac:spMkLst>
        </pc:spChg>
        <pc:spChg chg="mod">
          <ac:chgData name="joan wanjiru" userId="0af0359e193e5e53" providerId="LiveId" clId="{B82311FC-8C06-4DC8-9093-915883A3BC18}" dt="2023-10-23T01:12:28.326" v="2147" actId="20577"/>
          <ac:spMkLst>
            <pc:docMk/>
            <pc:sldMk cId="3108494233" sldId="285"/>
            <ac:spMk id="15" creationId="{FCB37369-ADCA-4D8E-889C-F417E76CE360}"/>
          </ac:spMkLst>
        </pc:spChg>
        <pc:spChg chg="del mod">
          <ac:chgData name="joan wanjiru" userId="0af0359e193e5e53" providerId="LiveId" clId="{B82311FC-8C06-4DC8-9093-915883A3BC18}" dt="2023-10-23T01:12:58.842" v="2153" actId="478"/>
          <ac:spMkLst>
            <pc:docMk/>
            <pc:sldMk cId="3108494233" sldId="285"/>
            <ac:spMk id="16" creationId="{3EDE332E-BA80-479C-1B51-7391F624516E}"/>
          </ac:spMkLst>
        </pc:spChg>
        <pc:picChg chg="add mod">
          <ac:chgData name="joan wanjiru" userId="0af0359e193e5e53" providerId="LiveId" clId="{B82311FC-8C06-4DC8-9093-915883A3BC18}" dt="2023-10-23T02:27:44.230" v="3189" actId="14826"/>
          <ac:picMkLst>
            <pc:docMk/>
            <pc:sldMk cId="3108494233" sldId="285"/>
            <ac:picMk id="19" creationId="{AE246FCD-67D7-F9C7-BA71-0DE591430175}"/>
          </ac:picMkLst>
        </pc:picChg>
      </pc:sldChg>
      <pc:sldChg chg="addSp delSp modSp new del mod">
        <pc:chgData name="joan wanjiru" userId="0af0359e193e5e53" providerId="LiveId" clId="{B82311FC-8C06-4DC8-9093-915883A3BC18}" dt="2023-10-23T02:10:09.449" v="2874" actId="2696"/>
        <pc:sldMkLst>
          <pc:docMk/>
          <pc:sldMk cId="2489308339" sldId="286"/>
        </pc:sldMkLst>
        <pc:spChg chg="mod">
          <ac:chgData name="joan wanjiru" userId="0af0359e193e5e53" providerId="LiveId" clId="{B82311FC-8C06-4DC8-9093-915883A3BC18}" dt="2023-10-23T01:59:55.871" v="2742" actId="20577"/>
          <ac:spMkLst>
            <pc:docMk/>
            <pc:sldMk cId="2489308339" sldId="286"/>
            <ac:spMk id="2" creationId="{0E28CDFF-EF88-FA57-04E6-9C99835C9C72}"/>
          </ac:spMkLst>
        </pc:spChg>
        <pc:spChg chg="add del mod">
          <ac:chgData name="joan wanjiru" userId="0af0359e193e5e53" providerId="LiveId" clId="{B82311FC-8C06-4DC8-9093-915883A3BC18}" dt="2023-10-23T01:59:41.733" v="2729" actId="14100"/>
          <ac:spMkLst>
            <pc:docMk/>
            <pc:sldMk cId="2489308339" sldId="286"/>
            <ac:spMk id="3" creationId="{D0E1B78E-4965-8821-8D5A-7A44555B15E4}"/>
          </ac:spMkLst>
        </pc:spChg>
        <pc:spChg chg="del">
          <ac:chgData name="joan wanjiru" userId="0af0359e193e5e53" providerId="LiveId" clId="{B82311FC-8C06-4DC8-9093-915883A3BC18}" dt="2023-10-23T01:59:11.662" v="2719" actId="931"/>
          <ac:spMkLst>
            <pc:docMk/>
            <pc:sldMk cId="2489308339" sldId="286"/>
            <ac:spMk id="4" creationId="{F50E06E7-E02D-BAE3-7B51-8010F738580E}"/>
          </ac:spMkLst>
        </pc:spChg>
        <pc:picChg chg="add mod">
          <ac:chgData name="joan wanjiru" userId="0af0359e193e5e53" providerId="LiveId" clId="{B82311FC-8C06-4DC8-9093-915883A3BC18}" dt="2023-10-23T01:59:40.098" v="2727" actId="14826"/>
          <ac:picMkLst>
            <pc:docMk/>
            <pc:sldMk cId="2489308339" sldId="286"/>
            <ac:picMk id="9" creationId="{C23A9E07-9B88-25B8-6696-1C11DA71A6AF}"/>
          </ac:picMkLst>
        </pc:picChg>
      </pc:sldChg>
      <pc:sldChg chg="new del">
        <pc:chgData name="joan wanjiru" userId="0af0359e193e5e53" providerId="LiveId" clId="{B82311FC-8C06-4DC8-9093-915883A3BC18}" dt="2023-10-23T01:13:55.740" v="2158" actId="2696"/>
        <pc:sldMkLst>
          <pc:docMk/>
          <pc:sldMk cId="2553384883" sldId="286"/>
        </pc:sldMkLst>
      </pc:sldChg>
      <pc:sldChg chg="modSp add del mod ord modAnim">
        <pc:chgData name="joan wanjiru" userId="0af0359e193e5e53" providerId="LiveId" clId="{B82311FC-8C06-4DC8-9093-915883A3BC18}" dt="2023-10-23T01:58:03.476" v="2717" actId="2696"/>
        <pc:sldMkLst>
          <pc:docMk/>
          <pc:sldMk cId="4117149939" sldId="286"/>
        </pc:sldMkLst>
        <pc:spChg chg="mod">
          <ac:chgData name="joan wanjiru" userId="0af0359e193e5e53" providerId="LiveId" clId="{B82311FC-8C06-4DC8-9093-915883A3BC18}" dt="2023-10-23T01:57:39.849" v="2716" actId="14100"/>
          <ac:spMkLst>
            <pc:docMk/>
            <pc:sldMk cId="4117149939" sldId="286"/>
            <ac:spMk id="21" creationId="{1ACAAE1E-C644-4F5F-B013-E7D2D2C82E71}"/>
          </ac:spMkLst>
        </pc:spChg>
      </pc:sldChg>
      <pc:sldChg chg="modSp add mod ord modAnim">
        <pc:chgData name="joan wanjiru" userId="0af0359e193e5e53" providerId="LiveId" clId="{B82311FC-8C06-4DC8-9093-915883A3BC18}" dt="2023-10-23T02:14:00.770" v="2893"/>
        <pc:sldMkLst>
          <pc:docMk/>
          <pc:sldMk cId="2792240423" sldId="287"/>
        </pc:sldMkLst>
        <pc:spChg chg="mod">
          <ac:chgData name="joan wanjiru" userId="0af0359e193e5e53" providerId="LiveId" clId="{B82311FC-8C06-4DC8-9093-915883A3BC18}" dt="2023-10-23T02:03:21.047" v="2811" actId="113"/>
          <ac:spMkLst>
            <pc:docMk/>
            <pc:sldMk cId="2792240423" sldId="287"/>
            <ac:spMk id="7" creationId="{91C52C13-996F-4CF8-BBA5-F6CC233475A7}"/>
          </ac:spMkLst>
        </pc:spChg>
        <pc:spChg chg="mod">
          <ac:chgData name="joan wanjiru" userId="0af0359e193e5e53" providerId="LiveId" clId="{B82311FC-8C06-4DC8-9093-915883A3BC18}" dt="2023-10-23T02:01:08.437" v="2758" actId="20577"/>
          <ac:spMkLst>
            <pc:docMk/>
            <pc:sldMk cId="2792240423" sldId="287"/>
            <ac:spMk id="29" creationId="{6619EBBD-BB23-F342-A093-38AFB19A1A94}"/>
          </ac:spMkLst>
        </pc:spChg>
        <pc:picChg chg="mod">
          <ac:chgData name="joan wanjiru" userId="0af0359e193e5e53" providerId="LiveId" clId="{B82311FC-8C06-4DC8-9093-915883A3BC18}" dt="2023-10-23T02:06:27.343" v="2820" actId="14826"/>
          <ac:picMkLst>
            <pc:docMk/>
            <pc:sldMk cId="2792240423" sldId="287"/>
            <ac:picMk id="15" creationId="{8A312F11-75CA-44C5-8937-46152AD55204}"/>
          </ac:picMkLst>
        </pc:picChg>
      </pc:sldChg>
      <pc:sldMasterChg chg="delSldLayout">
        <pc:chgData name="joan wanjiru" userId="0af0359e193e5e53" providerId="LiveId" clId="{B82311FC-8C06-4DC8-9093-915883A3BC18}" dt="2023-10-23T01:47:59.691" v="2591" actId="2696"/>
        <pc:sldMasterMkLst>
          <pc:docMk/>
          <pc:sldMasterMk cId="4230113875" sldId="2147483648"/>
        </pc:sldMasterMkLst>
        <pc:sldLayoutChg chg="del">
          <pc:chgData name="joan wanjiru" userId="0af0359e193e5e53" providerId="LiveId" clId="{B82311FC-8C06-4DC8-9093-915883A3BC18}" dt="2023-10-23T01:47:59.691" v="2591" actId="2696"/>
          <pc:sldLayoutMkLst>
            <pc:docMk/>
            <pc:sldMasterMk cId="4230113875" sldId="2147483648"/>
            <pc:sldLayoutMk cId="3873571335"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10/23/2023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10/23/2023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a:t>
            </a:fld>
            <a:endParaRPr lang="en-US" dirty="0"/>
          </a:p>
        </p:txBody>
      </p:sp>
    </p:spTree>
    <p:extLst>
      <p:ext uri="{BB962C8B-B14F-4D97-AF65-F5344CB8AC3E}">
        <p14:creationId xmlns:p14="http://schemas.microsoft.com/office/powerpoint/2010/main" val="3539865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2</a:t>
            </a:fld>
            <a:endParaRPr lang="en-US" dirty="0"/>
          </a:p>
        </p:txBody>
      </p:sp>
    </p:spTree>
    <p:extLst>
      <p:ext uri="{BB962C8B-B14F-4D97-AF65-F5344CB8AC3E}">
        <p14:creationId xmlns:p14="http://schemas.microsoft.com/office/powerpoint/2010/main" val="332628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3</a:t>
            </a:fld>
            <a:endParaRPr lang="en-US" dirty="0"/>
          </a:p>
        </p:txBody>
      </p:sp>
    </p:spTree>
    <p:extLst>
      <p:ext uri="{BB962C8B-B14F-4D97-AF65-F5344CB8AC3E}">
        <p14:creationId xmlns:p14="http://schemas.microsoft.com/office/powerpoint/2010/main" val="316467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4</a:t>
            </a:fld>
            <a:endParaRPr lang="en-US" dirty="0"/>
          </a:p>
        </p:txBody>
      </p:sp>
    </p:spTree>
    <p:extLst>
      <p:ext uri="{BB962C8B-B14F-4D97-AF65-F5344CB8AC3E}">
        <p14:creationId xmlns:p14="http://schemas.microsoft.com/office/powerpoint/2010/main" val="293476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5</a:t>
            </a:fld>
            <a:endParaRPr lang="en-US" dirty="0"/>
          </a:p>
        </p:txBody>
      </p:sp>
    </p:spTree>
    <p:extLst>
      <p:ext uri="{BB962C8B-B14F-4D97-AF65-F5344CB8AC3E}">
        <p14:creationId xmlns:p14="http://schemas.microsoft.com/office/powerpoint/2010/main" val="132643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6</a:t>
            </a:fld>
            <a:endParaRPr lang="en-US" dirty="0"/>
          </a:p>
        </p:txBody>
      </p:sp>
    </p:spTree>
    <p:extLst>
      <p:ext uri="{BB962C8B-B14F-4D97-AF65-F5344CB8AC3E}">
        <p14:creationId xmlns:p14="http://schemas.microsoft.com/office/powerpoint/2010/main" val="2399374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12</a:t>
            </a:fld>
            <a:endParaRPr lang="en-US" dirty="0"/>
          </a:p>
        </p:txBody>
      </p:sp>
    </p:spTree>
    <p:extLst>
      <p:ext uri="{BB962C8B-B14F-4D97-AF65-F5344CB8AC3E}">
        <p14:creationId xmlns:p14="http://schemas.microsoft.com/office/powerpoint/2010/main" val="1318596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62BC0-7DC4-4569-951D-2BB9475345C6}" type="slidenum">
              <a:rPr lang="en-US" smtClean="0"/>
              <a:t>14</a:t>
            </a:fld>
            <a:endParaRPr lang="en-US" dirty="0"/>
          </a:p>
        </p:txBody>
      </p:sp>
    </p:spTree>
    <p:extLst>
      <p:ext uri="{BB962C8B-B14F-4D97-AF65-F5344CB8AC3E}">
        <p14:creationId xmlns:p14="http://schemas.microsoft.com/office/powerpoint/2010/main" val="1283206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a:solidFill>
            <a:schemeClr val="accent4">
              <a:alpha val="62000"/>
            </a:schemeClr>
          </a:solidFill>
        </p:spPr>
        <p:txBody>
          <a:bodyPr/>
          <a:lstStyle>
            <a:lvl1pPr marL="0" indent="0" algn="ctr">
              <a:buNone/>
              <a:defRPr>
                <a:solidFill>
                  <a:schemeClr val="bg1"/>
                </a:solidFill>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1871830" y="1995397"/>
            <a:ext cx="8261873" cy="1338828"/>
          </a:xfrm>
          <a:prstGeom prst="rect">
            <a:avLst/>
          </a:prstGeom>
          <a:noFill/>
          <a:ln w="38100">
            <a:solidFill>
              <a:schemeClr val="accent1"/>
            </a:solidFill>
          </a:ln>
        </p:spPr>
        <p:txBody>
          <a:bodyPr wrap="square" lIns="0" tIns="274320" rIns="0" bIns="274320" anchor="ctr" anchorCtr="0">
            <a:spAutoFit/>
          </a:bodyPr>
          <a:lstStyle>
            <a:lvl1pPr algn="ctr">
              <a:lnSpc>
                <a:spcPct val="80000"/>
              </a:lnSpc>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1871830" y="4914047"/>
            <a:ext cx="8261873" cy="831149"/>
          </a:xfrm>
          <a:prstGeom prst="rect">
            <a:avLst/>
          </a:prstGeom>
          <a:no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401446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838200" y="136525"/>
            <a:ext cx="10515600" cy="1031087"/>
          </a:xfrm>
          <a:prstGeom prst="rect">
            <a:avLst/>
          </a:prstGeom>
        </p:spPr>
        <p:txBody>
          <a:bodyPr anchor="b" anchorCtr="0"/>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5"/>
            <a:ext cx="2939143" cy="370112"/>
          </a:xfrm>
          <a:prstGeom prst="rect">
            <a:avLst/>
          </a:prstGeom>
        </p:spPr>
        <p:txBody>
          <a:bodyPr anchor="t">
            <a:normAutofit/>
          </a:bodyPr>
          <a:lstStyle>
            <a:lvl1pPr marL="0" indent="0" algn="ctr">
              <a:lnSpc>
                <a:spcPct val="100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844202"/>
          </a:xfrm>
          <a:prstGeom prst="rect">
            <a:avLst/>
          </a:prstGeom>
        </p:spPr>
        <p:txBody>
          <a:bodyPr anchor="t">
            <a:norm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5"/>
            <a:ext cx="2939143" cy="370112"/>
          </a:xfrm>
          <a:prstGeom prst="rect">
            <a:avLst/>
          </a:prstGeom>
        </p:spPr>
        <p:txBody>
          <a:bodyPr anchor="t">
            <a:normAutofit/>
          </a:bodyPr>
          <a:lstStyle>
            <a:lvl1pPr marL="0" indent="0" algn="ctr">
              <a:lnSpc>
                <a:spcPct val="100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844202"/>
          </a:xfrm>
          <a:prstGeom prst="rect">
            <a:avLst/>
          </a:prstGeom>
        </p:spPr>
        <p:txBody>
          <a:bodyPr anchor="t">
            <a:norm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5"/>
            <a:ext cx="2939143" cy="370112"/>
          </a:xfrm>
          <a:prstGeom prst="rect">
            <a:avLst/>
          </a:prstGeom>
        </p:spPr>
        <p:txBody>
          <a:bodyPr anchor="t">
            <a:normAutofit/>
          </a:bodyPr>
          <a:lstStyle>
            <a:lvl1pPr marL="0" indent="0" algn="ctr">
              <a:lnSpc>
                <a:spcPct val="100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844202"/>
          </a:xfrm>
          <a:prstGeom prst="rect">
            <a:avLst/>
          </a:prstGeom>
        </p:spPr>
        <p:txBody>
          <a:bodyPr anchor="t">
            <a:norm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1366084"/>
            <a:ext cx="4028188" cy="1633067"/>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7"/>
            <a:ext cx="4953000" cy="379504"/>
          </a:xfrm>
          <a:prstGeom prst="rect">
            <a:avLst/>
          </a:prstGeom>
        </p:spPr>
        <p:txBody>
          <a:bodyPr anchor="ctr" anchorCtr="0"/>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298041"/>
          </a:xfrm>
          <a:prstGeom prst="rect">
            <a:avLst/>
          </a:prstGeom>
        </p:spPr>
        <p:txBody>
          <a:bodyPr anchor="t">
            <a:normAutofit/>
          </a:bodyPr>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7"/>
            <a:ext cx="4953000" cy="379504"/>
          </a:xfrm>
          <a:prstGeom prst="rect">
            <a:avLst/>
          </a:prstGeom>
        </p:spPr>
        <p:txBody>
          <a:bodyPr anchor="ctr" anchorCtr="0"/>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298041"/>
          </a:xfrm>
          <a:prstGeom prst="rect">
            <a:avLst/>
          </a:prstGeom>
        </p:spPr>
        <p:txBody>
          <a:bodyPr anchor="t">
            <a:normAutofit/>
          </a:bodyPr>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136526"/>
            <a:ext cx="5272746" cy="872764"/>
          </a:xfrm>
          <a:prstGeom prst="rect">
            <a:avLst/>
          </a:prstGeom>
        </p:spPr>
        <p:txBody>
          <a:bodyPr anchor="b" anchorCtr="0"/>
          <a:lstStyle>
            <a:lvl1pPr>
              <a:defRPr sz="2400" cap="all" spc="100" baseline="0">
                <a:solidFill>
                  <a:schemeClr val="accent2"/>
                </a:solidFill>
              </a:defRPr>
            </a:lvl1pPr>
          </a:lstStyle>
          <a:p>
            <a:r>
              <a:rPr lang="en-US" dirty="0"/>
              <a:t>Click to add title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2479833" y="2992227"/>
            <a:ext cx="2395991" cy="426393"/>
          </a:xfrm>
          <a:prstGeom prst="rect">
            <a:avLst/>
          </a:prstGeom>
        </p:spPr>
        <p:txBody>
          <a:bodyPr anchor="ctr" anchorCtr="0"/>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9" name="Text Placeholder 10">
            <a:extLst>
              <a:ext uri="{FF2B5EF4-FFF2-40B4-BE49-F238E27FC236}">
                <a16:creationId xmlns:a16="http://schemas.microsoft.com/office/drawing/2014/main" id="{279C2E31-7298-0176-1525-0D87EF8385D9}"/>
              </a:ext>
            </a:extLst>
          </p:cNvPr>
          <p:cNvSpPr>
            <a:spLocks noGrp="1"/>
          </p:cNvSpPr>
          <p:nvPr>
            <p:ph type="body" sz="quarter" idx="28" hasCustomPrompt="1"/>
          </p:nvPr>
        </p:nvSpPr>
        <p:spPr>
          <a:xfrm>
            <a:off x="4425599" y="4156201"/>
            <a:ext cx="640080" cy="615553"/>
          </a:xfrm>
          <a:prstGeom prst="rect">
            <a:avLst/>
          </a:prstGeom>
          <a:ln w="28575">
            <a:solidFill>
              <a:schemeClr val="accent3">
                <a:lumMod val="75000"/>
              </a:schemeClr>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accent3">
                    <a:lumMod val="75000"/>
                  </a:schemeClr>
                </a:solidFill>
                <a:latin typeface="+mj-lt"/>
              </a:defRPr>
            </a:lvl1pPr>
          </a:lstStyle>
          <a:p>
            <a:pPr lvl="0"/>
            <a:r>
              <a:rPr lang="en-US" dirty="0"/>
              <a:t>#</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095998" y="311795"/>
            <a:ext cx="2514603" cy="426393"/>
          </a:xfrm>
          <a:prstGeom prst="rect">
            <a:avLst/>
          </a:prstGeom>
        </p:spPr>
        <p:txBody>
          <a:bodyPr anchor="ctr" anchorCtr="0"/>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173125" y="2202522"/>
            <a:ext cx="640080" cy="615553"/>
          </a:xfrm>
          <a:prstGeom prst="rect">
            <a:avLst/>
          </a:prstGeom>
          <a:ln w="28575">
            <a:solidFill>
              <a:schemeClr val="tx1"/>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accent4">
                    <a:lumMod val="50000"/>
                  </a:schemeClr>
                </a:solidFill>
                <a:latin typeface="+mj-lt"/>
              </a:defRPr>
            </a:lvl1pPr>
          </a:lstStyle>
          <a:p>
            <a:pPr lvl="0"/>
            <a:r>
              <a:rPr lang="en-US" dirty="0"/>
              <a:t>#</a:t>
            </a:r>
          </a:p>
        </p:txBody>
      </p:sp>
      <p:sp>
        <p:nvSpPr>
          <p:cNvPr id="10" name="Text Placeholder 10">
            <a:extLst>
              <a:ext uri="{FF2B5EF4-FFF2-40B4-BE49-F238E27FC236}">
                <a16:creationId xmlns:a16="http://schemas.microsoft.com/office/drawing/2014/main" id="{C85DBB47-8DD5-9E71-081A-EBA598136064}"/>
              </a:ext>
            </a:extLst>
          </p:cNvPr>
          <p:cNvSpPr>
            <a:spLocks noGrp="1"/>
          </p:cNvSpPr>
          <p:nvPr>
            <p:ph type="body" sz="quarter" idx="29" hasCustomPrompt="1"/>
          </p:nvPr>
        </p:nvSpPr>
        <p:spPr>
          <a:xfrm>
            <a:off x="6242991" y="4718766"/>
            <a:ext cx="640080" cy="615553"/>
          </a:xfrm>
          <a:prstGeom prst="rect">
            <a:avLst/>
          </a:prstGeom>
          <a:ln w="28575">
            <a:solidFill>
              <a:schemeClr val="accent1">
                <a:lumMod val="50000"/>
              </a:schemeClr>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accent1">
                    <a:lumMod val="50000"/>
                  </a:schemeClr>
                </a:solidFill>
                <a:latin typeface="+mj-lt"/>
              </a:defRPr>
            </a:lvl1pPr>
          </a:lstStyle>
          <a:p>
            <a:pPr lvl="0"/>
            <a:r>
              <a:rPr lang="en-US" dirty="0"/>
              <a:t>#</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095997" y="5683895"/>
            <a:ext cx="2514603" cy="426393"/>
          </a:xfrm>
          <a:prstGeom prst="rect">
            <a:avLst/>
          </a:prstGeom>
        </p:spPr>
        <p:txBody>
          <a:bodyPr anchor="ctr" anchorCtr="0"/>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7951304" y="1501717"/>
            <a:ext cx="2107096" cy="984885"/>
          </a:xfrm>
          <a:prstGeom prst="rect">
            <a:avLst/>
          </a:prstGeom>
          <a:ln w="28575">
            <a:solidFill>
              <a:schemeClr val="accent6">
                <a:lumMod val="50000"/>
              </a:schemeClr>
            </a:solidFill>
          </a:ln>
        </p:spPr>
        <p:txBody>
          <a:bodyPr tIns="182880" bIns="182880" anchor="ctr">
            <a:spAutoFit/>
          </a:bodyPr>
          <a:lstStyle>
            <a:lvl1pPr marL="0" indent="0" algn="ctr">
              <a:lnSpc>
                <a:spcPct val="10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7" name="Text Placeholder 10">
            <a:extLst>
              <a:ext uri="{FF2B5EF4-FFF2-40B4-BE49-F238E27FC236}">
                <a16:creationId xmlns:a16="http://schemas.microsoft.com/office/drawing/2014/main" id="{B6D5964F-25E2-08E6-D7F9-57498E1077A0}"/>
              </a:ext>
            </a:extLst>
          </p:cNvPr>
          <p:cNvSpPr>
            <a:spLocks noGrp="1"/>
          </p:cNvSpPr>
          <p:nvPr>
            <p:ph type="body" sz="quarter" idx="26" hasCustomPrompt="1"/>
          </p:nvPr>
        </p:nvSpPr>
        <p:spPr>
          <a:xfrm>
            <a:off x="7920968" y="3742479"/>
            <a:ext cx="640080" cy="615553"/>
          </a:xfrm>
          <a:prstGeom prst="rect">
            <a:avLst/>
          </a:prstGeom>
          <a:ln w="28575">
            <a:solidFill>
              <a:schemeClr val="bg2">
                <a:lumMod val="50000"/>
              </a:schemeClr>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bg2">
                    <a:lumMod val="50000"/>
                  </a:schemeClr>
                </a:solidFill>
                <a:latin typeface="+mj-lt"/>
              </a:defRPr>
            </a:lvl1pPr>
          </a:lstStyle>
          <a:p>
            <a:pPr lvl="0"/>
            <a:r>
              <a:rPr lang="en-US" dirty="0"/>
              <a:t>#</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805764" y="3002166"/>
            <a:ext cx="2250652" cy="426393"/>
          </a:xfrm>
          <a:prstGeom prst="rect">
            <a:avLst/>
          </a:prstGeom>
        </p:spPr>
        <p:txBody>
          <a:bodyPr anchor="ctr" anchorCtr="0"/>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8" name="Text Placeholder 10">
            <a:extLst>
              <a:ext uri="{FF2B5EF4-FFF2-40B4-BE49-F238E27FC236}">
                <a16:creationId xmlns:a16="http://schemas.microsoft.com/office/drawing/2014/main" id="{DA2CADC9-297F-AAB7-386E-C6A99079B70A}"/>
              </a:ext>
            </a:extLst>
          </p:cNvPr>
          <p:cNvSpPr>
            <a:spLocks noGrp="1"/>
          </p:cNvSpPr>
          <p:nvPr>
            <p:ph type="body" sz="quarter" idx="27" hasCustomPrompt="1"/>
          </p:nvPr>
        </p:nvSpPr>
        <p:spPr>
          <a:xfrm>
            <a:off x="9738360" y="4305044"/>
            <a:ext cx="640080" cy="615553"/>
          </a:xfrm>
          <a:prstGeom prst="rect">
            <a:avLst/>
          </a:prstGeom>
          <a:ln w="28575">
            <a:solidFill>
              <a:schemeClr val="bg2">
                <a:lumMod val="75000"/>
              </a:schemeClr>
            </a:solidFill>
          </a:ln>
        </p:spPr>
        <p:txBody>
          <a:bodyPr lIns="182880" tIns="182880" rIns="182880" bIns="182880" anchor="ctr">
            <a:spAutoFit/>
          </a:bodyPr>
          <a:lstStyle>
            <a:lvl1pPr marL="0" indent="0" algn="ctr">
              <a:lnSpc>
                <a:spcPct val="100000"/>
              </a:lnSpc>
              <a:spcBef>
                <a:spcPts val="0"/>
              </a:spcBef>
              <a:buNone/>
              <a:defRPr sz="1600" cap="all" spc="100" baseline="0">
                <a:solidFill>
                  <a:schemeClr val="bg2">
                    <a:lumMod val="75000"/>
                  </a:schemeClr>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136525"/>
            <a:ext cx="5268686" cy="861077"/>
          </a:xfrm>
          <a:prstGeom prst="rect">
            <a:avLst/>
          </a:prstGeom>
        </p:spPr>
        <p:txBody>
          <a:bodyPr anchor="b" anchorCtr="0"/>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5268686"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2749477" y="615860"/>
            <a:ext cx="6313956" cy="710964"/>
          </a:xfrm>
          <a:prstGeom prst="rect">
            <a:avLst/>
          </a:prstGeom>
          <a:ln w="28575">
            <a:solidFill>
              <a:schemeClr val="accent2"/>
            </a:solidFill>
          </a:ln>
        </p:spPr>
        <p:txBody>
          <a:bodyPr wrap="square" tIns="182880" bIns="182880" anchor="ctr" anchorCtr="0">
            <a:spAutoFit/>
          </a:bodyP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170733"/>
            <a:ext cx="1440088" cy="469597"/>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170733"/>
            <a:ext cx="1440088" cy="469597"/>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170733"/>
            <a:ext cx="1440088" cy="469597"/>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678434"/>
            <a:ext cx="1021001" cy="65227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3973320"/>
            <a:ext cx="1440088" cy="408780"/>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3973320"/>
            <a:ext cx="1440088" cy="408780"/>
          </a:xfrm>
          <a:prstGeom prst="rect">
            <a:avLst/>
          </a:prstGeom>
        </p:spPr>
        <p:txBody>
          <a:bodyPr anchor="ctr" anchorCtr="0"/>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3973320"/>
            <a:ext cx="1440088" cy="408780"/>
          </a:xfrm>
          <a:prstGeom prst="rect">
            <a:avLst/>
          </a:prstGeom>
        </p:spPr>
        <p:txBody>
          <a:bodyPr anchor="ctr" anchorCtr="0"/>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376510"/>
            <a:ext cx="1021001" cy="65227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59635"/>
            <a:ext cx="5854122" cy="901906"/>
          </a:xfrm>
          <a:prstGeom prst="rect">
            <a:avLst/>
          </a:prstGeom>
        </p:spPr>
        <p:txBody>
          <a:bodyPr anchor="b" anchorCtr="0"/>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1084758"/>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697005" y="116648"/>
            <a:ext cx="10797991" cy="1024694"/>
          </a:xfrm>
          <a:prstGeom prst="rect">
            <a:avLst/>
          </a:prstGeom>
        </p:spPr>
        <p:txBody>
          <a:bodyPr anchor="b" anchorCtr="0"/>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sz="1800"/>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50990"/>
            <a:ext cx="2487705" cy="437219"/>
          </a:xfrm>
          <a:prstGeom prst="rect">
            <a:avLst/>
          </a:prstGeom>
        </p:spPr>
        <p:txBody>
          <a:bodyPr anchor="ctr" anchorCtr="0"/>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968613"/>
          </a:xfrm>
          <a:prstGeom prst="rect">
            <a:avLst/>
          </a:prstGeom>
        </p:spPr>
        <p:txBody>
          <a:bodyPr anchor="t">
            <a:normAutofit/>
          </a:bodyPr>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sz="1800"/>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50990"/>
            <a:ext cx="2487705" cy="437219"/>
          </a:xfrm>
          <a:prstGeom prst="rect">
            <a:avLst/>
          </a:prstGeom>
        </p:spPr>
        <p:txBody>
          <a:bodyPr anchor="ctr" anchorCtr="0"/>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968613"/>
          </a:xfrm>
          <a:prstGeom prst="rect">
            <a:avLst/>
          </a:prstGeom>
        </p:spPr>
        <p:txBody>
          <a:bodyPr anchor="t">
            <a:normAutofit/>
          </a:bodyPr>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sz="1800"/>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50990"/>
            <a:ext cx="2487705" cy="437219"/>
          </a:xfrm>
          <a:prstGeom prst="rect">
            <a:avLst/>
          </a:prstGeom>
        </p:spPr>
        <p:txBody>
          <a:bodyPr anchor="ctr" anchorCtr="0"/>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968613"/>
          </a:xfrm>
          <a:prstGeom prst="rect">
            <a:avLst/>
          </a:prstGeom>
        </p:spPr>
        <p:txBody>
          <a:bodyPr anchor="t">
            <a:normAutofit/>
          </a:bodyPr>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sz="1800"/>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50990"/>
            <a:ext cx="2487705" cy="437219"/>
          </a:xfrm>
          <a:prstGeom prst="rect">
            <a:avLst/>
          </a:prstGeom>
        </p:spPr>
        <p:txBody>
          <a:bodyPr anchor="ctr" anchorCtr="0"/>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968613"/>
          </a:xfrm>
          <a:prstGeom prst="rect">
            <a:avLst/>
          </a:prstGeom>
        </p:spPr>
        <p:txBody>
          <a:bodyPr anchor="t">
            <a:normAutofit/>
          </a:bodyPr>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966475" y="136526"/>
            <a:ext cx="10259051" cy="1004464"/>
          </a:xfrm>
          <a:prstGeom prst="rect">
            <a:avLst/>
          </a:prstGeom>
        </p:spPr>
        <p:txBody>
          <a:bodyPr anchor="b" anchorCtr="0"/>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sz="1400"/>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sz="1400"/>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sz="1400"/>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sz="1400"/>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2"/>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0"/>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sz="1400"/>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sz="1400"/>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sz="1400"/>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8"/>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6"/>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sz="1400"/>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2"/>
            <a:ext cx="2315205" cy="283590"/>
          </a:xfrm>
          <a:prstGeom prst="rect">
            <a:avLst/>
          </a:prstGeom>
        </p:spPr>
        <p:txBody>
          <a:bodyPr anchor="ctr" anchorCtr="0"/>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0"/>
            <a:ext cx="2315205" cy="367703"/>
          </a:xfrm>
          <a:prstGeom prst="rect">
            <a:avLst/>
          </a:prstGeom>
        </p:spPr>
        <p:txBody>
          <a:bodyPr anchor="t">
            <a:normAutofit/>
          </a:bodyPr>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510459" y="139150"/>
            <a:ext cx="11165602" cy="1117396"/>
          </a:xfrm>
          <a:prstGeom prst="rect">
            <a:avLst/>
          </a:prstGeom>
        </p:spPr>
        <p:txBody>
          <a:bodyPr anchor="b" anchorCtr="0"/>
          <a:lstStyle>
            <a:lvl1pPr algn="ctr">
              <a:defRPr lang="en-US" sz="2400" cap="all" spc="100" baseline="0">
                <a:solidFill>
                  <a:schemeClr val="tx2">
                    <a:lumMod val="75000"/>
                  </a:schemeClr>
                </a:solidFill>
              </a:defRPr>
            </a:lvl1pPr>
          </a:lstStyle>
          <a:p>
            <a:r>
              <a:rPr lang="en-US" dirty="0"/>
              <a:t>Click to add title</a:t>
            </a:r>
          </a:p>
        </p:txBody>
      </p:sp>
      <p:sp>
        <p:nvSpPr>
          <p:cNvPr id="7" name="Chart Placeholder 6">
            <a:extLst>
              <a:ext uri="{FF2B5EF4-FFF2-40B4-BE49-F238E27FC236}">
                <a16:creationId xmlns:a16="http://schemas.microsoft.com/office/drawing/2014/main" id="{122EF2C7-A38E-EBC9-86D9-0408F85A29D4}"/>
              </a:ext>
            </a:extLst>
          </p:cNvPr>
          <p:cNvSpPr>
            <a:spLocks noGrp="1"/>
          </p:cNvSpPr>
          <p:nvPr>
            <p:ph type="chart" sz="quarter" idx="36" hasCustomPrompt="1"/>
          </p:nvPr>
        </p:nvSpPr>
        <p:spPr>
          <a:xfrm>
            <a:off x="695405" y="2569934"/>
            <a:ext cx="2011680" cy="1920240"/>
          </a:xfrm>
          <a:prstGeom prst="rect">
            <a:avLst/>
          </a:prstGeom>
        </p:spPr>
        <p:txBody>
          <a:bodyPr/>
          <a:lstStyle>
            <a:lvl1pPr marL="0" indent="0" algn="ctr">
              <a:buNone/>
              <a:defRPr lang="en-US" sz="1400" dirty="0"/>
            </a:lvl1pPr>
          </a:lstStyle>
          <a:p>
            <a:r>
              <a:rPr lang="en-US" dirty="0"/>
              <a:t>Click to add chart</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09994"/>
            <a:ext cx="1200150" cy="1151632"/>
          </a:xfrm>
          <a:prstGeom prst="rect">
            <a:avLst/>
          </a:prstGeom>
        </p:spPr>
        <p:txBody>
          <a:bodyPr anchor="ctr">
            <a:normAutofit/>
          </a:bodyP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ctr" anchorCtr="0"/>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7"/>
            <a:ext cx="2381574" cy="1054365"/>
          </a:xfrm>
          <a:prstGeom prst="rect">
            <a:avLst/>
          </a:prstGeom>
        </p:spPr>
        <p:txBody>
          <a:bodyPr anchor="t">
            <a:normAutofit/>
          </a:bodyPr>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9" name="Chart Placeholder 6">
            <a:extLst>
              <a:ext uri="{FF2B5EF4-FFF2-40B4-BE49-F238E27FC236}">
                <a16:creationId xmlns:a16="http://schemas.microsoft.com/office/drawing/2014/main" id="{9969B5A7-837E-7C4D-52AC-D594E235AA6E}"/>
              </a:ext>
            </a:extLst>
          </p:cNvPr>
          <p:cNvSpPr>
            <a:spLocks noGrp="1"/>
          </p:cNvSpPr>
          <p:nvPr>
            <p:ph type="chart" sz="quarter" idx="37" hasCustomPrompt="1"/>
          </p:nvPr>
        </p:nvSpPr>
        <p:spPr>
          <a:xfrm>
            <a:off x="3616979" y="2569934"/>
            <a:ext cx="2011680" cy="1920240"/>
          </a:xfrm>
          <a:prstGeom prst="rect">
            <a:avLst/>
          </a:prstGeom>
        </p:spPr>
        <p:txBody>
          <a:bodyPr/>
          <a:lstStyle>
            <a:lvl1pPr marL="0" indent="0" algn="ctr">
              <a:buNone/>
              <a:defRPr lang="en-US" sz="1400" dirty="0"/>
            </a:lvl1pPr>
          </a:lstStyle>
          <a:p>
            <a:r>
              <a:rPr lang="en-US" dirty="0"/>
              <a:t>Click to add chart</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09994"/>
            <a:ext cx="1223858" cy="1151632"/>
          </a:xfrm>
          <a:prstGeom prst="rect">
            <a:avLst/>
          </a:prstGeom>
        </p:spPr>
        <p:txBody>
          <a:bodyPr anchor="ctr">
            <a:normAutofit/>
          </a:bodyP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ctr" anchorCtr="0"/>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6"/>
            <a:ext cx="2381574" cy="1054365"/>
          </a:xfrm>
          <a:prstGeom prst="rect">
            <a:avLst/>
          </a:prstGeom>
        </p:spPr>
        <p:txBody>
          <a:bodyPr anchor="t">
            <a:normAutofit/>
          </a:bodyPr>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10" name="Chart Placeholder 6">
            <a:extLst>
              <a:ext uri="{FF2B5EF4-FFF2-40B4-BE49-F238E27FC236}">
                <a16:creationId xmlns:a16="http://schemas.microsoft.com/office/drawing/2014/main" id="{B6FFD727-5628-7008-8B3D-07EF8D87902D}"/>
              </a:ext>
            </a:extLst>
          </p:cNvPr>
          <p:cNvSpPr>
            <a:spLocks noGrp="1"/>
          </p:cNvSpPr>
          <p:nvPr>
            <p:ph type="chart" sz="quarter" idx="38" hasCustomPrompt="1"/>
          </p:nvPr>
        </p:nvSpPr>
        <p:spPr>
          <a:xfrm>
            <a:off x="6563341" y="2569934"/>
            <a:ext cx="2011680" cy="1920240"/>
          </a:xfrm>
          <a:prstGeom prst="rect">
            <a:avLst/>
          </a:prstGeom>
        </p:spPr>
        <p:txBody>
          <a:bodyPr/>
          <a:lstStyle>
            <a:lvl1pPr marL="0" indent="0" algn="ctr">
              <a:buNone/>
              <a:defRPr lang="en-US" sz="1400" dirty="0"/>
            </a:lvl1pPr>
          </a:lstStyle>
          <a:p>
            <a:r>
              <a:rPr lang="en-US" dirty="0"/>
              <a:t>Click to add chart</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09994"/>
            <a:ext cx="1187610" cy="1151632"/>
          </a:xfrm>
          <a:prstGeom prst="rect">
            <a:avLst/>
          </a:prstGeom>
        </p:spPr>
        <p:txBody>
          <a:bodyPr anchor="ctr">
            <a:normAutofit/>
          </a:bodyP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ctr" anchorCtr="0"/>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1"/>
            <a:ext cx="2381574" cy="1054365"/>
          </a:xfrm>
          <a:prstGeom prst="rect">
            <a:avLst/>
          </a:prstGeom>
        </p:spPr>
        <p:txBody>
          <a:bodyPr anchor="t">
            <a:normAutofit/>
          </a:bodyPr>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11" name="Chart Placeholder 6">
            <a:extLst>
              <a:ext uri="{FF2B5EF4-FFF2-40B4-BE49-F238E27FC236}">
                <a16:creationId xmlns:a16="http://schemas.microsoft.com/office/drawing/2014/main" id="{AF03B766-DD41-38D2-1C6A-FAEC26EFB36B}"/>
              </a:ext>
            </a:extLst>
          </p:cNvPr>
          <p:cNvSpPr>
            <a:spLocks noGrp="1"/>
          </p:cNvSpPr>
          <p:nvPr>
            <p:ph type="chart" sz="quarter" idx="39" hasCustomPrompt="1"/>
          </p:nvPr>
        </p:nvSpPr>
        <p:spPr>
          <a:xfrm>
            <a:off x="9484915" y="2569934"/>
            <a:ext cx="2011680" cy="1920240"/>
          </a:xfrm>
          <a:prstGeom prst="rect">
            <a:avLst/>
          </a:prstGeom>
        </p:spPr>
        <p:txBody>
          <a:bodyPr/>
          <a:lstStyle>
            <a:lvl1pPr marL="0" indent="0" algn="ctr">
              <a:buNone/>
              <a:defRPr lang="en-US" sz="1400" dirty="0"/>
            </a:lvl1pPr>
          </a:lstStyle>
          <a:p>
            <a:r>
              <a:rPr lang="en-US" dirty="0"/>
              <a:t>Click to add chart</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09994"/>
            <a:ext cx="1211785" cy="1151632"/>
          </a:xfrm>
          <a:prstGeom prst="rect">
            <a:avLst/>
          </a:prstGeom>
        </p:spPr>
        <p:txBody>
          <a:bodyPr anchor="ctr">
            <a:normAutofit/>
          </a:bodyP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ctr" anchorCtr="0"/>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69"/>
            <a:ext cx="2381574" cy="1054365"/>
          </a:xfrm>
          <a:prstGeom prst="rect">
            <a:avLst/>
          </a:prstGeom>
        </p:spPr>
        <p:txBody>
          <a:bodyPr anchor="t">
            <a:normAutofit/>
          </a:bodyPr>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79513" y="59634"/>
            <a:ext cx="5208104" cy="1043609"/>
          </a:xfrm>
          <a:prstGeom prst="rect">
            <a:avLst/>
          </a:prstGeom>
        </p:spPr>
        <p:txBody>
          <a:bodyPr anchor="b" anchorCtr="0"/>
          <a:lstStyle>
            <a:lvl1pPr algn="r">
              <a:defRPr sz="2400" cap="all" spc="100" baseline="0">
                <a:solidFill>
                  <a:schemeClr val="accent2"/>
                </a:solidFill>
              </a:defRPr>
            </a:lvl1pPr>
          </a:lstStyle>
          <a:p>
            <a:r>
              <a:rPr lang="en-US" dirty="0"/>
              <a:t>Click to add title</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1491" y="1265"/>
            <a:ext cx="6564087" cy="3607697"/>
          </a:xfrm>
          <a:prstGeom prst="rect">
            <a:avLst/>
          </a:prstGeom>
          <a:solidFill>
            <a:schemeClr val="accent2">
              <a:alpha val="92000"/>
            </a:schemeClr>
          </a:solidFill>
        </p:spPr>
        <p:txBody>
          <a:bodyPr lIns="640080" tIns="45720" rIns="548640" anchor="ctr" anchorCtr="0"/>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38528"/>
            <a:ext cx="12201728" cy="5019471"/>
          </a:xfrm>
          <a:custGeom>
            <a:avLst/>
            <a:gdLst>
              <a:gd name="connsiteX0" fmla="*/ 0 w 12192000"/>
              <a:gd name="connsiteY0" fmla="*/ 0 h 5012871"/>
              <a:gd name="connsiteX1" fmla="*/ 12192000 w 12192000"/>
              <a:gd name="connsiteY1" fmla="*/ 0 h 5012871"/>
              <a:gd name="connsiteX2" fmla="*/ 12192000 w 12192000"/>
              <a:gd name="connsiteY2" fmla="*/ 5012871 h 5012871"/>
              <a:gd name="connsiteX3" fmla="*/ 0 w 12192000"/>
              <a:gd name="connsiteY3" fmla="*/ 5012871 h 5012871"/>
              <a:gd name="connsiteX4" fmla="*/ 0 w 12192000"/>
              <a:gd name="connsiteY4" fmla="*/ 0 h 5012871"/>
              <a:gd name="connsiteX0" fmla="*/ 0 w 12192000"/>
              <a:gd name="connsiteY0" fmla="*/ 6600 h 5019471"/>
              <a:gd name="connsiteX1" fmla="*/ 5632315 w 12192000"/>
              <a:gd name="connsiteY1" fmla="*/ 0 h 5019471"/>
              <a:gd name="connsiteX2" fmla="*/ 12192000 w 12192000"/>
              <a:gd name="connsiteY2" fmla="*/ 6600 h 5019471"/>
              <a:gd name="connsiteX3" fmla="*/ 12192000 w 12192000"/>
              <a:gd name="connsiteY3" fmla="*/ 5019471 h 5019471"/>
              <a:gd name="connsiteX4" fmla="*/ 0 w 12192000"/>
              <a:gd name="connsiteY4" fmla="*/ 5019471 h 5019471"/>
              <a:gd name="connsiteX5" fmla="*/ 0 w 12192000"/>
              <a:gd name="connsiteY5" fmla="*/ 6600 h 5019471"/>
              <a:gd name="connsiteX0" fmla="*/ 0 w 12192000"/>
              <a:gd name="connsiteY0" fmla="*/ 6600 h 5019471"/>
              <a:gd name="connsiteX1" fmla="*/ 5632315 w 12192000"/>
              <a:gd name="connsiteY1" fmla="*/ 0 h 5019471"/>
              <a:gd name="connsiteX2" fmla="*/ 5651770 w 12192000"/>
              <a:gd name="connsiteY2" fmla="*/ 1780161 h 5019471"/>
              <a:gd name="connsiteX3" fmla="*/ 12192000 w 12192000"/>
              <a:gd name="connsiteY3" fmla="*/ 6600 h 5019471"/>
              <a:gd name="connsiteX4" fmla="*/ 12192000 w 12192000"/>
              <a:gd name="connsiteY4" fmla="*/ 5019471 h 5019471"/>
              <a:gd name="connsiteX5" fmla="*/ 0 w 12192000"/>
              <a:gd name="connsiteY5" fmla="*/ 5019471 h 5019471"/>
              <a:gd name="connsiteX6" fmla="*/ 0 w 12192000"/>
              <a:gd name="connsiteY6" fmla="*/ 6600 h 5019471"/>
              <a:gd name="connsiteX0" fmla="*/ 0 w 12201728"/>
              <a:gd name="connsiteY0" fmla="*/ 6600 h 5019471"/>
              <a:gd name="connsiteX1" fmla="*/ 5632315 w 12201728"/>
              <a:gd name="connsiteY1" fmla="*/ 0 h 5019471"/>
              <a:gd name="connsiteX2" fmla="*/ 5651770 w 12201728"/>
              <a:gd name="connsiteY2" fmla="*/ 1780161 h 5019471"/>
              <a:gd name="connsiteX3" fmla="*/ 12201728 w 12201728"/>
              <a:gd name="connsiteY3" fmla="*/ 1757579 h 5019471"/>
              <a:gd name="connsiteX4" fmla="*/ 12192000 w 12201728"/>
              <a:gd name="connsiteY4" fmla="*/ 5019471 h 5019471"/>
              <a:gd name="connsiteX5" fmla="*/ 0 w 12201728"/>
              <a:gd name="connsiteY5" fmla="*/ 5019471 h 5019471"/>
              <a:gd name="connsiteX6" fmla="*/ 0 w 12201728"/>
              <a:gd name="connsiteY6" fmla="*/ 6600 h 5019471"/>
              <a:gd name="connsiteX0" fmla="*/ 0 w 12201728"/>
              <a:gd name="connsiteY0" fmla="*/ 6600 h 5019471"/>
              <a:gd name="connsiteX1" fmla="*/ 5632315 w 12201728"/>
              <a:gd name="connsiteY1" fmla="*/ 0 h 5019471"/>
              <a:gd name="connsiteX2" fmla="*/ 5651770 w 12201728"/>
              <a:gd name="connsiteY2" fmla="*/ 1760706 h 5019471"/>
              <a:gd name="connsiteX3" fmla="*/ 12201728 w 12201728"/>
              <a:gd name="connsiteY3" fmla="*/ 1757579 h 5019471"/>
              <a:gd name="connsiteX4" fmla="*/ 12192000 w 12201728"/>
              <a:gd name="connsiteY4" fmla="*/ 5019471 h 5019471"/>
              <a:gd name="connsiteX5" fmla="*/ 0 w 12201728"/>
              <a:gd name="connsiteY5" fmla="*/ 5019471 h 5019471"/>
              <a:gd name="connsiteX6" fmla="*/ 0 w 12201728"/>
              <a:gd name="connsiteY6" fmla="*/ 6600 h 5019471"/>
              <a:gd name="connsiteX0" fmla="*/ 0 w 12201728"/>
              <a:gd name="connsiteY0" fmla="*/ 6600 h 5019471"/>
              <a:gd name="connsiteX1" fmla="*/ 5632315 w 12201728"/>
              <a:gd name="connsiteY1" fmla="*/ 0 h 5019471"/>
              <a:gd name="connsiteX2" fmla="*/ 5651770 w 12201728"/>
              <a:gd name="connsiteY2" fmla="*/ 1760706 h 5019471"/>
              <a:gd name="connsiteX3" fmla="*/ 12201728 w 12201728"/>
              <a:gd name="connsiteY3" fmla="*/ 1757579 h 5019471"/>
              <a:gd name="connsiteX4" fmla="*/ 12192000 w 12201728"/>
              <a:gd name="connsiteY4" fmla="*/ 5019471 h 5019471"/>
              <a:gd name="connsiteX5" fmla="*/ 0 w 12201728"/>
              <a:gd name="connsiteY5" fmla="*/ 5019471 h 5019471"/>
              <a:gd name="connsiteX6" fmla="*/ 0 w 12201728"/>
              <a:gd name="connsiteY6" fmla="*/ 6600 h 5019471"/>
              <a:gd name="connsiteX0" fmla="*/ 0 w 12201728"/>
              <a:gd name="connsiteY0" fmla="*/ 6600 h 5019471"/>
              <a:gd name="connsiteX1" fmla="*/ 5632315 w 12201728"/>
              <a:gd name="connsiteY1" fmla="*/ 0 h 5019471"/>
              <a:gd name="connsiteX2" fmla="*/ 5651770 w 12201728"/>
              <a:gd name="connsiteY2" fmla="*/ 1760706 h 5019471"/>
              <a:gd name="connsiteX3" fmla="*/ 12201728 w 12201728"/>
              <a:gd name="connsiteY3" fmla="*/ 1757579 h 5019471"/>
              <a:gd name="connsiteX4" fmla="*/ 12192000 w 12201728"/>
              <a:gd name="connsiteY4" fmla="*/ 5019471 h 5019471"/>
              <a:gd name="connsiteX5" fmla="*/ 0 w 12201728"/>
              <a:gd name="connsiteY5" fmla="*/ 5019471 h 5019471"/>
              <a:gd name="connsiteX6" fmla="*/ 0 w 12201728"/>
              <a:gd name="connsiteY6" fmla="*/ 6600 h 501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728" h="5019471">
                <a:moveTo>
                  <a:pt x="0" y="6600"/>
                </a:moveTo>
                <a:lnTo>
                  <a:pt x="5632315" y="0"/>
                </a:lnTo>
                <a:cubicBezTo>
                  <a:pt x="5645285" y="586902"/>
                  <a:pt x="5629073" y="1008435"/>
                  <a:pt x="5651770" y="1760706"/>
                </a:cubicBezTo>
                <a:lnTo>
                  <a:pt x="12201728" y="1757579"/>
                </a:lnTo>
                <a:cubicBezTo>
                  <a:pt x="12198485" y="2844876"/>
                  <a:pt x="12195243" y="3932174"/>
                  <a:pt x="12192000" y="5019471"/>
                </a:cubicBezTo>
                <a:lnTo>
                  <a:pt x="0" y="5019471"/>
                </a:lnTo>
                <a:lnTo>
                  <a:pt x="0" y="6600"/>
                </a:lnTo>
                <a:close/>
              </a:path>
            </a:pathLst>
          </a:cu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838200" y="1231863"/>
            <a:ext cx="2743200" cy="738664"/>
          </a:xfrm>
          <a:prstGeom prst="rect">
            <a:avLst/>
          </a:prstGeom>
          <a:ln w="28575">
            <a:solidFill>
              <a:schemeClr val="accent2"/>
            </a:solidFill>
          </a:ln>
        </p:spPr>
        <p:txBody>
          <a:bodyPr wrap="square" tIns="182880" bIns="182880" anchor="ctr" anchorCtr="0">
            <a:spAutoFit/>
          </a:bodyP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normAutofit/>
          </a:bodyPr>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363752" y="2969432"/>
            <a:ext cx="2743199" cy="710964"/>
          </a:xfrm>
          <a:prstGeom prst="rect">
            <a:avLst/>
          </a:prstGeom>
          <a:ln w="28575">
            <a:solidFill>
              <a:schemeClr val="accent4">
                <a:lumMod val="50000"/>
              </a:schemeClr>
            </a:solidFill>
          </a:ln>
        </p:spPr>
        <p:txBody>
          <a:bodyPr wrap="square" tIns="182880" bIns="182880" anchor="b" anchorCtr="0">
            <a:spAutoFit/>
          </a:bodyP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3254821" cy="2083230"/>
          </a:xfrm>
          <a:prstGeom prst="rect">
            <a:avLst/>
          </a:prstGeom>
        </p:spPr>
        <p:txBody>
          <a:bodyPr anchor="t">
            <a:normAutofit/>
          </a:bodyPr>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1" y="-13651"/>
            <a:ext cx="430907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2">
            <a:extLst>
              <a:ext uri="{FF2B5EF4-FFF2-40B4-BE49-F238E27FC236}">
                <a16:creationId xmlns:a16="http://schemas.microsoft.com/office/drawing/2014/main" id="{F180AE99-79EC-775F-8C27-E996870D694B}"/>
              </a:ext>
            </a:extLst>
          </p:cNvPr>
          <p:cNvSpPr>
            <a:spLocks noGrp="1"/>
          </p:cNvSpPr>
          <p:nvPr>
            <p:ph type="title" hasCustomPrompt="1"/>
          </p:nvPr>
        </p:nvSpPr>
        <p:spPr>
          <a:xfrm>
            <a:off x="838200" y="1231863"/>
            <a:ext cx="2743200" cy="738664"/>
          </a:xfrm>
          <a:prstGeom prst="rect">
            <a:avLst/>
          </a:prstGeom>
          <a:ln w="28575">
            <a:solidFill>
              <a:schemeClr val="accent2"/>
            </a:solidFill>
          </a:ln>
        </p:spPr>
        <p:txBody>
          <a:bodyPr wrap="square" tIns="182880" bIns="182880" anchor="ctr" anchorCtr="0">
            <a:spAutoFit/>
          </a:bodyPr>
          <a:lstStyle>
            <a:lvl1pPr algn="ctr">
              <a:lnSpc>
                <a:spcPct val="100000"/>
              </a:lnSpc>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539636"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539636"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539636"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539636"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539636"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539636"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024360" y="778270"/>
            <a:ext cx="3126582" cy="710964"/>
          </a:xfrm>
          <a:prstGeom prst="rect">
            <a:avLst/>
          </a:prstGeom>
          <a:ln w="28575">
            <a:solidFill>
              <a:schemeClr val="accent2"/>
            </a:solidFill>
          </a:ln>
        </p:spPr>
        <p:txBody>
          <a:bodyPr wrap="square" tIns="182880" bIns="182880" anchor="ctr" anchorCtr="0">
            <a:spAutoFit/>
          </a:bodyP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30907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740800" y="136524"/>
            <a:ext cx="10681826" cy="1394102"/>
          </a:xfrm>
          <a:prstGeom prst="rect">
            <a:avLst/>
          </a:prstGeom>
        </p:spPr>
        <p:txBody>
          <a:bodyPr anchor="b" anchorCtr="0"/>
          <a:lstStyle>
            <a:lvl1pPr algn="ctr">
              <a:defRPr sz="2400" cap="all" spc="100" baseline="0">
                <a:solidFill>
                  <a:schemeClr val="tx2">
                    <a:lumMod val="75000"/>
                  </a:schemeClr>
                </a:solidFill>
              </a:defRPr>
            </a:lvl1pPr>
          </a:lstStyle>
          <a:p>
            <a:r>
              <a:rPr lang="en-US" noProof="0"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14771" y="2981421"/>
            <a:ext cx="603504" cy="603504"/>
          </a:xfrm>
          <a:prstGeom prst="rect">
            <a:avLst/>
          </a:prstGeom>
        </p:spPr>
        <p:txBody>
          <a:bodyPr/>
          <a:lstStyle>
            <a:lvl1pPr marL="0" indent="0" algn="ctr">
              <a:buNone/>
              <a:defRPr sz="1000"/>
            </a:lvl1pPr>
          </a:lstStyle>
          <a:p>
            <a:r>
              <a:rPr lang="en-US" noProof="0"/>
              <a:t>Click icon to add picture</a:t>
            </a:r>
            <a:endParaRPr lang="en-US" noProof="0"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2551" y="2981421"/>
            <a:ext cx="603504" cy="594360"/>
          </a:xfrm>
          <a:prstGeom prst="rect">
            <a:avLst/>
          </a:prstGeom>
        </p:spPr>
        <p:txBody>
          <a:bodyPr/>
          <a:lstStyle>
            <a:lvl1pPr marL="0" indent="0" algn="ctr">
              <a:buNone/>
              <a:defRPr sz="1000"/>
            </a:lvl1pPr>
          </a:lstStyle>
          <a:p>
            <a:r>
              <a:rPr lang="en-US" noProof="0"/>
              <a:t>Click icon to add picture</a:t>
            </a:r>
            <a:endParaRPr lang="en-US" noProof="0"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77371" y="2981421"/>
            <a:ext cx="603504" cy="603504"/>
          </a:xfrm>
          <a:prstGeom prst="rect">
            <a:avLst/>
          </a:prstGeom>
        </p:spPr>
        <p:txBody>
          <a:bodyPr/>
          <a:lstStyle>
            <a:lvl1pPr marL="0" indent="0" algn="ctr">
              <a:buNone/>
              <a:defRPr sz="1000"/>
            </a:lvl1pPr>
          </a:lstStyle>
          <a:p>
            <a:r>
              <a:rPr lang="en-US" noProof="0"/>
              <a:t>Click icon to add picture</a:t>
            </a:r>
            <a:endParaRPr lang="en-US" noProof="0"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49723" y="2981421"/>
            <a:ext cx="594360" cy="594360"/>
          </a:xfrm>
          <a:prstGeom prst="rect">
            <a:avLst/>
          </a:prstGeom>
        </p:spPr>
        <p:txBody>
          <a:bodyPr/>
          <a:lstStyle>
            <a:lvl1pPr marL="0" indent="0" algn="ctr">
              <a:buNone/>
              <a:defRPr sz="1000"/>
            </a:lvl1pPr>
          </a:lstStyle>
          <a:p>
            <a:r>
              <a:rPr lang="en-US" noProof="0"/>
              <a:t>Click icon to add picture</a:t>
            </a:r>
            <a:endParaRPr lang="en-US" noProof="0"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28317"/>
            <a:ext cx="2351446" cy="491509"/>
          </a:xfrm>
          <a:prstGeom prst="rect">
            <a:avLst/>
          </a:prstGeom>
        </p:spPr>
        <p:txBody>
          <a:bodyPr anchor="ctr" anchorCtr="0"/>
          <a:lstStyle>
            <a:lvl1pPr marL="0" indent="0" algn="ctr">
              <a:buNone/>
              <a:defRPr sz="1800" cap="all" spc="100" baseline="0">
                <a:solidFill>
                  <a:schemeClr val="accent5">
                    <a:lumMod val="50000"/>
                  </a:schemeClr>
                </a:solidFill>
                <a:latin typeface="+mj-lt"/>
              </a:defRPr>
            </a:lvl1pPr>
          </a:lstStyle>
          <a:p>
            <a:pPr lvl="0"/>
            <a:r>
              <a:rPr lang="en-US" noProof="0"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155309"/>
            <a:ext cx="2351446" cy="1867804"/>
          </a:xfrm>
          <a:prstGeom prst="rect">
            <a:avLst/>
          </a:prstGeom>
        </p:spPr>
        <p:txBody>
          <a:bodyPr tIns="0" anchor="t">
            <a:normAutofit/>
          </a:bodyPr>
          <a:lstStyle>
            <a:lvl1pPr marL="0" indent="0" algn="ctr">
              <a:lnSpc>
                <a:spcPct val="100000"/>
              </a:lnSpc>
              <a:spcBef>
                <a:spcPts val="0"/>
              </a:spcBef>
              <a:buNone/>
              <a:defRPr sz="1600" cap="none" spc="100" baseline="0">
                <a:solidFill>
                  <a:schemeClr val="tx1"/>
                </a:solidFill>
                <a:latin typeface="+mn-lt"/>
              </a:defRPr>
            </a:lvl1pPr>
          </a:lstStyle>
          <a:p>
            <a:pPr lvl="0"/>
            <a:r>
              <a:rPr lang="en-US" noProof="0"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28317"/>
            <a:ext cx="2351446" cy="491509"/>
          </a:xfrm>
          <a:prstGeom prst="rect">
            <a:avLst/>
          </a:prstGeom>
        </p:spPr>
        <p:txBody>
          <a:bodyPr anchor="ctr" anchorCtr="0"/>
          <a:lstStyle>
            <a:lvl1pPr marL="0" indent="0" algn="ctr">
              <a:buNone/>
              <a:defRPr sz="1800" cap="all" spc="100" baseline="0">
                <a:solidFill>
                  <a:schemeClr val="accent5">
                    <a:lumMod val="50000"/>
                  </a:schemeClr>
                </a:solidFill>
                <a:latin typeface="+mj-lt"/>
              </a:defRPr>
            </a:lvl1pPr>
          </a:lstStyle>
          <a:p>
            <a:pPr lvl="0"/>
            <a:r>
              <a:rPr lang="en-US" noProof="0"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155309"/>
            <a:ext cx="2351446" cy="1867804"/>
          </a:xfrm>
          <a:prstGeom prst="rect">
            <a:avLst/>
          </a:prstGeom>
        </p:spPr>
        <p:txBody>
          <a:bodyPr tIns="0" anchor="t">
            <a:normAutofit/>
          </a:bodyPr>
          <a:lstStyle>
            <a:lvl1pPr marL="0" indent="0" algn="ctr">
              <a:lnSpc>
                <a:spcPct val="100000"/>
              </a:lnSpc>
              <a:spcBef>
                <a:spcPts val="0"/>
              </a:spcBef>
              <a:buNone/>
              <a:defRPr sz="1600" cap="none" spc="100" baseline="0">
                <a:solidFill>
                  <a:schemeClr val="tx1"/>
                </a:solidFill>
                <a:latin typeface="+mn-lt"/>
              </a:defRPr>
            </a:lvl1pPr>
          </a:lstStyle>
          <a:p>
            <a:pPr lvl="0"/>
            <a:r>
              <a:rPr lang="en-US" noProof="0"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28317"/>
            <a:ext cx="2351446" cy="491509"/>
          </a:xfrm>
          <a:prstGeom prst="rect">
            <a:avLst/>
          </a:prstGeom>
        </p:spPr>
        <p:txBody>
          <a:bodyPr anchor="ctr" anchorCtr="0"/>
          <a:lstStyle>
            <a:lvl1pPr marL="0" indent="0" algn="ctr">
              <a:buNone/>
              <a:defRPr sz="1800" cap="all" spc="100" baseline="0">
                <a:solidFill>
                  <a:schemeClr val="accent5">
                    <a:lumMod val="50000"/>
                  </a:schemeClr>
                </a:solidFill>
                <a:latin typeface="+mj-lt"/>
              </a:defRPr>
            </a:lvl1pPr>
          </a:lstStyle>
          <a:p>
            <a:pPr lvl="0"/>
            <a:r>
              <a:rPr lang="en-US" noProof="0"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155309"/>
            <a:ext cx="2351446" cy="1867804"/>
          </a:xfrm>
          <a:prstGeom prst="rect">
            <a:avLst/>
          </a:prstGeom>
        </p:spPr>
        <p:txBody>
          <a:bodyPr tIns="0" anchor="t">
            <a:normAutofit/>
          </a:bodyPr>
          <a:lstStyle>
            <a:lvl1pPr marL="0" indent="0" algn="ctr">
              <a:lnSpc>
                <a:spcPct val="100000"/>
              </a:lnSpc>
              <a:spcBef>
                <a:spcPts val="0"/>
              </a:spcBef>
              <a:buNone/>
              <a:defRPr sz="1600" cap="none" spc="100" baseline="0">
                <a:solidFill>
                  <a:schemeClr val="tx1"/>
                </a:solidFill>
                <a:latin typeface="+mn-lt"/>
              </a:defRPr>
            </a:lvl1pPr>
          </a:lstStyle>
          <a:p>
            <a:pPr lvl="0"/>
            <a:r>
              <a:rPr lang="en-US" noProof="0"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28317"/>
            <a:ext cx="2351446" cy="491509"/>
          </a:xfrm>
          <a:prstGeom prst="rect">
            <a:avLst/>
          </a:prstGeom>
        </p:spPr>
        <p:txBody>
          <a:bodyPr anchor="ctr" anchorCtr="0"/>
          <a:lstStyle>
            <a:lvl1pPr marL="0" indent="0" algn="ctr">
              <a:buNone/>
              <a:defRPr sz="1800" cap="all" spc="100" baseline="0">
                <a:solidFill>
                  <a:schemeClr val="accent5">
                    <a:lumMod val="50000"/>
                  </a:schemeClr>
                </a:solidFill>
                <a:latin typeface="+mj-lt"/>
              </a:defRPr>
            </a:lvl1pPr>
          </a:lstStyle>
          <a:p>
            <a:pPr lvl="0"/>
            <a:r>
              <a:rPr lang="en-US" noProof="0"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155309"/>
            <a:ext cx="2351446" cy="1867804"/>
          </a:xfrm>
          <a:prstGeom prst="rect">
            <a:avLst/>
          </a:prstGeom>
        </p:spPr>
        <p:txBody>
          <a:bodyPr tIns="0" anchor="t">
            <a:normAutofit/>
          </a:bodyPr>
          <a:lstStyle>
            <a:lvl1pPr marL="0" indent="0" algn="ctr">
              <a:lnSpc>
                <a:spcPct val="100000"/>
              </a:lnSpc>
              <a:spcBef>
                <a:spcPts val="0"/>
              </a:spcBef>
              <a:buNone/>
              <a:defRPr sz="1600" cap="none" spc="100" baseline="0">
                <a:solidFill>
                  <a:schemeClr val="tx1"/>
                </a:solidFill>
                <a:latin typeface="+mn-lt"/>
              </a:defRPr>
            </a:lvl1pPr>
          </a:lstStyle>
          <a:p>
            <a:pPr lvl="0"/>
            <a:r>
              <a:rPr lang="en-US" noProof="0"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noProof="0"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noProof="0"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noProof="0" smtClean="0"/>
              <a:pPr/>
              <a:t>‹#›</a:t>
            </a:fld>
            <a:endParaRPr lang="en-US" noProof="0"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8FACB9-712C-00FE-DBCD-1AA1980A216E}"/>
              </a:ext>
              <a:ext uri="{C183D7F6-B498-43B3-948B-1728B52AA6E4}">
                <adec:decorative xmlns:adec="http://schemas.microsoft.com/office/drawing/2017/decorative" val="1"/>
              </a:ext>
            </a:extLst>
          </p:cNvPr>
          <p:cNvSpPr/>
          <p:nvPr userDrawn="1"/>
        </p:nvSpPr>
        <p:spPr>
          <a:xfrm>
            <a:off x="0" y="3429000"/>
            <a:ext cx="4979773" cy="3429000"/>
          </a:xfrm>
          <a:prstGeom prst="rect">
            <a:avLst/>
          </a:prstGeom>
          <a:solidFill>
            <a:schemeClr val="accent2">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DC5111A-DFA6-6321-4CF4-CECA47E163AE}"/>
              </a:ext>
            </a:extLst>
          </p:cNvPr>
          <p:cNvSpPr>
            <a:spLocks noGrp="1"/>
          </p:cNvSpPr>
          <p:nvPr>
            <p:ph type="title" hasCustomPrompt="1"/>
          </p:nvPr>
        </p:nvSpPr>
        <p:spPr>
          <a:xfrm>
            <a:off x="838201" y="4655488"/>
            <a:ext cx="3274202" cy="701731"/>
          </a:xfrm>
          <a:prstGeom prst="rect">
            <a:avLst/>
          </a:prstGeom>
          <a:ln w="28575">
            <a:solidFill>
              <a:schemeClr val="bg1"/>
            </a:solidFill>
          </a:ln>
        </p:spPr>
        <p:txBody>
          <a:bodyPr wrap="square" tIns="182880" bIns="182880" anchor="b" anchorCtr="0">
            <a:spAutoFit/>
          </a:bodyPr>
          <a:lstStyle>
            <a:lvl1pPr algn="ctr">
              <a:defRPr sz="2400" cap="all" baseline="0">
                <a:solidFill>
                  <a:schemeClr val="bg1"/>
                </a:solidFill>
              </a:defRPr>
            </a:lvl1pPr>
          </a:lstStyle>
          <a:p>
            <a:r>
              <a:rPr lang="en-US" dirty="0"/>
              <a:t>Title</a:t>
            </a:r>
          </a:p>
        </p:txBody>
      </p:sp>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a:solidFill>
            <a:schemeClr val="accent4">
              <a:alpha val="62000"/>
            </a:schemeClr>
          </a:solidFill>
        </p:spPr>
        <p:txBody>
          <a:bodyPr/>
          <a:lstStyle>
            <a:lvl1pPr marL="0" indent="0" algn="ctr">
              <a:buNone/>
              <a:defRPr>
                <a:solidFill>
                  <a:schemeClr val="bg1"/>
                </a:solidFill>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3611637" y="2515848"/>
            <a:ext cx="4968726" cy="1852045"/>
          </a:xfrm>
          <a:prstGeom prst="rect">
            <a:avLst/>
          </a:prstGeom>
          <a:noFill/>
          <a:ln w="38100">
            <a:solidFill>
              <a:schemeClr val="accent5"/>
            </a:solidFill>
          </a:ln>
        </p:spPr>
        <p:txBody>
          <a:bodyPr wrap="square" tIns="228600" bIns="137160" anchor="b" anchorCtr="0">
            <a:spAutoFit/>
          </a:bodyPr>
          <a:lstStyle>
            <a:lvl1pPr algn="ctr">
              <a:lnSpc>
                <a:spcPct val="80000"/>
              </a:lnSpc>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356705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a:solidFill>
            <a:schemeClr val="accent4">
              <a:lumMod val="50000"/>
            </a:schemeClr>
          </a:solidFill>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1067797"/>
            <a:ext cx="3049568" cy="701731"/>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tIns="182880" bIns="182880" anchor="b" anchorCtr="0">
            <a:spAutoFit/>
          </a:bodyP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119270"/>
            <a:ext cx="5200532" cy="1017102"/>
          </a:xfrm>
          <a:prstGeom prst="rect">
            <a:avLst/>
          </a:prstGeom>
        </p:spPr>
        <p:txBody>
          <a:bodyPr anchor="b" anchorCtr="0"/>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599283"/>
            <a:ext cx="876929" cy="738664"/>
          </a:xfrm>
          <a:prstGeom prst="rect">
            <a:avLst/>
          </a:prstGeom>
          <a:ln w="28575">
            <a:solidFill>
              <a:schemeClr val="accent4"/>
            </a:solidFill>
          </a:ln>
        </p:spPr>
        <p:txBody>
          <a:bodyPr lIns="0" tIns="91440" rIns="0" bIns="91440" anchor="ctr" anchorCtr="0">
            <a:normAutofit/>
          </a:bodyP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normAutofit/>
          </a:bodyPr>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61772"/>
            <a:ext cx="876930" cy="738664"/>
          </a:xfrm>
          <a:prstGeom prst="rect">
            <a:avLst/>
          </a:prstGeom>
          <a:ln w="28575">
            <a:solidFill>
              <a:schemeClr val="accent4"/>
            </a:solidFill>
          </a:ln>
        </p:spPr>
        <p:txBody>
          <a:bodyPr lIns="0" tIns="91440" rIns="0" bIns="91440" anchor="ctr" anchorCtr="0">
            <a:normAutofit/>
          </a:bodyP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normAutofit/>
          </a:bodyPr>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42721"/>
            <a:ext cx="876930" cy="738664"/>
          </a:xfrm>
          <a:prstGeom prst="rect">
            <a:avLst/>
          </a:prstGeom>
          <a:ln w="28575">
            <a:solidFill>
              <a:schemeClr val="accent4"/>
            </a:solidFill>
          </a:ln>
        </p:spPr>
        <p:txBody>
          <a:bodyPr lIns="0" tIns="91440" rIns="0" bIns="91440" anchor="ctr" anchorCtr="0">
            <a:normAutofit/>
          </a:bodyP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normAutofit/>
          </a:bodyPr>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70" r:id="rId1"/>
    <p:sldLayoutId id="2147483650" r:id="rId2"/>
    <p:sldLayoutId id="2147483651" r:id="rId3"/>
    <p:sldLayoutId id="2147483652" r:id="rId4"/>
    <p:sldLayoutId id="2147483653" r:id="rId5"/>
    <p:sldLayoutId id="2147483654" r:id="rId6"/>
    <p:sldLayoutId id="2147483671"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hyperlink" Target="mailto:Joanpriscillanjoroge@g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6CBD1C3-FA41-3CBB-5D96-A31BD40B3628}"/>
              </a:ext>
            </a:extLst>
          </p:cNvPr>
          <p:cNvPicPr>
            <a:picLocks noGrp="1" noChangeAspect="1"/>
          </p:cNvPicPr>
          <p:nvPr>
            <p:ph type="pic" sz="quarter" idx="10"/>
          </p:nvPr>
        </p:nvPicPr>
        <p:blipFill>
          <a:blip r:embed="rId3"/>
          <a:srcRect t="6458" b="6458"/>
          <a:stretch/>
        </p:blipFill>
        <p:spPr>
          <a:xfrm>
            <a:off x="-81280" y="0"/>
            <a:ext cx="12446000" cy="7229124"/>
          </a:xfrm>
          <a:solidFill>
            <a:schemeClr val="accent4">
              <a:alpha val="50000"/>
            </a:schemeClr>
          </a:solidFill>
        </p:spPr>
      </p:pic>
      <p:sp>
        <p:nvSpPr>
          <p:cNvPr id="17" name="Title 16">
            <a:extLst>
              <a:ext uri="{FF2B5EF4-FFF2-40B4-BE49-F238E27FC236}">
                <a16:creationId xmlns:a16="http://schemas.microsoft.com/office/drawing/2014/main" id="{D0EF4C0D-F543-A30B-E8B5-12450838BD50}"/>
              </a:ext>
            </a:extLst>
          </p:cNvPr>
          <p:cNvSpPr>
            <a:spLocks noGrp="1"/>
          </p:cNvSpPr>
          <p:nvPr>
            <p:ph type="title"/>
          </p:nvPr>
        </p:nvSpPr>
        <p:spPr>
          <a:xfrm>
            <a:off x="6370320" y="101601"/>
            <a:ext cx="5994400" cy="1554480"/>
          </a:xfrm>
        </p:spPr>
        <p:txBody>
          <a:bodyPr/>
          <a:lstStyle/>
          <a:p>
            <a:r>
              <a:rPr lang="en-US" sz="3600" dirty="0">
                <a:solidFill>
                  <a:schemeClr val="bg1"/>
                </a:solidFill>
              </a:rPr>
              <a:t>TANZANIA WATER WELLS PREDICTIONS</a:t>
            </a:r>
          </a:p>
        </p:txBody>
      </p:sp>
    </p:spTree>
    <p:extLst>
      <p:ext uri="{BB962C8B-B14F-4D97-AF65-F5344CB8AC3E}">
        <p14:creationId xmlns:p14="http://schemas.microsoft.com/office/powerpoint/2010/main" val="26322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1000" fill="hold"/>
                                        <p:tgtEl>
                                          <p:spTgt spid="17"/>
                                        </p:tgtEl>
                                        <p:attrNameLst>
                                          <p:attrName>ppt_x</p:attrName>
                                        </p:attrNameLst>
                                      </p:cBhvr>
                                      <p:tavLst>
                                        <p:tav tm="0">
                                          <p:val>
                                            <p:strVal val="#ppt_x"/>
                                          </p:val>
                                        </p:tav>
                                        <p:tav tm="100000">
                                          <p:val>
                                            <p:strVal val="#ppt_x"/>
                                          </p:val>
                                        </p:tav>
                                      </p:tavLst>
                                    </p:anim>
                                    <p:anim calcmode="lin" valueType="num">
                                      <p:cBhvr additive="base">
                                        <p:cTn id="13"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0815-3878-342C-AFE7-D16CCAC2C654}"/>
              </a:ext>
            </a:extLst>
          </p:cNvPr>
          <p:cNvSpPr>
            <a:spLocks noGrp="1"/>
          </p:cNvSpPr>
          <p:nvPr>
            <p:ph type="title"/>
          </p:nvPr>
        </p:nvSpPr>
        <p:spPr>
          <a:xfrm>
            <a:off x="838200" y="1047197"/>
            <a:ext cx="2743200" cy="1107996"/>
          </a:xfrm>
        </p:spPr>
        <p:txBody>
          <a:bodyPr/>
          <a:lstStyle/>
          <a:p>
            <a:r>
              <a:rPr lang="en-US" dirty="0"/>
              <a:t>MANAGEMENT VS FUNCTIONALITY</a:t>
            </a:r>
          </a:p>
        </p:txBody>
      </p:sp>
      <p:sp>
        <p:nvSpPr>
          <p:cNvPr id="13" name="Date Placeholder 12">
            <a:extLst>
              <a:ext uri="{FF2B5EF4-FFF2-40B4-BE49-F238E27FC236}">
                <a16:creationId xmlns:a16="http://schemas.microsoft.com/office/drawing/2014/main" id="{F9BD46CE-26BC-F469-56A0-B473C2437973}"/>
              </a:ext>
            </a:extLst>
          </p:cNvPr>
          <p:cNvSpPr>
            <a:spLocks noGrp="1"/>
          </p:cNvSpPr>
          <p:nvPr>
            <p:ph type="dt" sz="half" idx="2"/>
          </p:nvPr>
        </p:nvSpPr>
        <p:spPr/>
        <p:txBody>
          <a:bodyPr/>
          <a:lstStyle/>
          <a:p>
            <a:r>
              <a:rPr lang="en-US" dirty="0"/>
              <a:t>2023</a:t>
            </a:r>
          </a:p>
        </p:txBody>
      </p:sp>
      <p:sp>
        <p:nvSpPr>
          <p:cNvPr id="14" name="Footer Placeholder 13">
            <a:extLst>
              <a:ext uri="{FF2B5EF4-FFF2-40B4-BE49-F238E27FC236}">
                <a16:creationId xmlns:a16="http://schemas.microsoft.com/office/drawing/2014/main" id="{5E233BCE-3288-4C75-1884-FD35E3F3C653}"/>
              </a:ext>
            </a:extLst>
          </p:cNvPr>
          <p:cNvSpPr>
            <a:spLocks noGrp="1"/>
          </p:cNvSpPr>
          <p:nvPr>
            <p:ph type="ftr" sz="quarter" idx="3"/>
          </p:nvPr>
        </p:nvSpPr>
        <p:spPr/>
        <p:txBody>
          <a:bodyPr/>
          <a:lstStyle/>
          <a:p>
            <a:r>
              <a:rPr lang="en-US" dirty="0"/>
              <a:t>JOAN NJOROGE</a:t>
            </a:r>
          </a:p>
        </p:txBody>
      </p:sp>
      <p:sp>
        <p:nvSpPr>
          <p:cNvPr id="15" name="Slide Number Placeholder 14">
            <a:extLst>
              <a:ext uri="{FF2B5EF4-FFF2-40B4-BE49-F238E27FC236}">
                <a16:creationId xmlns:a16="http://schemas.microsoft.com/office/drawing/2014/main" id="{1A15EB16-1C80-E8C0-064E-AB3E920D2D86}"/>
              </a:ext>
            </a:extLst>
          </p:cNvPr>
          <p:cNvSpPr>
            <a:spLocks noGrp="1"/>
          </p:cNvSpPr>
          <p:nvPr>
            <p:ph type="sldNum" sz="quarter" idx="4"/>
          </p:nvPr>
        </p:nvSpPr>
        <p:spPr/>
        <p:txBody>
          <a:bodyPr/>
          <a:lstStyle/>
          <a:p>
            <a:fld id="{EA87306C-81BA-4795-A5CA-9392456A8C1E}" type="slidenum">
              <a:rPr lang="en-US" smtClean="0"/>
              <a:pPr/>
              <a:t>10</a:t>
            </a:fld>
            <a:endParaRPr lang="en-US" dirty="0"/>
          </a:p>
        </p:txBody>
      </p:sp>
      <p:sp>
        <p:nvSpPr>
          <p:cNvPr id="18" name="TextBox 17">
            <a:extLst>
              <a:ext uri="{FF2B5EF4-FFF2-40B4-BE49-F238E27FC236}">
                <a16:creationId xmlns:a16="http://schemas.microsoft.com/office/drawing/2014/main" id="{AD8CD297-EC41-6F47-D7BB-59D72D57EA7C}"/>
              </a:ext>
            </a:extLst>
          </p:cNvPr>
          <p:cNvSpPr txBox="1"/>
          <p:nvPr/>
        </p:nvSpPr>
        <p:spPr>
          <a:xfrm>
            <a:off x="838200" y="2540000"/>
            <a:ext cx="3200400" cy="1754326"/>
          </a:xfrm>
          <a:prstGeom prst="rect">
            <a:avLst/>
          </a:prstGeom>
          <a:noFill/>
        </p:spPr>
        <p:txBody>
          <a:bodyPr wrap="square" rtlCol="0">
            <a:spAutoFit/>
          </a:bodyPr>
          <a:lstStyle/>
          <a:p>
            <a:r>
              <a:rPr lang="en-US" dirty="0"/>
              <a:t>VWC has the highest number of wells under its management followed by WUG. Trusts and schools have the lowest amount of wells under their management</a:t>
            </a:r>
          </a:p>
        </p:txBody>
      </p:sp>
      <p:pic>
        <p:nvPicPr>
          <p:cNvPr id="20" name="Picture 19">
            <a:extLst>
              <a:ext uri="{FF2B5EF4-FFF2-40B4-BE49-F238E27FC236}">
                <a16:creationId xmlns:a16="http://schemas.microsoft.com/office/drawing/2014/main" id="{DFD75A4A-8A87-DBB9-5E0D-2249F4B7A512}"/>
              </a:ext>
            </a:extLst>
          </p:cNvPr>
          <p:cNvPicPr>
            <a:picLocks noChangeAspect="1"/>
          </p:cNvPicPr>
          <p:nvPr/>
        </p:nvPicPr>
        <p:blipFill>
          <a:blip r:embed="rId2"/>
          <a:stretch>
            <a:fillRect/>
          </a:stretch>
        </p:blipFill>
        <p:spPr>
          <a:xfrm>
            <a:off x="4185146" y="723039"/>
            <a:ext cx="7936508" cy="5815873"/>
          </a:xfrm>
          <a:prstGeom prst="rect">
            <a:avLst/>
          </a:prstGeom>
        </p:spPr>
      </p:pic>
    </p:spTree>
    <p:extLst>
      <p:ext uri="{BB962C8B-B14F-4D97-AF65-F5344CB8AC3E}">
        <p14:creationId xmlns:p14="http://schemas.microsoft.com/office/powerpoint/2010/main" val="324179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BD0A-9787-B2D9-3157-2D476AB21BCD}"/>
              </a:ext>
            </a:extLst>
          </p:cNvPr>
          <p:cNvSpPr>
            <a:spLocks noGrp="1"/>
          </p:cNvSpPr>
          <p:nvPr>
            <p:ph type="title"/>
          </p:nvPr>
        </p:nvSpPr>
        <p:spPr>
          <a:xfrm>
            <a:off x="838200" y="862531"/>
            <a:ext cx="2743200" cy="1477328"/>
          </a:xfrm>
        </p:spPr>
        <p:txBody>
          <a:bodyPr/>
          <a:lstStyle/>
          <a:p>
            <a:r>
              <a:rPr lang="en-US" dirty="0"/>
              <a:t>WATER QUALITY VS FUNCTIONALITY</a:t>
            </a:r>
          </a:p>
        </p:txBody>
      </p:sp>
      <p:sp>
        <p:nvSpPr>
          <p:cNvPr id="13" name="Date Placeholder 12">
            <a:extLst>
              <a:ext uri="{FF2B5EF4-FFF2-40B4-BE49-F238E27FC236}">
                <a16:creationId xmlns:a16="http://schemas.microsoft.com/office/drawing/2014/main" id="{C9087369-0D9D-EB30-6876-6B88ACC5353A}"/>
              </a:ext>
            </a:extLst>
          </p:cNvPr>
          <p:cNvSpPr>
            <a:spLocks noGrp="1"/>
          </p:cNvSpPr>
          <p:nvPr>
            <p:ph type="dt" sz="half" idx="2"/>
          </p:nvPr>
        </p:nvSpPr>
        <p:spPr/>
        <p:txBody>
          <a:bodyPr/>
          <a:lstStyle/>
          <a:p>
            <a:r>
              <a:rPr lang="en-US" dirty="0"/>
              <a:t>2023</a:t>
            </a:r>
          </a:p>
        </p:txBody>
      </p:sp>
      <p:sp>
        <p:nvSpPr>
          <p:cNvPr id="15" name="Slide Number Placeholder 14">
            <a:extLst>
              <a:ext uri="{FF2B5EF4-FFF2-40B4-BE49-F238E27FC236}">
                <a16:creationId xmlns:a16="http://schemas.microsoft.com/office/drawing/2014/main" id="{D0E0FF5E-103B-E2CE-84D8-EA91F181ED70}"/>
              </a:ext>
            </a:extLst>
          </p:cNvPr>
          <p:cNvSpPr>
            <a:spLocks noGrp="1"/>
          </p:cNvSpPr>
          <p:nvPr>
            <p:ph type="sldNum" sz="quarter" idx="4"/>
          </p:nvPr>
        </p:nvSpPr>
        <p:spPr/>
        <p:txBody>
          <a:bodyPr/>
          <a:lstStyle/>
          <a:p>
            <a:fld id="{EA87306C-81BA-4795-A5CA-9392456A8C1E}" type="slidenum">
              <a:rPr lang="en-US" smtClean="0"/>
              <a:pPr/>
              <a:t>11</a:t>
            </a:fld>
            <a:endParaRPr lang="en-US" dirty="0"/>
          </a:p>
        </p:txBody>
      </p:sp>
      <p:sp>
        <p:nvSpPr>
          <p:cNvPr id="16" name="TextBox 15">
            <a:extLst>
              <a:ext uri="{FF2B5EF4-FFF2-40B4-BE49-F238E27FC236}">
                <a16:creationId xmlns:a16="http://schemas.microsoft.com/office/drawing/2014/main" id="{7A4718D6-83C4-FF17-AFA2-2E92CF193C29}"/>
              </a:ext>
            </a:extLst>
          </p:cNvPr>
          <p:cNvSpPr txBox="1"/>
          <p:nvPr/>
        </p:nvSpPr>
        <p:spPr>
          <a:xfrm>
            <a:off x="660400" y="2783840"/>
            <a:ext cx="3271520" cy="1200329"/>
          </a:xfrm>
          <a:prstGeom prst="rect">
            <a:avLst/>
          </a:prstGeom>
          <a:noFill/>
        </p:spPr>
        <p:txBody>
          <a:bodyPr wrap="square" rtlCol="0">
            <a:spAutoFit/>
          </a:bodyPr>
          <a:lstStyle/>
          <a:p>
            <a:r>
              <a:rPr lang="en-US" dirty="0"/>
              <a:t>Most wells are soft water wells. Followed by salty water wells. Unknown wells are mostly non functional.</a:t>
            </a:r>
          </a:p>
        </p:txBody>
      </p:sp>
      <p:pic>
        <p:nvPicPr>
          <p:cNvPr id="18" name="Picture 17">
            <a:extLst>
              <a:ext uri="{FF2B5EF4-FFF2-40B4-BE49-F238E27FC236}">
                <a16:creationId xmlns:a16="http://schemas.microsoft.com/office/drawing/2014/main" id="{5A8AD333-8158-1544-9097-4931ED7B06F3}"/>
              </a:ext>
            </a:extLst>
          </p:cNvPr>
          <p:cNvPicPr>
            <a:picLocks noChangeAspect="1"/>
          </p:cNvPicPr>
          <p:nvPr/>
        </p:nvPicPr>
        <p:blipFill>
          <a:blip r:embed="rId2"/>
          <a:stretch>
            <a:fillRect/>
          </a:stretch>
        </p:blipFill>
        <p:spPr>
          <a:xfrm>
            <a:off x="4185146" y="413127"/>
            <a:ext cx="7936508" cy="6031746"/>
          </a:xfrm>
          <a:prstGeom prst="rect">
            <a:avLst/>
          </a:prstGeom>
        </p:spPr>
      </p:pic>
    </p:spTree>
    <p:extLst>
      <p:ext uri="{BB962C8B-B14F-4D97-AF65-F5344CB8AC3E}">
        <p14:creationId xmlns:p14="http://schemas.microsoft.com/office/powerpoint/2010/main" val="5966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10886" y="136525"/>
            <a:ext cx="6096000" cy="605155"/>
          </a:xfrm>
        </p:spPr>
        <p:txBody>
          <a:bodyPr/>
          <a:lstStyle/>
          <a:p>
            <a:r>
              <a:rPr lang="en-US" dirty="0">
                <a:solidFill>
                  <a:schemeClr val="tx1"/>
                </a:solidFill>
              </a:rPr>
              <a:t>RECOMENDATIONS</a:t>
            </a:r>
          </a:p>
        </p:txBody>
      </p:sp>
      <p:pic>
        <p:nvPicPr>
          <p:cNvPr id="21" name="Picture Placeholder 20">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a:blip r:embed="rId3"/>
          <a:srcRect l="23228" r="23228"/>
          <a:stretch/>
        </p:blipFill>
        <p:spPr>
          <a:xfrm>
            <a:off x="6683831" y="0"/>
            <a:ext cx="5508168"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12</a:t>
            </a:fld>
            <a:endParaRPr lang="en-US" dirty="0"/>
          </a:p>
        </p:txBody>
      </p:sp>
      <p:sp>
        <p:nvSpPr>
          <p:cNvPr id="17" name="TextBox 16">
            <a:extLst>
              <a:ext uri="{FF2B5EF4-FFF2-40B4-BE49-F238E27FC236}">
                <a16:creationId xmlns:a16="http://schemas.microsoft.com/office/drawing/2014/main" id="{8A66EFB1-E0C2-09F1-A58E-102102D2B989}"/>
              </a:ext>
            </a:extLst>
          </p:cNvPr>
          <p:cNvSpPr txBox="1"/>
          <p:nvPr/>
        </p:nvSpPr>
        <p:spPr>
          <a:xfrm>
            <a:off x="121920" y="863600"/>
            <a:ext cx="6644640" cy="5355312"/>
          </a:xfrm>
          <a:prstGeom prst="rect">
            <a:avLst/>
          </a:prstGeom>
          <a:noFill/>
        </p:spPr>
        <p:txBody>
          <a:bodyPr wrap="square" rtlCol="0">
            <a:spAutoFit/>
          </a:bodyPr>
          <a:lstStyle/>
          <a:p>
            <a:pPr marL="342900" indent="-342900">
              <a:buAutoNum type="arabicPeriod"/>
            </a:pPr>
            <a:r>
              <a:rPr lang="en-US" b="1" dirty="0"/>
              <a:t>Quality Assurance:</a:t>
            </a:r>
          </a:p>
          <a:p>
            <a:r>
              <a:rPr lang="en-US" dirty="0"/>
              <a:t>Implement quality control systems to ensure that wells are constructed and maintained in compliance with accepted standards. </a:t>
            </a:r>
          </a:p>
          <a:p>
            <a:endParaRPr lang="en-US" dirty="0"/>
          </a:p>
          <a:p>
            <a:r>
              <a:rPr lang="en-US" b="1" dirty="0"/>
              <a:t>2. Transparency and Accountability:</a:t>
            </a:r>
          </a:p>
          <a:p>
            <a:r>
              <a:rPr lang="en-US" dirty="0"/>
              <a:t>Promote transparency in funding allocation and project management. This can help reduce corruption and mismanagement</a:t>
            </a:r>
          </a:p>
          <a:p>
            <a:endParaRPr lang="en-US" dirty="0"/>
          </a:p>
          <a:p>
            <a:r>
              <a:rPr lang="en-US" b="1" dirty="0"/>
              <a:t>3. Evaluation and monitoring:</a:t>
            </a:r>
          </a:p>
          <a:p>
            <a:r>
              <a:rPr lang="en-US" dirty="0"/>
              <a:t>Set up methods for monitoring and evaluating well operation, water quality, and user satisfaction. This information can be used to identify issues and come up with ways of solving them through informed decision making.</a:t>
            </a:r>
          </a:p>
          <a:p>
            <a:endParaRPr lang="en-US" dirty="0"/>
          </a:p>
          <a:p>
            <a:r>
              <a:rPr lang="en-US" b="1" dirty="0"/>
              <a:t>4. Data Collection Infrastructure:</a:t>
            </a:r>
          </a:p>
          <a:p>
            <a:r>
              <a:rPr lang="en-US" dirty="0"/>
              <a:t>Install data collecting and reporting infrastructure to enable real-time monitoring and problem solving.</a:t>
            </a:r>
          </a:p>
        </p:txBody>
      </p:sp>
    </p:spTree>
    <p:extLst>
      <p:ext uri="{BB962C8B-B14F-4D97-AF65-F5344CB8AC3E}">
        <p14:creationId xmlns:p14="http://schemas.microsoft.com/office/powerpoint/2010/main" val="160489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79513" y="59634"/>
            <a:ext cx="5208104" cy="1043609"/>
          </a:xfrm>
        </p:spPr>
        <p:txBody>
          <a:bodyPr/>
          <a:lstStyle/>
          <a:p>
            <a:r>
              <a:rPr lang="en-US" noProof="0" dirty="0"/>
              <a:t>summary</a:t>
            </a:r>
            <a:endParaRPr lang="en-US" dirty="0"/>
          </a:p>
        </p:txBody>
      </p:sp>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5621491" y="1265"/>
            <a:ext cx="6564087" cy="3607697"/>
          </a:xfrm>
        </p:spPr>
        <p:txBody>
          <a:bodyPr/>
          <a:lstStyle/>
          <a:p>
            <a:r>
              <a:rPr lang="en-US" dirty="0"/>
              <a:t>Access to safe and clean drinking water is not only a basic human right, but also an important aspect of the well-being and health of the public. We are taking a key step towards securing a happier and more secure future for our communities by addressing challenges associated with water resource mismanagement and inadequate installation practices.</a:t>
            </a:r>
          </a:p>
        </p:txBody>
      </p:sp>
      <p:pic>
        <p:nvPicPr>
          <p:cNvPr id="12" name="Picture Placeholder 11">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a:blip r:embed="rId2"/>
          <a:srcRect t="13464" b="13464"/>
          <a:stretch/>
        </p:blipFill>
        <p:spPr>
          <a:xfrm>
            <a:off x="0" y="1838528"/>
            <a:ext cx="12201728" cy="5019471"/>
          </a:xfrm>
        </p:spPr>
      </p:pic>
      <p:sp>
        <p:nvSpPr>
          <p:cNvPr id="2" name="Date Placeholder 1">
            <a:extLst>
              <a:ext uri="{FF2B5EF4-FFF2-40B4-BE49-F238E27FC236}">
                <a16:creationId xmlns:a16="http://schemas.microsoft.com/office/drawing/2014/main" id="{77F5A6A3-6FE9-C2D8-357D-2D7B1DBB0FD8}"/>
              </a:ext>
            </a:extLst>
          </p:cNvPr>
          <p:cNvSpPr>
            <a:spLocks noGrp="1"/>
          </p:cNvSpPr>
          <p:nvPr>
            <p:ph type="dt" sz="half" idx="10"/>
          </p:nvPr>
        </p:nvSpPr>
        <p:spPr>
          <a:xfrm>
            <a:off x="838200" y="6356350"/>
            <a:ext cx="2743200" cy="365125"/>
          </a:xfrm>
        </p:spPr>
        <p:txBody>
          <a:bodyPr/>
          <a:lstStyle/>
          <a:p>
            <a:r>
              <a:rPr lang="en-US" dirty="0"/>
              <a:t>2023</a:t>
            </a:r>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13</a:t>
            </a:fld>
            <a:endParaRPr lang="en-US" dirty="0"/>
          </a:p>
        </p:txBody>
      </p:sp>
    </p:spTree>
    <p:extLst>
      <p:ext uri="{BB962C8B-B14F-4D97-AF65-F5344CB8AC3E}">
        <p14:creationId xmlns:p14="http://schemas.microsoft.com/office/powerpoint/2010/main" val="20461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bg/>
                                          </p:spTgt>
                                        </p:tgtEl>
                                        <p:attrNameLst>
                                          <p:attrName>style.visibility</p:attrName>
                                        </p:attrNameLst>
                                      </p:cBhvr>
                                      <p:to>
                                        <p:strVal val="visible"/>
                                      </p:to>
                                    </p:set>
                                    <p:animEffect transition="in" filter="fade">
                                      <p:cBhvr>
                                        <p:cTn id="7" dur="1000"/>
                                        <p:tgtEl>
                                          <p:spTgt spid="21">
                                            <p:bg/>
                                          </p:spTgt>
                                        </p:tgtEl>
                                      </p:cBhvr>
                                    </p:animEffect>
                                    <p:anim calcmode="lin" valueType="num">
                                      <p:cBhvr>
                                        <p:cTn id="8" dur="1000" fill="hold"/>
                                        <p:tgtEl>
                                          <p:spTgt spid="21">
                                            <p:bg/>
                                          </p:spTgt>
                                        </p:tgtEl>
                                        <p:attrNameLst>
                                          <p:attrName>ppt_x</p:attrName>
                                        </p:attrNameLst>
                                      </p:cBhvr>
                                      <p:tavLst>
                                        <p:tav tm="0">
                                          <p:val>
                                            <p:strVal val="#ppt_x"/>
                                          </p:val>
                                        </p:tav>
                                        <p:tav tm="100000">
                                          <p:val>
                                            <p:strVal val="#ppt_x"/>
                                          </p:val>
                                        </p:tav>
                                      </p:tavLst>
                                    </p:anim>
                                    <p:anim calcmode="lin" valueType="num">
                                      <p:cBhvr>
                                        <p:cTn id="9" dur="1000" fill="hold"/>
                                        <p:tgtEl>
                                          <p:spTgt spid="21">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1000"/>
                                        <p:tgtEl>
                                          <p:spTgt spid="21">
                                            <p:txEl>
                                              <p:pRg st="0" end="0"/>
                                            </p:txEl>
                                          </p:spTgt>
                                        </p:tgtEl>
                                      </p:cBhvr>
                                    </p:animEffect>
                                    <p:anim calcmode="lin" valueType="num">
                                      <p:cBhvr>
                                        <p:cTn id="13"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619EBBD-BB23-F342-A093-38AFB19A1A94}"/>
              </a:ext>
            </a:extLst>
          </p:cNvPr>
          <p:cNvSpPr>
            <a:spLocks noGrp="1"/>
          </p:cNvSpPr>
          <p:nvPr>
            <p:ph type="title"/>
          </p:nvPr>
        </p:nvSpPr>
        <p:spPr>
          <a:xfrm>
            <a:off x="665480" y="1365827"/>
            <a:ext cx="2743200" cy="615553"/>
          </a:xfrm>
        </p:spPr>
        <p:txBody>
          <a:bodyPr/>
          <a:lstStyle/>
          <a:p>
            <a:r>
              <a:rPr lang="en-US" sz="1600" dirty="0"/>
              <a:t>THANK YOU</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p:txBody>
          <a:bodyPr>
            <a:normAutofit/>
          </a:bodyPr>
          <a:lstStyle/>
          <a:p>
            <a:r>
              <a:rPr lang="en-US" sz="1800" b="1" dirty="0">
                <a:latin typeface="Candara Light" panose="020E0502030303020204" pitchFamily="34" charset="0"/>
              </a:rPr>
              <a:t>JOAN NJOROGE</a:t>
            </a:r>
          </a:p>
          <a:p>
            <a:r>
              <a:rPr lang="en-US" sz="1800" b="1" dirty="0">
                <a:latin typeface="Candara Light" panose="020E0502030303020204" pitchFamily="34" charset="0"/>
                <a:hlinkClick r:id="rId3"/>
              </a:rPr>
              <a:t>Joanpriscillanjoroge@gmail.com</a:t>
            </a:r>
            <a:endParaRPr lang="en-US" sz="1800" b="1" dirty="0">
              <a:latin typeface="Candara Light" panose="020E0502030303020204" pitchFamily="34" charset="0"/>
            </a:endParaRPr>
          </a:p>
          <a:p>
            <a:endParaRPr lang="en-US" sz="1800" b="1" dirty="0">
              <a:latin typeface="Candara Light" panose="020E0502030303020204" pitchFamily="34" charset="0"/>
            </a:endParaRPr>
          </a:p>
          <a:p>
            <a:r>
              <a:rPr lang="en-US" sz="1800" b="1" dirty="0">
                <a:latin typeface="Candara Light" panose="020E0502030303020204" pitchFamily="34" charset="0"/>
                <a:cs typeface="Dubai Light" panose="020B0303030403030204" pitchFamily="34" charset="-78"/>
              </a:rPr>
              <a:t>https://github.com/PriscillaJoan</a:t>
            </a:r>
          </a:p>
          <a:p>
            <a:endParaRPr lang="en-US" dirty="0"/>
          </a:p>
        </p:txBody>
      </p:sp>
      <p:pic>
        <p:nvPicPr>
          <p:cNvPr id="15" name="Picture Placeholder 14">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a:blip r:embed="rId4"/>
          <a:srcRect t="25796" b="25796"/>
          <a:stretch/>
        </p:blipFill>
        <p:spPr>
          <a:xfrm>
            <a:off x="71120" y="2946400"/>
            <a:ext cx="12120880" cy="3911600"/>
          </a:xfrm>
        </p:spPr>
      </p:pic>
      <p:sp>
        <p:nvSpPr>
          <p:cNvPr id="2" name="Date Placeholder 1">
            <a:extLst>
              <a:ext uri="{FF2B5EF4-FFF2-40B4-BE49-F238E27FC236}">
                <a16:creationId xmlns:a16="http://schemas.microsoft.com/office/drawing/2014/main" id="{AB4AAFFA-BBD1-9467-E7F0-C4DD8410AB49}"/>
              </a:ext>
            </a:extLst>
          </p:cNvPr>
          <p:cNvSpPr>
            <a:spLocks noGrp="1"/>
          </p:cNvSpPr>
          <p:nvPr>
            <p:ph type="dt" sz="half" idx="2"/>
          </p:nvPr>
        </p:nvSpPr>
        <p:spPr/>
        <p:txBody>
          <a:bodyPr/>
          <a:lstStyle/>
          <a:p>
            <a:r>
              <a:rPr lang="en-US" dirty="0"/>
              <a:t>2023</a:t>
            </a:r>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p:txBody>
          <a:bodyPr/>
          <a:lstStyle/>
          <a:p>
            <a:r>
              <a:rPr lang="en-US" dirty="0"/>
              <a:t>Joan </a:t>
            </a:r>
            <a:r>
              <a:rPr lang="en-US" dirty="0" err="1"/>
              <a:t>njoroge</a:t>
            </a:r>
            <a:endParaRPr lang="en-US" dirty="0"/>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p:txBody>
          <a:bodyPr/>
          <a:lstStyle/>
          <a:p>
            <a:fld id="{EA87306C-81BA-4795-A5CA-9392456A8C1E}" type="slidenum">
              <a:rPr lang="en-US" smtClean="0"/>
              <a:pPr/>
              <a:t>14</a:t>
            </a:fld>
            <a:endParaRPr lang="en-US" dirty="0"/>
          </a:p>
        </p:txBody>
      </p:sp>
    </p:spTree>
    <p:extLst>
      <p:ext uri="{BB962C8B-B14F-4D97-AF65-F5344CB8AC3E}">
        <p14:creationId xmlns:p14="http://schemas.microsoft.com/office/powerpoint/2010/main" val="27922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1000"/>
                                        <p:tgtEl>
                                          <p:spTgt spid="7">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1000"/>
                                        <p:tgtEl>
                                          <p:spTgt spid="7">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arn(inVertical)">
                                      <p:cBhvr>
                                        <p:cTn id="13" dur="1000"/>
                                        <p:tgtEl>
                                          <p:spTgt spid="7">
                                            <p:txEl>
                                              <p:pRg st="3" end="3"/>
                                            </p:txEl>
                                          </p:spTgt>
                                        </p:tgtEl>
                                      </p:cBhvr>
                                    </p:animEffect>
                                  </p:childTnLst>
                                </p:cTn>
                              </p:par>
                              <p:par>
                                <p:cTn id="14" presetID="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1000" fill="hold"/>
                                        <p:tgtEl>
                                          <p:spTgt spid="15"/>
                                        </p:tgtEl>
                                        <p:attrNameLst>
                                          <p:attrName>ppt_x</p:attrName>
                                        </p:attrNameLst>
                                      </p:cBhvr>
                                      <p:tavLst>
                                        <p:tav tm="0">
                                          <p:val>
                                            <p:strVal val="#ppt_x"/>
                                          </p:val>
                                        </p:tav>
                                        <p:tav tm="100000">
                                          <p:val>
                                            <p:strVal val="#ppt_x"/>
                                          </p:val>
                                        </p:tav>
                                      </p:tavLst>
                                    </p:anim>
                                    <p:anim calcmode="lin" valueType="num">
                                      <p:cBhvr additive="base">
                                        <p:cTn id="17"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6619EBBD-BB23-F342-A093-38AFB19A1A94}"/>
              </a:ext>
            </a:extLst>
          </p:cNvPr>
          <p:cNvSpPr>
            <a:spLocks noGrp="1"/>
          </p:cNvSpPr>
          <p:nvPr>
            <p:ph type="title"/>
          </p:nvPr>
        </p:nvSpPr>
        <p:spPr>
          <a:xfrm>
            <a:off x="838200" y="1293418"/>
            <a:ext cx="2743200" cy="615553"/>
          </a:xfrm>
        </p:spPr>
        <p:txBody>
          <a:bodyPr/>
          <a:lstStyle/>
          <a:p>
            <a:r>
              <a:rPr lang="en-US" sz="1600" dirty="0"/>
              <a:t>ABOUT THE PROJECT</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p:txBody>
          <a:bodyPr>
            <a:normAutofit fontScale="92500" lnSpcReduction="10000"/>
          </a:bodyPr>
          <a:lstStyle/>
          <a:p>
            <a:r>
              <a:rPr lang="en-US" dirty="0"/>
              <a:t>This study aims to forecast the functional condition of Tanzanian water wells using machine learning classification algorithms. Functional, non-functional, and functional but in need of repair are the several status groups for classification. The idea is to increase access to water throughout Tanzania by forecasting a well's operational state.</a:t>
            </a:r>
          </a:p>
        </p:txBody>
      </p:sp>
      <p:pic>
        <p:nvPicPr>
          <p:cNvPr id="15" name="Picture Placeholder 14">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a:blip r:embed="rId3"/>
          <a:srcRect t="27696" b="27696"/>
          <a:stretch/>
        </p:blipFill>
        <p:spPr/>
      </p:pic>
      <p:sp>
        <p:nvSpPr>
          <p:cNvPr id="2" name="Date Placeholder 1">
            <a:extLst>
              <a:ext uri="{FF2B5EF4-FFF2-40B4-BE49-F238E27FC236}">
                <a16:creationId xmlns:a16="http://schemas.microsoft.com/office/drawing/2014/main" id="{AB4AAFFA-BBD1-9467-E7F0-C4DD8410AB49}"/>
              </a:ext>
            </a:extLst>
          </p:cNvPr>
          <p:cNvSpPr>
            <a:spLocks noGrp="1"/>
          </p:cNvSpPr>
          <p:nvPr>
            <p:ph type="dt" sz="half" idx="2"/>
          </p:nvPr>
        </p:nvSpPr>
        <p:spPr/>
        <p:txBody>
          <a:bodyPr/>
          <a:lstStyle/>
          <a:p>
            <a:r>
              <a:rPr lang="en-US" dirty="0"/>
              <a:t>2023</a:t>
            </a:r>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p:txBody>
          <a:bodyPr/>
          <a:lstStyle/>
          <a:p>
            <a:r>
              <a:rPr lang="en-US" dirty="0"/>
              <a:t>Joan </a:t>
            </a:r>
            <a:r>
              <a:rPr lang="en-US" dirty="0" err="1"/>
              <a:t>njoroge</a:t>
            </a:r>
            <a:endParaRPr lang="en-US" dirty="0"/>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281533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1000"/>
                                        <p:tgtEl>
                                          <p:spTgt spid="29"/>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arn(inVertical)">
                                      <p:cBhvr>
                                        <p:cTn id="11"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838200" y="1047197"/>
            <a:ext cx="2743200" cy="1107996"/>
          </a:xfrm>
        </p:spPr>
        <p:txBody>
          <a:bodyPr/>
          <a:lstStyle/>
          <a:p>
            <a:r>
              <a:rPr lang="en-US" dirty="0"/>
              <a:t>DATA PROCESSING</a:t>
            </a:r>
          </a:p>
        </p:txBody>
      </p:sp>
      <p:sp>
        <p:nvSpPr>
          <p:cNvPr id="2" name="Date Placeholder 1">
            <a:extLst>
              <a:ext uri="{FF2B5EF4-FFF2-40B4-BE49-F238E27FC236}">
                <a16:creationId xmlns:a16="http://schemas.microsoft.com/office/drawing/2014/main" id="{24B8E3C2-0631-6CEE-2F78-48A97BF788D5}"/>
              </a:ext>
            </a:extLst>
          </p:cNvPr>
          <p:cNvSpPr>
            <a:spLocks noGrp="1"/>
          </p:cNvSpPr>
          <p:nvPr>
            <p:ph type="dt" sz="half" idx="2"/>
          </p:nvPr>
        </p:nvSpPr>
        <p:spPr>
          <a:xfrm>
            <a:off x="838200" y="6356350"/>
            <a:ext cx="2743200" cy="365125"/>
          </a:xfrm>
        </p:spPr>
        <p:txBody>
          <a:bodyPr/>
          <a:lstStyle/>
          <a:p>
            <a:r>
              <a:rPr lang="en-US" dirty="0"/>
              <a:t>2023</a:t>
            </a:r>
          </a:p>
        </p:txBody>
      </p:sp>
      <p:sp>
        <p:nvSpPr>
          <p:cNvPr id="324" name="Footer Placeholder 323">
            <a:extLst>
              <a:ext uri="{FF2B5EF4-FFF2-40B4-BE49-F238E27FC236}">
                <a16:creationId xmlns:a16="http://schemas.microsoft.com/office/drawing/2014/main" id="{F3416D3B-8D80-4408-8E8E-08E7B3A092C0}"/>
              </a:ext>
            </a:extLst>
          </p:cNvPr>
          <p:cNvSpPr>
            <a:spLocks noGrp="1"/>
          </p:cNvSpPr>
          <p:nvPr>
            <p:ph type="ftr" sz="quarter" idx="3"/>
          </p:nvPr>
        </p:nvSpPr>
        <p:spPr>
          <a:xfrm>
            <a:off x="4038600" y="6356350"/>
            <a:ext cx="4114800" cy="365125"/>
          </a:xfrm>
        </p:spPr>
        <p:txBody>
          <a:bodyPr/>
          <a:lstStyle/>
          <a:p>
            <a:r>
              <a:rPr lang="en-US" dirty="0"/>
              <a:t>JOAN NJOROGE</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sp>
        <p:nvSpPr>
          <p:cNvPr id="30" name="TextBox 29">
            <a:extLst>
              <a:ext uri="{FF2B5EF4-FFF2-40B4-BE49-F238E27FC236}">
                <a16:creationId xmlns:a16="http://schemas.microsoft.com/office/drawing/2014/main" id="{E6372953-1B4F-4AC5-5CD8-82C20A22163B}"/>
              </a:ext>
            </a:extLst>
          </p:cNvPr>
          <p:cNvSpPr txBox="1"/>
          <p:nvPr/>
        </p:nvSpPr>
        <p:spPr>
          <a:xfrm>
            <a:off x="4419600" y="182880"/>
            <a:ext cx="7650480" cy="923330"/>
          </a:xfrm>
          <a:prstGeom prst="rect">
            <a:avLst/>
          </a:prstGeom>
          <a:noFill/>
        </p:spPr>
        <p:txBody>
          <a:bodyPr wrap="square" rtlCol="0">
            <a:spAutoFit/>
          </a:bodyPr>
          <a:lstStyle/>
          <a:p>
            <a:r>
              <a:rPr lang="en-US" dirty="0"/>
              <a:t>The data set used for training our model was from the data driven website  &lt;https://www.drivendata.org/competitions/7/pump-it-up-data-mining-the-water-table/page/23/&gt;</a:t>
            </a:r>
          </a:p>
        </p:txBody>
      </p:sp>
      <p:sp>
        <p:nvSpPr>
          <p:cNvPr id="34" name="TextBox 33">
            <a:extLst>
              <a:ext uri="{FF2B5EF4-FFF2-40B4-BE49-F238E27FC236}">
                <a16:creationId xmlns:a16="http://schemas.microsoft.com/office/drawing/2014/main" id="{9D0EB20B-857C-BA12-5D32-94EB38EE7060}"/>
              </a:ext>
            </a:extLst>
          </p:cNvPr>
          <p:cNvSpPr txBox="1"/>
          <p:nvPr/>
        </p:nvSpPr>
        <p:spPr>
          <a:xfrm>
            <a:off x="4561840" y="1341120"/>
            <a:ext cx="7508240" cy="2862322"/>
          </a:xfrm>
          <a:prstGeom prst="rect">
            <a:avLst/>
          </a:prstGeom>
          <a:noFill/>
        </p:spPr>
        <p:txBody>
          <a:bodyPr wrap="square" rtlCol="0">
            <a:spAutoFit/>
          </a:bodyPr>
          <a:lstStyle/>
          <a:p>
            <a:r>
              <a:rPr lang="en-US" dirty="0"/>
              <a:t>The data went through various cleaning steps which included filling in null values and dropping unnecessary columns.  </a:t>
            </a:r>
          </a:p>
          <a:p>
            <a:endParaRPr lang="en-US" dirty="0"/>
          </a:p>
          <a:p>
            <a:r>
              <a:rPr lang="en-US" dirty="0"/>
              <a:t>After encoding our data using binary encoding, scaling it using standard scaler and resampling it using SMOTE , we split it and </a:t>
            </a:r>
          </a:p>
          <a:p>
            <a:r>
              <a:rPr lang="en-US" dirty="0"/>
              <a:t>created various models , ultimately choosing model 7 which was our best performing model.</a:t>
            </a:r>
          </a:p>
          <a:p>
            <a:endParaRPr lang="en-US" dirty="0"/>
          </a:p>
          <a:p>
            <a:endParaRPr lang="en-US" dirty="0"/>
          </a:p>
          <a:p>
            <a:endParaRPr lang="en-US" dirty="0"/>
          </a:p>
        </p:txBody>
      </p:sp>
    </p:spTree>
    <p:extLst>
      <p:ext uri="{BB962C8B-B14F-4D97-AF65-F5344CB8AC3E}">
        <p14:creationId xmlns:p14="http://schemas.microsoft.com/office/powerpoint/2010/main" val="217400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10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1000"/>
                                        <p:tgtEl>
                                          <p:spTgt spid="3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024360" y="430578"/>
            <a:ext cx="6329440" cy="1085433"/>
          </a:xfrm>
        </p:spPr>
        <p:txBody>
          <a:bodyPr/>
          <a:lstStyle/>
          <a:p>
            <a:r>
              <a:rPr lang="en-US" dirty="0"/>
              <a:t>Modelling setbacks AND SOLUTIONS</a:t>
            </a:r>
          </a:p>
        </p:txBody>
      </p:sp>
      <p:pic>
        <p:nvPicPr>
          <p:cNvPr id="27" name="Picture Placeholder 26">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a:blip r:embed="rId3"/>
          <a:srcRect l="8111" r="8111"/>
          <a:stretch/>
        </p:blipFill>
        <p:spPr/>
      </p:pic>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5024359" y="1747520"/>
            <a:ext cx="3126583" cy="354508"/>
          </a:xfrm>
        </p:spPr>
        <p:txBody>
          <a:bodyPr/>
          <a:lstStyle/>
          <a:p>
            <a:r>
              <a:rPr lang="en-US" dirty="0" err="1"/>
              <a:t>ClASS</a:t>
            </a:r>
            <a:r>
              <a:rPr lang="en-US" sz="1600" dirty="0"/>
              <a:t> </a:t>
            </a:r>
            <a:r>
              <a:rPr lang="en-US" dirty="0"/>
              <a:t>IMBALANCES</a:t>
            </a:r>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5024359" y="2102028"/>
            <a:ext cx="3126583" cy="2155012"/>
          </a:xfrm>
        </p:spPr>
        <p:txBody>
          <a:bodyPr/>
          <a:lstStyle/>
          <a:p>
            <a:r>
              <a:rPr lang="en-US" dirty="0"/>
              <a:t>There were class imbalances which greatly affected the scores of the functional needs repair class. The solution would be collecting more data to balance the data</a:t>
            </a:r>
          </a:p>
        </p:txBody>
      </p:sp>
      <p:sp>
        <p:nvSpPr>
          <p:cNvPr id="23" name="Text Placeholder 22">
            <a:extLst>
              <a:ext uri="{FF2B5EF4-FFF2-40B4-BE49-F238E27FC236}">
                <a16:creationId xmlns:a16="http://schemas.microsoft.com/office/drawing/2014/main" id="{D2EE4141-AD91-4E47-B788-C5EA3ACC61A0}"/>
              </a:ext>
            </a:extLst>
          </p:cNvPr>
          <p:cNvSpPr>
            <a:spLocks noGrp="1"/>
          </p:cNvSpPr>
          <p:nvPr>
            <p:ph type="body" sz="quarter" idx="17"/>
          </p:nvPr>
        </p:nvSpPr>
        <p:spPr>
          <a:xfrm>
            <a:off x="8526986" y="1891311"/>
            <a:ext cx="3281556" cy="354508"/>
          </a:xfrm>
        </p:spPr>
        <p:txBody>
          <a:bodyPr/>
          <a:lstStyle/>
          <a:p>
            <a:r>
              <a:rPr lang="en-US" dirty="0"/>
              <a:t>TUNING</a:t>
            </a: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8526986" y="2255520"/>
            <a:ext cx="3281556" cy="1476743"/>
          </a:xfrm>
        </p:spPr>
        <p:txBody>
          <a:bodyPr/>
          <a:lstStyle/>
          <a:p>
            <a:r>
              <a:rPr lang="en-US" dirty="0"/>
              <a:t>Fine tuning our model to improve its accuracy</a:t>
            </a:r>
          </a:p>
        </p:txBody>
      </p:sp>
      <p:sp>
        <p:nvSpPr>
          <p:cNvPr id="24" name="Text Placeholder 23">
            <a:extLst>
              <a:ext uri="{FF2B5EF4-FFF2-40B4-BE49-F238E27FC236}">
                <a16:creationId xmlns:a16="http://schemas.microsoft.com/office/drawing/2014/main" id="{106F3974-4943-47E8-A433-5C64B36E9463}"/>
              </a:ext>
            </a:extLst>
          </p:cNvPr>
          <p:cNvSpPr>
            <a:spLocks noGrp="1"/>
          </p:cNvSpPr>
          <p:nvPr>
            <p:ph type="body" sz="quarter" idx="18"/>
          </p:nvPr>
        </p:nvSpPr>
        <p:spPr>
          <a:xfrm>
            <a:off x="5024359" y="4488549"/>
            <a:ext cx="3126583" cy="428891"/>
          </a:xfrm>
        </p:spPr>
        <p:txBody>
          <a:bodyPr/>
          <a:lstStyle/>
          <a:p>
            <a:r>
              <a:rPr lang="en-US" dirty="0"/>
              <a:t>Missing Information</a:t>
            </a: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5024359" y="4917440"/>
            <a:ext cx="3126583" cy="1133987"/>
          </a:xfrm>
        </p:spPr>
        <p:txBody>
          <a:bodyPr/>
          <a:lstStyle/>
          <a:p>
            <a:r>
              <a:rPr lang="en-US" dirty="0"/>
              <a:t>Missing information which made the cleaning process very tedious</a:t>
            </a:r>
          </a:p>
        </p:txBody>
      </p:sp>
      <p:sp>
        <p:nvSpPr>
          <p:cNvPr id="25" name="Text Placeholder 24">
            <a:extLst>
              <a:ext uri="{FF2B5EF4-FFF2-40B4-BE49-F238E27FC236}">
                <a16:creationId xmlns:a16="http://schemas.microsoft.com/office/drawing/2014/main" id="{28950946-2F58-45BE-8886-7AC0149D69EA}"/>
              </a:ext>
            </a:extLst>
          </p:cNvPr>
          <p:cNvSpPr>
            <a:spLocks noGrp="1"/>
          </p:cNvSpPr>
          <p:nvPr>
            <p:ph type="body" sz="quarter" idx="19"/>
          </p:nvPr>
        </p:nvSpPr>
        <p:spPr/>
        <p:txBody>
          <a:bodyPr/>
          <a:lstStyle/>
          <a:p>
            <a:r>
              <a:rPr lang="en-US" dirty="0"/>
              <a:t>Modelling</a:t>
            </a:r>
          </a:p>
        </p:txBody>
      </p:sp>
      <p:sp>
        <p:nvSpPr>
          <p:cNvPr id="35" name="Text Placeholder 34">
            <a:extLst>
              <a:ext uri="{FF2B5EF4-FFF2-40B4-BE49-F238E27FC236}">
                <a16:creationId xmlns:a16="http://schemas.microsoft.com/office/drawing/2014/main" id="{B56B6F3A-5C12-4500-AD07-4FCE61526A57}"/>
              </a:ext>
            </a:extLst>
          </p:cNvPr>
          <p:cNvSpPr>
            <a:spLocks noGrp="1"/>
          </p:cNvSpPr>
          <p:nvPr>
            <p:ph type="body" sz="quarter" idx="15"/>
          </p:nvPr>
        </p:nvSpPr>
        <p:spPr/>
        <p:txBody>
          <a:bodyPr/>
          <a:lstStyle/>
          <a:p>
            <a:r>
              <a:rPr lang="en-US" dirty="0"/>
              <a:t>Experiment with more modelling techniques</a:t>
            </a:r>
          </a:p>
        </p:txBody>
      </p:sp>
      <p:sp>
        <p:nvSpPr>
          <p:cNvPr id="2" name="Date Placeholder 1">
            <a:extLst>
              <a:ext uri="{FF2B5EF4-FFF2-40B4-BE49-F238E27FC236}">
                <a16:creationId xmlns:a16="http://schemas.microsoft.com/office/drawing/2014/main" id="{C9406CD3-2314-D31D-C724-773F775811A8}"/>
              </a:ext>
            </a:extLst>
          </p:cNvPr>
          <p:cNvSpPr>
            <a:spLocks noGrp="1"/>
          </p:cNvSpPr>
          <p:nvPr>
            <p:ph type="dt" sz="half" idx="2"/>
          </p:nvPr>
        </p:nvSpPr>
        <p:spPr/>
        <p:txBody>
          <a:bodyPr/>
          <a:lstStyle/>
          <a:p>
            <a:r>
              <a:rPr lang="en-US" dirty="0"/>
              <a:t>2023</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p:txBody>
          <a:bodyPr/>
          <a:lstStyle/>
          <a:p>
            <a:r>
              <a:rPr lang="en-US" dirty="0"/>
              <a:t>Joan Njoroge</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109430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2" presetClass="entr" presetSubtype="4" fill="hold" grpId="0" nodeType="afterEffect">
                                  <p:stCondLst>
                                    <p:cond delay="0"/>
                                  </p:stCondLst>
                                  <p:childTnLst>
                                    <p:set>
                                      <p:cBhvr>
                                        <p:cTn id="16" dur="1" fill="hold">
                                          <p:stCondLst>
                                            <p:cond delay="0"/>
                                          </p:stCondLst>
                                        </p:cTn>
                                        <p:tgtEl>
                                          <p:spTgt spid="33">
                                            <p:txEl>
                                              <p:pRg st="0" end="0"/>
                                            </p:txEl>
                                          </p:spTgt>
                                        </p:tgtEl>
                                        <p:attrNameLst>
                                          <p:attrName>style.visibility</p:attrName>
                                        </p:attrNameLst>
                                      </p:cBhvr>
                                      <p:to>
                                        <p:strVal val="visible"/>
                                      </p:to>
                                    </p:set>
                                    <p:anim calcmode="lin" valueType="num">
                                      <p:cBhvr additive="base">
                                        <p:cTn id="17"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750"/>
                            </p:stCondLst>
                            <p:childTnLst>
                              <p:par>
                                <p:cTn id="20" presetID="2" presetClass="entr" presetSubtype="4" fill="hold" nodeType="afterEffect">
                                  <p:stCondLst>
                                    <p:cond delay="0"/>
                                  </p:stCondLst>
                                  <p:childTnLst>
                                    <p:set>
                                      <p:cBhvr>
                                        <p:cTn id="21" dur="1" fill="hold">
                                          <p:stCondLst>
                                            <p:cond delay="0"/>
                                          </p:stCondLst>
                                        </p:cTn>
                                        <p:tgtEl>
                                          <p:spTgt spid="34">
                                            <p:txEl>
                                              <p:pRg st="0" end="0"/>
                                            </p:txEl>
                                          </p:spTgt>
                                        </p:tgtEl>
                                        <p:attrNameLst>
                                          <p:attrName>style.visibility</p:attrName>
                                        </p:attrNameLst>
                                      </p:cBhvr>
                                      <p:to>
                                        <p:strVal val="visible"/>
                                      </p:to>
                                    </p:set>
                                    <p:anim calcmode="lin" valueType="num">
                                      <p:cBhvr additive="base">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250"/>
                            </p:stCondLst>
                            <p:childTnLst>
                              <p:par>
                                <p:cTn id="25" presetID="2" presetClass="entr" presetSubtype="4" fill="hold" nodeType="afterEffect">
                                  <p:stCondLst>
                                    <p:cond delay="0"/>
                                  </p:stCondLst>
                                  <p:childTnLst>
                                    <p:set>
                                      <p:cBhvr>
                                        <p:cTn id="26" dur="1" fill="hold">
                                          <p:stCondLst>
                                            <p:cond delay="0"/>
                                          </p:stCondLst>
                                        </p:cTn>
                                        <p:tgtEl>
                                          <p:spTgt spid="35">
                                            <p:txEl>
                                              <p:pRg st="0" end="0"/>
                                            </p:txEl>
                                          </p:spTgt>
                                        </p:tgtEl>
                                        <p:attrNameLst>
                                          <p:attrName>style.visibility</p:attrName>
                                        </p:attrNameLst>
                                      </p:cBhvr>
                                      <p:to>
                                        <p:strVal val="visible"/>
                                      </p:to>
                                    </p:set>
                                    <p:anim calcmode="lin" valueType="num">
                                      <p:cBhvr additive="base">
                                        <p:cTn id="27"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build="p"/>
      <p:bldP spid="3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838200" y="1047197"/>
            <a:ext cx="2743200" cy="1107996"/>
          </a:xfrm>
        </p:spPr>
        <p:txBody>
          <a:bodyPr/>
          <a:lstStyle/>
          <a:p>
            <a:r>
              <a:rPr lang="en-US" dirty="0"/>
              <a:t>BEST PERORMING MODEL</a:t>
            </a:r>
          </a:p>
        </p:txBody>
      </p:sp>
      <p:sp>
        <p:nvSpPr>
          <p:cNvPr id="2" name="Date Placeholder 1">
            <a:extLst>
              <a:ext uri="{FF2B5EF4-FFF2-40B4-BE49-F238E27FC236}">
                <a16:creationId xmlns:a16="http://schemas.microsoft.com/office/drawing/2014/main" id="{24B8E3C2-0631-6CEE-2F78-48A97BF788D5}"/>
              </a:ext>
            </a:extLst>
          </p:cNvPr>
          <p:cNvSpPr>
            <a:spLocks noGrp="1"/>
          </p:cNvSpPr>
          <p:nvPr>
            <p:ph type="dt" sz="half" idx="2"/>
          </p:nvPr>
        </p:nvSpPr>
        <p:spPr>
          <a:xfrm>
            <a:off x="838200" y="6356350"/>
            <a:ext cx="2743200" cy="365125"/>
          </a:xfrm>
        </p:spPr>
        <p:txBody>
          <a:bodyPr/>
          <a:lstStyle/>
          <a:p>
            <a:r>
              <a:rPr lang="en-US" dirty="0"/>
              <a:t>2023</a:t>
            </a:r>
          </a:p>
        </p:txBody>
      </p:sp>
      <p:sp>
        <p:nvSpPr>
          <p:cNvPr id="324" name="Footer Placeholder 323">
            <a:extLst>
              <a:ext uri="{FF2B5EF4-FFF2-40B4-BE49-F238E27FC236}">
                <a16:creationId xmlns:a16="http://schemas.microsoft.com/office/drawing/2014/main" id="{F3416D3B-8D80-4408-8E8E-08E7B3A092C0}"/>
              </a:ext>
            </a:extLst>
          </p:cNvPr>
          <p:cNvSpPr>
            <a:spLocks noGrp="1"/>
          </p:cNvSpPr>
          <p:nvPr>
            <p:ph type="ftr" sz="quarter" idx="3"/>
          </p:nvPr>
        </p:nvSpPr>
        <p:spPr>
          <a:xfrm>
            <a:off x="4038600" y="6356350"/>
            <a:ext cx="4114800" cy="365125"/>
          </a:xfrm>
        </p:spPr>
        <p:txBody>
          <a:bodyPr/>
          <a:lstStyle/>
          <a:p>
            <a:r>
              <a:rPr lang="en-US" dirty="0"/>
              <a:t>JOAN NJOROGE</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5</a:t>
            </a:fld>
            <a:endParaRPr lang="en-US" dirty="0"/>
          </a:p>
        </p:txBody>
      </p:sp>
      <p:sp>
        <p:nvSpPr>
          <p:cNvPr id="30" name="TextBox 29">
            <a:extLst>
              <a:ext uri="{FF2B5EF4-FFF2-40B4-BE49-F238E27FC236}">
                <a16:creationId xmlns:a16="http://schemas.microsoft.com/office/drawing/2014/main" id="{E6372953-1B4F-4AC5-5CD8-82C20A22163B}"/>
              </a:ext>
            </a:extLst>
          </p:cNvPr>
          <p:cNvSpPr txBox="1"/>
          <p:nvPr/>
        </p:nvSpPr>
        <p:spPr>
          <a:xfrm>
            <a:off x="4419600" y="182880"/>
            <a:ext cx="7650480" cy="646331"/>
          </a:xfrm>
          <a:prstGeom prst="rect">
            <a:avLst/>
          </a:prstGeom>
          <a:noFill/>
        </p:spPr>
        <p:txBody>
          <a:bodyPr wrap="square" rtlCol="0">
            <a:spAutoFit/>
          </a:bodyPr>
          <a:lstStyle/>
          <a:p>
            <a:r>
              <a:rPr lang="en-US" dirty="0"/>
              <a:t>The best performing model was the voting classifier model which had an accuracy of 80%</a:t>
            </a:r>
          </a:p>
        </p:txBody>
      </p:sp>
      <p:sp>
        <p:nvSpPr>
          <p:cNvPr id="34" name="TextBox 33">
            <a:extLst>
              <a:ext uri="{FF2B5EF4-FFF2-40B4-BE49-F238E27FC236}">
                <a16:creationId xmlns:a16="http://schemas.microsoft.com/office/drawing/2014/main" id="{9D0EB20B-857C-BA12-5D32-94EB38EE7060}"/>
              </a:ext>
            </a:extLst>
          </p:cNvPr>
          <p:cNvSpPr txBox="1"/>
          <p:nvPr/>
        </p:nvSpPr>
        <p:spPr>
          <a:xfrm>
            <a:off x="4561840" y="1341120"/>
            <a:ext cx="7508240" cy="923330"/>
          </a:xfrm>
          <a:prstGeom prst="rect">
            <a:avLst/>
          </a:prstGeom>
          <a:noFill/>
        </p:spPr>
        <p:txBody>
          <a:bodyPr wrap="square" rtlCol="0">
            <a:spAutoFit/>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885B4D8B-ACB4-5C90-6B31-68A24B3A2F6B}"/>
              </a:ext>
            </a:extLst>
          </p:cNvPr>
          <p:cNvPicPr>
            <a:picLocks noChangeAspect="1"/>
          </p:cNvPicPr>
          <p:nvPr/>
        </p:nvPicPr>
        <p:blipFill>
          <a:blip r:embed="rId3"/>
          <a:stretch>
            <a:fillRect/>
          </a:stretch>
        </p:blipFill>
        <p:spPr>
          <a:xfrm>
            <a:off x="4358640" y="1135637"/>
            <a:ext cx="7352381" cy="4914286"/>
          </a:xfrm>
          <a:prstGeom prst="rect">
            <a:avLst/>
          </a:prstGeom>
        </p:spPr>
      </p:pic>
      <p:sp>
        <p:nvSpPr>
          <p:cNvPr id="5" name="TextBox 4">
            <a:extLst>
              <a:ext uri="{FF2B5EF4-FFF2-40B4-BE49-F238E27FC236}">
                <a16:creationId xmlns:a16="http://schemas.microsoft.com/office/drawing/2014/main" id="{764FB4F4-9688-3CDF-C8C2-F8A1B7B14BDF}"/>
              </a:ext>
            </a:extLst>
          </p:cNvPr>
          <p:cNvSpPr txBox="1"/>
          <p:nvPr/>
        </p:nvSpPr>
        <p:spPr>
          <a:xfrm>
            <a:off x="386080" y="2509520"/>
            <a:ext cx="3652520" cy="1477328"/>
          </a:xfrm>
          <a:prstGeom prst="rect">
            <a:avLst/>
          </a:prstGeom>
          <a:noFill/>
        </p:spPr>
        <p:txBody>
          <a:bodyPr wrap="square" rtlCol="0">
            <a:spAutoFit/>
          </a:bodyPr>
          <a:lstStyle/>
          <a:p>
            <a:r>
              <a:rPr lang="en-US" dirty="0"/>
              <a:t>It correctly predicted 5510 wells as functional , 371 wells as functional needs repair and  correctly predicted (3603) wells as nonfunctional</a:t>
            </a:r>
          </a:p>
        </p:txBody>
      </p:sp>
    </p:spTree>
    <p:extLst>
      <p:ext uri="{BB962C8B-B14F-4D97-AF65-F5344CB8AC3E}">
        <p14:creationId xmlns:p14="http://schemas.microsoft.com/office/powerpoint/2010/main" val="17442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1000"/>
                                        <p:tgtEl>
                                          <p:spTgt spid="26"/>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740800" y="0"/>
            <a:ext cx="10681826" cy="2032000"/>
          </a:xfrm>
        </p:spPr>
        <p:txBody>
          <a:bodyPr/>
          <a:lstStyle/>
          <a:p>
            <a:br>
              <a:rPr lang="en-US" sz="2000" cap="none" dirty="0">
                <a:latin typeface="+mn-lt"/>
              </a:rPr>
            </a:br>
            <a:r>
              <a:rPr lang="en-US" dirty="0"/>
              <a:t>distribution of the wells according to predictions made on our test data.</a:t>
            </a:r>
            <a:br>
              <a:rPr lang="en-US" dirty="0"/>
            </a:br>
            <a:br>
              <a:rPr lang="en-US" dirty="0"/>
            </a:br>
            <a:r>
              <a:rPr lang="en-US" sz="2000" b="1" cap="none" dirty="0">
                <a:latin typeface="+mn-lt"/>
              </a:rPr>
              <a:t>functional   8673</a:t>
            </a:r>
            <a:br>
              <a:rPr lang="en-US" sz="2000" b="1" cap="none" dirty="0">
                <a:latin typeface="+mn-lt"/>
              </a:rPr>
            </a:br>
            <a:r>
              <a:rPr lang="en-US" sz="2000" b="1" cap="none" dirty="0">
                <a:latin typeface="+mn-lt"/>
              </a:rPr>
              <a:t>non functional    5380</a:t>
            </a:r>
            <a:br>
              <a:rPr lang="en-US" sz="2000" b="1" cap="none" dirty="0">
                <a:latin typeface="+mn-lt"/>
              </a:rPr>
            </a:br>
            <a:r>
              <a:rPr lang="en-US" sz="2000" b="1" cap="none" dirty="0">
                <a:latin typeface="+mn-lt"/>
              </a:rPr>
              <a:t>functional needs repair    797</a:t>
            </a:r>
            <a:endParaRPr lang="en-US" b="1" dirty="0"/>
          </a:p>
        </p:txBody>
      </p:sp>
      <p:sp>
        <p:nvSpPr>
          <p:cNvPr id="2" name="Date Placeholder 1">
            <a:extLst>
              <a:ext uri="{FF2B5EF4-FFF2-40B4-BE49-F238E27FC236}">
                <a16:creationId xmlns:a16="http://schemas.microsoft.com/office/drawing/2014/main" id="{5E721BE0-5D53-95F8-279B-CEAF63430ADF}"/>
              </a:ext>
            </a:extLst>
          </p:cNvPr>
          <p:cNvSpPr>
            <a:spLocks noGrp="1"/>
          </p:cNvSpPr>
          <p:nvPr>
            <p:ph type="dt" sz="half" idx="2"/>
          </p:nvPr>
        </p:nvSpPr>
        <p:spPr>
          <a:xfrm>
            <a:off x="838200" y="6356350"/>
            <a:ext cx="2743200" cy="365125"/>
          </a:xfrm>
        </p:spPr>
        <p:txBody>
          <a:bodyPr/>
          <a:lstStyle/>
          <a:p>
            <a:r>
              <a:rPr lang="en-US" dirty="0"/>
              <a:t>2023</a:t>
            </a:r>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pic>
        <p:nvPicPr>
          <p:cNvPr id="34" name="Picture 33">
            <a:extLst>
              <a:ext uri="{FF2B5EF4-FFF2-40B4-BE49-F238E27FC236}">
                <a16:creationId xmlns:a16="http://schemas.microsoft.com/office/drawing/2014/main" id="{520E214C-1D1B-EEC9-1B5D-0274C790FB60}"/>
              </a:ext>
            </a:extLst>
          </p:cNvPr>
          <p:cNvPicPr>
            <a:picLocks noChangeAspect="1"/>
          </p:cNvPicPr>
          <p:nvPr/>
        </p:nvPicPr>
        <p:blipFill>
          <a:blip r:embed="rId3"/>
          <a:stretch>
            <a:fillRect/>
          </a:stretch>
        </p:blipFill>
        <p:spPr>
          <a:xfrm>
            <a:off x="412839" y="2280286"/>
            <a:ext cx="10869841" cy="4577714"/>
          </a:xfrm>
          <a:prstGeom prst="rect">
            <a:avLst/>
          </a:prstGeom>
        </p:spPr>
      </p:pic>
    </p:spTree>
    <p:extLst>
      <p:ext uri="{BB962C8B-B14F-4D97-AF65-F5344CB8AC3E}">
        <p14:creationId xmlns:p14="http://schemas.microsoft.com/office/powerpoint/2010/main" val="28835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75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2594-45BE-8BCA-B6CA-684933B764BB}"/>
              </a:ext>
            </a:extLst>
          </p:cNvPr>
          <p:cNvSpPr>
            <a:spLocks noGrp="1"/>
          </p:cNvSpPr>
          <p:nvPr>
            <p:ph type="title"/>
          </p:nvPr>
        </p:nvSpPr>
        <p:spPr>
          <a:xfrm>
            <a:off x="740800" y="640080"/>
            <a:ext cx="10681826" cy="1087120"/>
          </a:xfrm>
        </p:spPr>
        <p:txBody>
          <a:bodyPr/>
          <a:lstStyle/>
          <a:p>
            <a:r>
              <a:rPr lang="en-US" dirty="0"/>
              <a:t>INSTALLERS WITH THE HIGHEST NUMBER OF None FUNCTIONAL WELLS</a:t>
            </a:r>
          </a:p>
        </p:txBody>
      </p:sp>
      <p:sp>
        <p:nvSpPr>
          <p:cNvPr id="17" name="Slide Number Placeholder 16">
            <a:extLst>
              <a:ext uri="{FF2B5EF4-FFF2-40B4-BE49-F238E27FC236}">
                <a16:creationId xmlns:a16="http://schemas.microsoft.com/office/drawing/2014/main" id="{4182579D-8C80-39E5-D254-843AC73E57A6}"/>
              </a:ext>
            </a:extLst>
          </p:cNvPr>
          <p:cNvSpPr>
            <a:spLocks noGrp="1"/>
          </p:cNvSpPr>
          <p:nvPr>
            <p:ph type="sldNum" sz="quarter" idx="4"/>
          </p:nvPr>
        </p:nvSpPr>
        <p:spPr/>
        <p:txBody>
          <a:bodyPr/>
          <a:lstStyle/>
          <a:p>
            <a:fld id="{EA87306C-81BA-4795-A5CA-9392456A8C1E}" type="slidenum">
              <a:rPr lang="en-US" noProof="0" smtClean="0"/>
              <a:pPr/>
              <a:t>7</a:t>
            </a:fld>
            <a:endParaRPr lang="en-US" noProof="0" dirty="0"/>
          </a:p>
        </p:txBody>
      </p:sp>
      <p:pic>
        <p:nvPicPr>
          <p:cNvPr id="19" name="Picture 18">
            <a:extLst>
              <a:ext uri="{FF2B5EF4-FFF2-40B4-BE49-F238E27FC236}">
                <a16:creationId xmlns:a16="http://schemas.microsoft.com/office/drawing/2014/main" id="{22960CB8-63EF-7CC5-0A5B-6F1BCDF6A2E7}"/>
              </a:ext>
            </a:extLst>
          </p:cNvPr>
          <p:cNvPicPr>
            <a:picLocks noChangeAspect="1"/>
          </p:cNvPicPr>
          <p:nvPr/>
        </p:nvPicPr>
        <p:blipFill>
          <a:blip r:embed="rId2"/>
          <a:stretch>
            <a:fillRect/>
          </a:stretch>
        </p:blipFill>
        <p:spPr>
          <a:xfrm>
            <a:off x="467360" y="2153920"/>
            <a:ext cx="11572240" cy="4490720"/>
          </a:xfrm>
          <a:prstGeom prst="rect">
            <a:avLst/>
          </a:prstGeom>
        </p:spPr>
      </p:pic>
    </p:spTree>
    <p:extLst>
      <p:ext uri="{BB962C8B-B14F-4D97-AF65-F5344CB8AC3E}">
        <p14:creationId xmlns:p14="http://schemas.microsoft.com/office/powerpoint/2010/main" val="396072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B0DC-DAEC-7566-CD24-4A55C8A41E3D}"/>
              </a:ext>
            </a:extLst>
          </p:cNvPr>
          <p:cNvSpPr>
            <a:spLocks noGrp="1"/>
          </p:cNvSpPr>
          <p:nvPr>
            <p:ph type="title"/>
          </p:nvPr>
        </p:nvSpPr>
        <p:spPr>
          <a:xfrm>
            <a:off x="740800" y="136524"/>
            <a:ext cx="10681826" cy="1326516"/>
          </a:xfrm>
        </p:spPr>
        <p:txBody>
          <a:bodyPr/>
          <a:lstStyle/>
          <a:p>
            <a:r>
              <a:rPr lang="en-US" dirty="0"/>
              <a:t>Installers with the highest number of functional wells</a:t>
            </a:r>
          </a:p>
        </p:txBody>
      </p:sp>
      <p:sp>
        <p:nvSpPr>
          <p:cNvPr id="15" name="Date Placeholder 14">
            <a:extLst>
              <a:ext uri="{FF2B5EF4-FFF2-40B4-BE49-F238E27FC236}">
                <a16:creationId xmlns:a16="http://schemas.microsoft.com/office/drawing/2014/main" id="{FCB37369-ADCA-4D8E-889C-F417E76CE360}"/>
              </a:ext>
            </a:extLst>
          </p:cNvPr>
          <p:cNvSpPr>
            <a:spLocks noGrp="1"/>
          </p:cNvSpPr>
          <p:nvPr>
            <p:ph type="dt" sz="half" idx="2"/>
          </p:nvPr>
        </p:nvSpPr>
        <p:spPr/>
        <p:txBody>
          <a:bodyPr/>
          <a:lstStyle/>
          <a:p>
            <a:r>
              <a:rPr lang="en-US" noProof="0" dirty="0"/>
              <a:t>2023</a:t>
            </a:r>
          </a:p>
        </p:txBody>
      </p:sp>
      <p:sp>
        <p:nvSpPr>
          <p:cNvPr id="17" name="Slide Number Placeholder 16">
            <a:extLst>
              <a:ext uri="{FF2B5EF4-FFF2-40B4-BE49-F238E27FC236}">
                <a16:creationId xmlns:a16="http://schemas.microsoft.com/office/drawing/2014/main" id="{D2AD36F1-4CF3-44F7-C624-31DF4E71993B}"/>
              </a:ext>
            </a:extLst>
          </p:cNvPr>
          <p:cNvSpPr>
            <a:spLocks noGrp="1"/>
          </p:cNvSpPr>
          <p:nvPr>
            <p:ph type="sldNum" sz="quarter" idx="4"/>
          </p:nvPr>
        </p:nvSpPr>
        <p:spPr/>
        <p:txBody>
          <a:bodyPr/>
          <a:lstStyle/>
          <a:p>
            <a:fld id="{EA87306C-81BA-4795-A5CA-9392456A8C1E}" type="slidenum">
              <a:rPr lang="en-US" noProof="0" smtClean="0"/>
              <a:pPr/>
              <a:t>8</a:t>
            </a:fld>
            <a:endParaRPr lang="en-US" noProof="0" dirty="0"/>
          </a:p>
        </p:txBody>
      </p:sp>
      <p:pic>
        <p:nvPicPr>
          <p:cNvPr id="19" name="Picture 18">
            <a:extLst>
              <a:ext uri="{FF2B5EF4-FFF2-40B4-BE49-F238E27FC236}">
                <a16:creationId xmlns:a16="http://schemas.microsoft.com/office/drawing/2014/main" id="{AE246FCD-67D7-F9C7-BA71-0DE591430175}"/>
              </a:ext>
            </a:extLst>
          </p:cNvPr>
          <p:cNvPicPr>
            <a:picLocks noChangeAspect="1"/>
          </p:cNvPicPr>
          <p:nvPr/>
        </p:nvPicPr>
        <p:blipFill>
          <a:blip r:embed="rId2"/>
          <a:srcRect/>
          <a:stretch/>
        </p:blipFill>
        <p:spPr>
          <a:xfrm>
            <a:off x="1649448" y="2316480"/>
            <a:ext cx="8893102" cy="4404995"/>
          </a:xfrm>
          <a:prstGeom prst="rect">
            <a:avLst/>
          </a:prstGeom>
        </p:spPr>
      </p:pic>
    </p:spTree>
    <p:extLst>
      <p:ext uri="{BB962C8B-B14F-4D97-AF65-F5344CB8AC3E}">
        <p14:creationId xmlns:p14="http://schemas.microsoft.com/office/powerpoint/2010/main" val="310849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anim calcmode="lin" valueType="num">
                                      <p:cBhvr>
                                        <p:cTn id="8" dur="750" fill="hold"/>
                                        <p:tgtEl>
                                          <p:spTgt spid="19"/>
                                        </p:tgtEl>
                                        <p:attrNameLst>
                                          <p:attrName>ppt_x</p:attrName>
                                        </p:attrNameLst>
                                      </p:cBhvr>
                                      <p:tavLst>
                                        <p:tav tm="0">
                                          <p:val>
                                            <p:strVal val="#ppt_x"/>
                                          </p:val>
                                        </p:tav>
                                        <p:tav tm="100000">
                                          <p:val>
                                            <p:strVal val="#ppt_x"/>
                                          </p:val>
                                        </p:tav>
                                      </p:tavLst>
                                    </p:anim>
                                    <p:anim calcmode="lin" valueType="num">
                                      <p:cBhvr>
                                        <p:cTn id="9" dur="750" fill="hold"/>
                                        <p:tgtEl>
                                          <p:spTgt spid="19"/>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6DA66CE7-520E-1E19-34D2-4136562A4C0E}"/>
              </a:ext>
            </a:extLst>
          </p:cNvPr>
          <p:cNvSpPr>
            <a:spLocks noGrp="1"/>
          </p:cNvSpPr>
          <p:nvPr>
            <p:ph type="dt" sz="half" idx="2"/>
          </p:nvPr>
        </p:nvSpPr>
        <p:spPr/>
        <p:txBody>
          <a:bodyPr/>
          <a:lstStyle/>
          <a:p>
            <a:r>
              <a:rPr lang="en-US" dirty="0"/>
              <a:t>2023</a:t>
            </a:r>
          </a:p>
        </p:txBody>
      </p:sp>
      <p:sp>
        <p:nvSpPr>
          <p:cNvPr id="14" name="Footer Placeholder 13">
            <a:extLst>
              <a:ext uri="{FF2B5EF4-FFF2-40B4-BE49-F238E27FC236}">
                <a16:creationId xmlns:a16="http://schemas.microsoft.com/office/drawing/2014/main" id="{9645C7B7-AEE7-71E1-DB4A-C9E8B8968FFF}"/>
              </a:ext>
            </a:extLst>
          </p:cNvPr>
          <p:cNvSpPr>
            <a:spLocks noGrp="1"/>
          </p:cNvSpPr>
          <p:nvPr>
            <p:ph type="ftr" sz="quarter" idx="3"/>
          </p:nvPr>
        </p:nvSpPr>
        <p:spPr/>
        <p:txBody>
          <a:bodyPr/>
          <a:lstStyle/>
          <a:p>
            <a:r>
              <a:rPr lang="en-US" dirty="0"/>
              <a:t>JOAN NJOROGE</a:t>
            </a:r>
          </a:p>
        </p:txBody>
      </p:sp>
      <p:sp>
        <p:nvSpPr>
          <p:cNvPr id="15" name="Slide Number Placeholder 14">
            <a:extLst>
              <a:ext uri="{FF2B5EF4-FFF2-40B4-BE49-F238E27FC236}">
                <a16:creationId xmlns:a16="http://schemas.microsoft.com/office/drawing/2014/main" id="{C81F59FA-146F-B9B9-9477-FA102E9D4823}"/>
              </a:ext>
            </a:extLst>
          </p:cNvPr>
          <p:cNvSpPr>
            <a:spLocks noGrp="1"/>
          </p:cNvSpPr>
          <p:nvPr>
            <p:ph type="sldNum" sz="quarter" idx="4"/>
          </p:nvPr>
        </p:nvSpPr>
        <p:spPr/>
        <p:txBody>
          <a:bodyPr/>
          <a:lstStyle/>
          <a:p>
            <a:fld id="{EA87306C-81BA-4795-A5CA-9392456A8C1E}" type="slidenum">
              <a:rPr lang="en-US" smtClean="0"/>
              <a:pPr/>
              <a:t>9</a:t>
            </a:fld>
            <a:endParaRPr lang="en-US" dirty="0"/>
          </a:p>
        </p:txBody>
      </p:sp>
      <p:pic>
        <p:nvPicPr>
          <p:cNvPr id="27" name="Picture 26">
            <a:extLst>
              <a:ext uri="{FF2B5EF4-FFF2-40B4-BE49-F238E27FC236}">
                <a16:creationId xmlns:a16="http://schemas.microsoft.com/office/drawing/2014/main" id="{92DDEE80-D1BF-ED7A-39FF-88E448D35A20}"/>
              </a:ext>
            </a:extLst>
          </p:cNvPr>
          <p:cNvPicPr>
            <a:picLocks noChangeAspect="1"/>
          </p:cNvPicPr>
          <p:nvPr/>
        </p:nvPicPr>
        <p:blipFill>
          <a:blip r:embed="rId2"/>
          <a:stretch>
            <a:fillRect/>
          </a:stretch>
        </p:blipFill>
        <p:spPr>
          <a:xfrm>
            <a:off x="590550" y="737907"/>
            <a:ext cx="3238500" cy="4857750"/>
          </a:xfrm>
          <a:prstGeom prst="rect">
            <a:avLst/>
          </a:prstGeom>
        </p:spPr>
      </p:pic>
      <p:sp>
        <p:nvSpPr>
          <p:cNvPr id="28" name="TextBox 27">
            <a:extLst>
              <a:ext uri="{FF2B5EF4-FFF2-40B4-BE49-F238E27FC236}">
                <a16:creationId xmlns:a16="http://schemas.microsoft.com/office/drawing/2014/main" id="{9A375B4D-9805-5ABD-F80A-67FEF94AB811}"/>
              </a:ext>
            </a:extLst>
          </p:cNvPr>
          <p:cNvSpPr txBox="1"/>
          <p:nvPr/>
        </p:nvSpPr>
        <p:spPr>
          <a:xfrm>
            <a:off x="4358640" y="599440"/>
            <a:ext cx="7620000" cy="5355312"/>
          </a:xfrm>
          <a:prstGeom prst="rect">
            <a:avLst/>
          </a:prstGeom>
          <a:noFill/>
        </p:spPr>
        <p:txBody>
          <a:bodyPr wrap="square" rtlCol="0">
            <a:spAutoFit/>
          </a:bodyPr>
          <a:lstStyle/>
          <a:p>
            <a:r>
              <a:rPr lang="en-US" b="1" dirty="0"/>
              <a:t>To analyze the effectiveness of installers we see that </a:t>
            </a:r>
          </a:p>
          <a:p>
            <a:endParaRPr lang="en-US" dirty="0"/>
          </a:p>
          <a:p>
            <a:r>
              <a:rPr lang="en-US" dirty="0">
                <a:latin typeface="Dubai Light" panose="020B0303030403030204" pitchFamily="34" charset="-78"/>
                <a:cs typeface="Dubai Light" panose="020B0303030403030204" pitchFamily="34" charset="-78"/>
              </a:rPr>
              <a:t>1. Despite having the highest number of nonfunctional wells , DWE also has the highest number of functional wells. It is essential to investigate the causes of the high number of non-functional wells and consider improvements to installation and maintenance practices.</a:t>
            </a:r>
          </a:p>
          <a:p>
            <a:endParaRPr lang="en-US" dirty="0">
              <a:latin typeface="Dubai Light" panose="020B0303030403030204" pitchFamily="34" charset="-78"/>
              <a:cs typeface="Dubai Light" panose="020B0303030403030204" pitchFamily="34" charset="-78"/>
            </a:endParaRPr>
          </a:p>
          <a:p>
            <a:r>
              <a:rPr lang="en-US" dirty="0">
                <a:latin typeface="Dubai Light" panose="020B0303030403030204" pitchFamily="34" charset="-78"/>
                <a:cs typeface="Dubai Light" panose="020B0303030403030204" pitchFamily="34" charset="-78"/>
              </a:rPr>
              <a:t>2. The Government installer has a relatively high number of non-functional wells (267) compared to their functional wells (124). </a:t>
            </a:r>
          </a:p>
          <a:p>
            <a:endParaRPr lang="en-US" dirty="0">
              <a:latin typeface="Dubai Light" panose="020B0303030403030204" pitchFamily="34" charset="-78"/>
              <a:cs typeface="Dubai Light" panose="020B0303030403030204" pitchFamily="34" charset="-78"/>
            </a:endParaRPr>
          </a:p>
          <a:p>
            <a:r>
              <a:rPr lang="en-US" dirty="0">
                <a:latin typeface="Dubai Light" panose="020B0303030403030204" pitchFamily="34" charset="-78"/>
                <a:cs typeface="Dubai Light" panose="020B0303030403030204" pitchFamily="34" charset="-78"/>
              </a:rPr>
              <a:t>3. RWE also has a relatively high number of non-functional wells (185) compared to functional ones (76). This indicates room for improvement in their well installations.</a:t>
            </a:r>
          </a:p>
          <a:p>
            <a:endParaRPr lang="en-US" dirty="0">
              <a:latin typeface="Dubai Light" panose="020B0303030403030204" pitchFamily="34" charset="-78"/>
              <a:cs typeface="Dubai Light" panose="020B0303030403030204" pitchFamily="34" charset="-78"/>
            </a:endParaRPr>
          </a:p>
          <a:p>
            <a:r>
              <a:rPr lang="en-US" dirty="0">
                <a:latin typeface="Dubai Light" panose="020B0303030403030204" pitchFamily="34" charset="-78"/>
                <a:cs typeface="Dubai Light" panose="020B0303030403030204" pitchFamily="34" charset="-78"/>
              </a:rPr>
              <a:t>4. Interpretation: KKKT has a relatively high count of functional wells(405), compared to the non functional (179) which is relatively okay.</a:t>
            </a:r>
          </a:p>
          <a:p>
            <a:endParaRPr lang="en-US" dirty="0">
              <a:latin typeface="Dubai Light" panose="020B0303030403030204" pitchFamily="34" charset="-78"/>
              <a:cs typeface="Dubai Light" panose="020B0303030403030204" pitchFamily="34" charset="-78"/>
            </a:endParaRPr>
          </a:p>
          <a:p>
            <a:r>
              <a:rPr lang="en-US" dirty="0">
                <a:latin typeface="Dubai Light" panose="020B0303030403030204" pitchFamily="34" charset="-78"/>
                <a:cs typeface="Dubai Light" panose="020B0303030403030204" pitchFamily="34" charset="-78"/>
              </a:rPr>
              <a:t>5 .Hesawa has more functional wells(152) compared to the non-functional ones(84), suggesting their effectiveness in providing reliable water sources.</a:t>
            </a:r>
          </a:p>
        </p:txBody>
      </p:sp>
    </p:spTree>
    <p:extLst>
      <p:ext uri="{BB962C8B-B14F-4D97-AF65-F5344CB8AC3E}">
        <p14:creationId xmlns:p14="http://schemas.microsoft.com/office/powerpoint/2010/main" val="171773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rdant pitch deck_Win32_SD_v7" id="{0DC256A7-F766-4097-A752-D41D0A109AD8}" vid="{BC1DA9AA-DB58-4902-BF37-240E78431D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82E1B9-965C-47E7-B1BA-0FC58108C1E8}">
  <ds:schemaRefs>
    <ds:schemaRef ds:uri="http://schemas.microsoft.com/office/2006/documentManagement/types"/>
    <ds:schemaRef ds:uri="http://purl.org/dc/elements/1.1/"/>
    <ds:schemaRef ds:uri="http://schemas.microsoft.com/sharepoint/v3"/>
    <ds:schemaRef ds:uri="71af3243-3dd4-4a8d-8c0d-dd76da1f02a5"/>
    <ds:schemaRef ds:uri="http://purl.org/dc/terms/"/>
    <ds:schemaRef ds:uri="http://schemas.microsoft.com/office/2006/metadata/properties"/>
    <ds:schemaRef ds:uri="16c05727-aa75-4e4a-9b5f-8a80a1165891"/>
    <ds:schemaRef ds:uri="http://purl.org/dc/dcmitype/"/>
    <ds:schemaRef ds:uri="http://schemas.microsoft.com/office/infopath/2007/PartnerControls"/>
    <ds:schemaRef ds:uri="http://schemas.openxmlformats.org/package/2006/metadata/core-properties"/>
    <ds:schemaRef ds:uri="230e9df3-be65-4c73-a93b-d1236ebd677e"/>
    <ds:schemaRef ds:uri="http://www.w3.org/XML/1998/namespace"/>
  </ds:schemaRefs>
</ds:datastoreItem>
</file>

<file path=customXml/itemProps2.xml><?xml version="1.0" encoding="utf-8"?>
<ds:datastoreItem xmlns:ds="http://schemas.openxmlformats.org/officeDocument/2006/customXml" ds:itemID="{2AEFB0C8-7F00-43A2-AD61-9BADD613A6E4}">
  <ds:schemaRefs>
    <ds:schemaRef ds:uri="http://schemas.microsoft.com/sharepoint/v3/contenttype/forms"/>
  </ds:schemaRefs>
</ds:datastoreItem>
</file>

<file path=customXml/itemProps3.xml><?xml version="1.0" encoding="utf-8"?>
<ds:datastoreItem xmlns:ds="http://schemas.openxmlformats.org/officeDocument/2006/customXml" ds:itemID="{D15687E6-222F-4537-91A2-FEA6DCA60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Verdant pitch deck</Template>
  <TotalTime>535</TotalTime>
  <Words>745</Words>
  <Application>Microsoft Office PowerPoint</Application>
  <PresentationFormat>Widescreen</PresentationFormat>
  <Paragraphs>99</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Candara Light</vt:lpstr>
      <vt:lpstr>Dubai Light</vt:lpstr>
      <vt:lpstr>Tenorite </vt:lpstr>
      <vt:lpstr>Tenorite Bold</vt:lpstr>
      <vt:lpstr>Custom</vt:lpstr>
      <vt:lpstr>TANZANIA WATER WELLS PREDICTIONS</vt:lpstr>
      <vt:lpstr>ABOUT THE PROJECT</vt:lpstr>
      <vt:lpstr>DATA PROCESSING</vt:lpstr>
      <vt:lpstr>Modelling setbacks AND SOLUTIONS</vt:lpstr>
      <vt:lpstr>BEST PERORMING MODEL</vt:lpstr>
      <vt:lpstr> distribution of the wells according to predictions made on our test data.  functional   8673 non functional    5380 functional needs repair    797</vt:lpstr>
      <vt:lpstr>INSTALLERS WITH THE HIGHEST NUMBER OF None FUNCTIONAL WELLS</vt:lpstr>
      <vt:lpstr>Installers with the highest number of functional wells</vt:lpstr>
      <vt:lpstr>PowerPoint Presentation</vt:lpstr>
      <vt:lpstr>MANAGEMENT VS FUNCTIONALITY</vt:lpstr>
      <vt:lpstr>WATER QUALITY VS FUNCTIONALITY</vt:lpstr>
      <vt:lpstr>RECOMENDATIONS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WATER WELLS PREDICTIONS</dc:title>
  <dc:creator>joan wanjiru</dc:creator>
  <cp:lastModifiedBy>joan wanjiru</cp:lastModifiedBy>
  <cp:revision>1</cp:revision>
  <dcterms:created xsi:type="dcterms:W3CDTF">2023-10-22T17:14:24Z</dcterms:created>
  <dcterms:modified xsi:type="dcterms:W3CDTF">2023-10-23T02:42:06Z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