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0_image_rId2.png"/>
  <Override ContentType="image/png" PartName="/ppt/media/slide10_image_rId3.png"/>
  <Override ContentType="image/png" PartName="/ppt/media/slide11_image_rId2.png"/>
  <Override ContentType="image/png" PartName="/ppt/media/slide11_image_rId3.png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5_image_rId2.png"/>
  <Override ContentType="image/png" PartName="/ppt/media/slide5_image_rId3.png"/>
  <Override ContentType="image/png" PartName="/ppt/media/slide6_image_rId2.png"/>
  <Override ContentType="image/png" PartName="/ppt/media/slide6_image_rId3.png"/>
  <Override ContentType="image/png" PartName="/ppt/media/slide8_image_rId2.png"/>
  <Override ContentType="image/png" PartName="/ppt/media/slide8_image_rId3.png"/>
  <Override ContentType="image/png" PartName="/ppt/media/slide9_image_rId2.png"/>
  <Override ContentType="image/png" PartName="/ppt/media/slide9_image_rId3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558064268" r:id="rId6"/>
    <p:sldId id="815811178" r:id="rId7"/>
    <p:sldId id="2002582931" r:id="rId8"/>
    <p:sldId id="1698944071" r:id="rId9"/>
    <p:sldId id="847074440" r:id="rId10"/>
    <p:sldId id="1735851040" r:id="rId11"/>
    <p:sldId id="245964389" r:id="rId12"/>
    <p:sldId id="1081403172" r:id="rId13"/>
    <p:sldId id="228779507" r:id="rId14"/>
    <p:sldId id="708505350" r:id="rId15"/>
    <p:sldId id="1712450385" r:id="rId1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0_image_rId2.png" Type="http://schemas.openxmlformats.org/officeDocument/2006/relationships/image" Id="rId2"/><Relationship Target="../media/slide10_image_rId3.png" Type="http://schemas.openxmlformats.org/officeDocument/2006/relationships/image" Id="rId3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1_image_rId2.png" Type="http://schemas.openxmlformats.org/officeDocument/2006/relationships/image" Id="rId2"/><Relationship Target="../media/slide11_image_rId3.png" Type="http://schemas.openxmlformats.org/officeDocument/2006/relationships/image" Id="rId3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Relationship Target="../media/slide5_image_rId3.png" Type="http://schemas.openxmlformats.org/officeDocument/2006/relationships/image" Id="rId3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6_image_rId2.png" Type="http://schemas.openxmlformats.org/officeDocument/2006/relationships/image" Id="rId2"/><Relationship Target="../media/slide6_image_rId3.png" Type="http://schemas.openxmlformats.org/officeDocument/2006/relationships/image" Id="rId3"/></Relationships>
</file>

<file path=ppt/slides/_rels/slide7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8_image_rId2.png" Type="http://schemas.openxmlformats.org/officeDocument/2006/relationships/image" Id="rId2"/><Relationship Target="../media/slide8_image_rId3.png" Type="http://schemas.openxmlformats.org/officeDocument/2006/relationships/image" Id="rId3"/></Relationships>
</file>

<file path=ppt/slides/_rels/slide9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9_image_rId2.png" Type="http://schemas.openxmlformats.org/officeDocument/2006/relationships/image" Id="rId2"/><Relationship Target="../media/slide9_image_rId3.png" Type="http://schemas.openxmlformats.org/officeDocument/2006/relationships/image" Id="rId3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10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3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Parch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Parch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Fare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Fare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48.40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4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81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25.8%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81.11%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74.2%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18.89%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44.64%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61.04%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66.3%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55.36%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38.96%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668.5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3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512.33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4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35.24%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64.76%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18.86%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8.64%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72.28%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8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PassengerId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PassengerId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444.37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439.5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Pclass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Pclass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2.53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28.34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SibSp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SibSp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