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4"/>
  </p:notesMasterIdLst>
  <p:handoutMasterIdLst>
    <p:handoutMasterId r:id="rId15"/>
  </p:handoutMasterIdLst>
  <p:sldIdLst>
    <p:sldId id="460" r:id="rId3"/>
    <p:sldId id="463" r:id="rId4"/>
    <p:sldId id="465" r:id="rId5"/>
    <p:sldId id="466" r:id="rId6"/>
    <p:sldId id="467" r:id="rId7"/>
    <p:sldId id="476" r:id="rId8"/>
    <p:sldId id="488" r:id="rId9"/>
    <p:sldId id="490" r:id="rId10"/>
    <p:sldId id="489" r:id="rId11"/>
    <p:sldId id="468" r:id="rId12"/>
    <p:sldId id="48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gun" initials="V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DFD"/>
    <a:srgbClr val="9AA394"/>
    <a:srgbClr val="929591"/>
    <a:srgbClr val="E1E5E2"/>
    <a:srgbClr val="9F4F55"/>
    <a:srgbClr val="F9ECDC"/>
    <a:srgbClr val="80897D"/>
    <a:srgbClr val="696363"/>
    <a:srgbClr val="F2EEE8"/>
    <a:srgbClr val="FFFD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8" autoAdjust="0"/>
    <p:restoredTop sz="96314" autoAdjust="0"/>
  </p:normalViewPr>
  <p:slideViewPr>
    <p:cSldViewPr snapToGrid="0">
      <p:cViewPr>
        <p:scale>
          <a:sx n="90" d="100"/>
          <a:sy n="90" d="100"/>
        </p:scale>
        <p:origin x="413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9CEFA-3B3E-42C0-9BB8-D93BA9F8D695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2E1B25-F211-4CC2-9DCD-69FA67B9C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656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606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https://www.ypppt.com/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2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https://www.ypppt.com/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031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70607A-EB09-4464-B9F9-BBAE9FEA8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884A62-FE00-4E3D-ADA0-E22F86BE8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06559F-931E-4C1C-BAA3-CE3BB96CA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0C8357-4EE7-434F-8F1D-EB72F50A2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63E9BA-C35D-4623-8AEC-12CBA1765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912439"/>
      </p:ext>
    </p:extLst>
  </p:cSld>
  <p:clrMapOvr>
    <a:masterClrMapping/>
  </p:clrMapOvr>
  <p:transition spd="slow" advTm="0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113AC-DF3C-45F8-8376-712B7F9BF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E7EF9C-8988-4176-8DA2-5346BDB810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72ECB9-BC6A-47B2-9484-877938926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7DA26D-1083-4E20-8433-3EACB781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488704-F74A-430C-9177-1F6D5133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EC994E-AAE0-4342-820B-14F521FAD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21725"/>
      </p:ext>
    </p:extLst>
  </p:cSld>
  <p:clrMapOvr>
    <a:masterClrMapping/>
  </p:clrMapOvr>
  <p:transition spd="slow" advTm="0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1F35A-5862-461C-A776-246D30F82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AA2EDF-8154-4C55-8E92-834173DDF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806EFA-9976-4A7A-810D-76C7047B7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8A798A-BE9A-4072-A93C-D1D1E2030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DD673F-0533-4515-9B56-B753621D6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509830"/>
      </p:ext>
    </p:extLst>
  </p:cSld>
  <p:clrMapOvr>
    <a:masterClrMapping/>
  </p:clrMapOvr>
  <p:transition spd="slow" advTm="0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D47182-1EDE-4FA1-B130-E58222460D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E14DC1-ED6B-47BE-A195-B8D73B1D8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965E7-1B02-43B7-BFDC-37294AFC8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516B03-A310-4DD8-90FD-D6C9AA68E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74A88E-0943-4A05-8AAD-3E4E90A97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062088"/>
      </p:ext>
    </p:extLst>
  </p:cSld>
  <p:clrMapOvr>
    <a:masterClrMapping/>
  </p:clrMapOvr>
  <p:transition spd="slow" advTm="0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2022/5/31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282915"/>
      </p:ext>
    </p:extLst>
  </p:cSld>
  <p:clrMapOvr>
    <a:masterClrMapping/>
  </p:clrMapOvr>
  <p:transition spd="slow" advTm="0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2022/5/31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801126"/>
      </p:ext>
    </p:extLst>
  </p:cSld>
  <p:clrMapOvr>
    <a:masterClrMapping/>
  </p:clrMapOvr>
  <p:transition spd="slow" advTm="0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247893"/>
      </p:ext>
    </p:extLst>
  </p:cSld>
  <p:clrMapOvr>
    <a:masterClrMapping/>
  </p:clrMapOvr>
  <p:transition spd="slow" advTm="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61D68-9D60-45C1-84CF-8694F122A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A4BDC1-FF73-432D-AC47-8EEEC5E09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CF9B87-024B-4A06-BA78-956CBBDA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57915F-D67C-484A-9A5C-333C71D19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8CB9FE-E585-479C-9939-C1DF8EC9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144831"/>
      </p:ext>
    </p:extLst>
  </p:cSld>
  <p:clrMapOvr>
    <a:masterClrMapping/>
  </p:clrMapOvr>
  <p:transition spd="slow" advTm="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C1372-734A-4296-9FB4-2B237227A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2504FB-3962-4ABB-8F21-3B1297384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73F61E-C842-45A9-9C07-EC60B6A6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C42772-006F-42F3-A53C-D6F9334C5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E654AF-4882-4FA1-A3C1-F88A71FB2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270494"/>
      </p:ext>
    </p:extLst>
  </p:cSld>
  <p:clrMapOvr>
    <a:masterClrMapping/>
  </p:clrMapOvr>
  <p:transition spd="slow" advTm="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3E3B72-32AE-40DB-856E-1F79DC1CC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6AB566-0A02-47B8-B36A-57903E92C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0B06DF-2A5D-49B6-940D-1C73553E3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D9A042-4577-4206-93A8-735631107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D834B9-AC17-4E4F-9973-2C6080B73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C0070B-569D-4FDB-83D2-2831B39FB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458519"/>
      </p:ext>
    </p:extLst>
  </p:cSld>
  <p:clrMapOvr>
    <a:masterClrMapping/>
  </p:clrMapOvr>
  <p:transition spd="slow" advTm="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A247E-FC99-4DEE-9659-A61E58CA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EFF825-A106-4C43-96EC-00D9D7D29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506D75-1984-4130-BBE1-66A0B207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5EF971-1A5F-4FCD-A849-5068EEBFA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4A3C7F-A504-486F-AC52-BAFC7D2EE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F8FD0D-2A45-42AA-9F3A-D4BBA2C3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9B8A7F-BFA8-4329-AFC8-89D05783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C94869-7BF3-4FFD-812C-03E8CEB5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261889"/>
      </p:ext>
    </p:extLst>
  </p:cSld>
  <p:clrMapOvr>
    <a:masterClrMapping/>
  </p:clrMapOvr>
  <p:transition spd="slow" advTm="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A247E-FC99-4DEE-9659-A61E58CA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EFF825-A106-4C43-96EC-00D9D7D29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506D75-1984-4130-BBE1-66A0B207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5EF971-1A5F-4FCD-A849-5068EEBFA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4A3C7F-A504-486F-AC52-BAFC7D2EE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F8FD0D-2A45-42AA-9F3A-D4BBA2C3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9B8A7F-BFA8-4329-AFC8-89D05783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C94869-7BF3-4FFD-812C-03E8CEB5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221905" y="6739570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5321327"/>
      </p:ext>
    </p:extLst>
  </p:cSld>
  <p:clrMapOvr>
    <a:masterClrMapping/>
  </p:clrMapOvr>
  <p:transition spd="slow" advTm="0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CC1BC-64C9-4962-A764-37E770FBC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38FC6B-45DE-432B-B145-F8D8AB2AC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13F784-0D7C-43D2-A802-629BA7317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781AAF-B2A9-4052-BD38-326FE4C1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845582"/>
      </p:ext>
    </p:extLst>
  </p:cSld>
  <p:clrMapOvr>
    <a:masterClrMapping/>
  </p:clrMapOvr>
  <p:transition spd="slow" advTm="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BCC6E6-411E-4830-BEE1-1A6268018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4BA76C-B531-4C6F-850E-214EA4DF3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662A71-4ED7-4C0E-AF3B-EACBFA46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262736"/>
      </p:ext>
    </p:extLst>
  </p:cSld>
  <p:clrMapOvr>
    <a:masterClrMapping/>
  </p:clrMapOvr>
  <p:transition spd="slow" advTm="0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2B54FA-E333-4D04-A18F-7D50B83F6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2AD769-544A-47A1-A306-AEDAED293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514AB2-F4D7-4383-B3E7-D0F716378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D2DB71-2A42-4C00-9449-CA0DA297B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C5D84D-5127-4599-9769-61D2E6955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5A3411-124D-4AEE-9E12-7E3048799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435412"/>
      </p:ext>
    </p:extLst>
  </p:cSld>
  <p:clrMapOvr>
    <a:masterClrMapping/>
  </p:clrMapOvr>
  <p:transition spd="slow" advTm="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2F3B47-B08B-4181-88A1-0D61C596F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D1A009-55AC-40B1-BECE-C8E17CE74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4A7723-30C6-41D1-B39D-85DF3D3995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6D8014-D4F0-4B30-B629-8D6D50AFB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5A88B7-1EF5-48FA-988D-161EF7D69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638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slow" advTm="0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0212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ransition spd="slow" advTm="0">
    <p:push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vid-19.nchc.org.tw/dt_owl.php?dt_name=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>
            <a:extLst>
              <a:ext uri="{FF2B5EF4-FFF2-40B4-BE49-F238E27FC236}">
                <a16:creationId xmlns:a16="http://schemas.microsoft.com/office/drawing/2014/main" id="{43E9A957-5FD0-4C0B-BABC-BD92473CA2FC}"/>
              </a:ext>
            </a:extLst>
          </p:cNvPr>
          <p:cNvSpPr/>
          <p:nvPr/>
        </p:nvSpPr>
        <p:spPr>
          <a:xfrm>
            <a:off x="-1030667" y="-883488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E19F243-6296-438F-B521-744C6305F98D}"/>
              </a:ext>
            </a:extLst>
          </p:cNvPr>
          <p:cNvSpPr/>
          <p:nvPr/>
        </p:nvSpPr>
        <p:spPr>
          <a:xfrm>
            <a:off x="-914400" y="1721688"/>
            <a:ext cx="1828800" cy="182880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5D755CE-AF09-427C-BCA8-90547B36F9DD}"/>
              </a:ext>
            </a:extLst>
          </p:cNvPr>
          <p:cNvSpPr/>
          <p:nvPr/>
        </p:nvSpPr>
        <p:spPr>
          <a:xfrm>
            <a:off x="1652783" y="-74703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68E6592D-264F-4863-A006-AB02018020A7}"/>
              </a:ext>
            </a:extLst>
          </p:cNvPr>
          <p:cNvSpPr/>
          <p:nvPr/>
        </p:nvSpPr>
        <p:spPr>
          <a:xfrm>
            <a:off x="10062902" y="3911002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5AD812F9-5BBD-467C-8342-AA40004F1F48}"/>
              </a:ext>
            </a:extLst>
          </p:cNvPr>
          <p:cNvSpPr/>
          <p:nvPr/>
        </p:nvSpPr>
        <p:spPr>
          <a:xfrm>
            <a:off x="8846578" y="5580202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826B78F-1340-41BD-9C8C-AFC2B9969FC6}"/>
              </a:ext>
            </a:extLst>
          </p:cNvPr>
          <p:cNvSpPr/>
          <p:nvPr/>
        </p:nvSpPr>
        <p:spPr>
          <a:xfrm>
            <a:off x="8754276" y="5327591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CA862AF-A2A8-4B65-8AE1-C305969A3E4F}"/>
              </a:ext>
            </a:extLst>
          </p:cNvPr>
          <p:cNvSpPr/>
          <p:nvPr/>
        </p:nvSpPr>
        <p:spPr>
          <a:xfrm>
            <a:off x="1881600" y="4927829"/>
            <a:ext cx="693143" cy="693143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C252E3D-1F63-4A1D-934A-FD24CA55DC92}"/>
              </a:ext>
            </a:extLst>
          </p:cNvPr>
          <p:cNvGrpSpPr/>
          <p:nvPr/>
        </p:nvGrpSpPr>
        <p:grpSpPr>
          <a:xfrm>
            <a:off x="7240719" y="1126720"/>
            <a:ext cx="1605859" cy="1429988"/>
            <a:chOff x="7481280" y="1311215"/>
            <a:chExt cx="2228073" cy="1984058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10D14D68-A030-4831-BE4A-C8BA84F5CAA2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7DD2780E-3BB9-46DC-9F40-2EFA2361D3FD}"/>
                </a:ext>
              </a:extLst>
            </p:cNvPr>
            <p:cNvSpPr/>
            <p:nvPr/>
          </p:nvSpPr>
          <p:spPr>
            <a:xfrm>
              <a:off x="8916441" y="1330477"/>
              <a:ext cx="792912" cy="792912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80" name="文本框 179">
            <a:extLst>
              <a:ext uri="{FF2B5EF4-FFF2-40B4-BE49-F238E27FC236}">
                <a16:creationId xmlns:a16="http://schemas.microsoft.com/office/drawing/2014/main" id="{0375DD06-9624-430F-A1FE-8292A5D2F180}"/>
              </a:ext>
            </a:extLst>
          </p:cNvPr>
          <p:cNvSpPr txBox="1"/>
          <p:nvPr/>
        </p:nvSpPr>
        <p:spPr>
          <a:xfrm>
            <a:off x="2574743" y="2626991"/>
            <a:ext cx="717445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7200" dirty="0">
                <a:solidFill>
                  <a:srgbClr val="7C8C6E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期末專題</a:t>
            </a:r>
            <a:endParaRPr lang="en-US" altLang="zh-TW" sz="7200" dirty="0">
              <a:solidFill>
                <a:srgbClr val="7C8C6E"/>
              </a:solidFill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  <a:p>
            <a:pPr algn="dist"/>
            <a:r>
              <a:rPr lang="zh-TW" altLang="en-US" sz="3200" dirty="0">
                <a:solidFill>
                  <a:srgbClr val="7C8C6E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各國家肺炎資料列表</a:t>
            </a:r>
            <a:endParaRPr lang="en-US" altLang="zh-TW" sz="3200" dirty="0">
              <a:solidFill>
                <a:srgbClr val="7C8C6E"/>
              </a:solidFill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C9A67C26-E454-4EE1-ACF9-5F95614D38F5}"/>
              </a:ext>
            </a:extLst>
          </p:cNvPr>
          <p:cNvSpPr txBox="1"/>
          <p:nvPr/>
        </p:nvSpPr>
        <p:spPr>
          <a:xfrm>
            <a:off x="4831618" y="4758815"/>
            <a:ext cx="2750281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98A58C"/>
                </a:solidFill>
                <a:cs typeface="+mn-ea"/>
                <a:sym typeface="+mn-lt"/>
              </a:rPr>
              <a:t>408630159</a:t>
            </a:r>
            <a:r>
              <a:rPr lang="zh-TW" altLang="en-US" sz="2400" dirty="0">
                <a:solidFill>
                  <a:srgbClr val="98A58C"/>
                </a:solidFill>
                <a:cs typeface="+mn-ea"/>
                <a:sym typeface="+mn-lt"/>
              </a:rPr>
              <a:t> </a:t>
            </a:r>
            <a:endParaRPr lang="en-US" altLang="zh-TW" sz="2400" dirty="0">
              <a:solidFill>
                <a:srgbClr val="98A58C"/>
              </a:solidFill>
              <a:cs typeface="+mn-ea"/>
              <a:sym typeface="+mn-lt"/>
            </a:endParaRPr>
          </a:p>
          <a:p>
            <a:pPr algn="ctr"/>
            <a:r>
              <a:rPr lang="zh-TW" altLang="en-US" sz="2400" dirty="0">
                <a:solidFill>
                  <a:srgbClr val="98A58C"/>
                </a:solidFill>
                <a:cs typeface="+mn-ea"/>
                <a:sym typeface="+mn-lt"/>
              </a:rPr>
              <a:t>戴幼喬</a:t>
            </a:r>
            <a:endParaRPr lang="zh-CN" altLang="en-US" sz="2400" dirty="0">
              <a:solidFill>
                <a:srgbClr val="98A58C"/>
              </a:solidFill>
              <a:cs typeface="+mn-ea"/>
              <a:sym typeface="+mn-lt"/>
            </a:endParaRP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2AD3C91C-FED8-4F6A-85C1-68E8242213DC}"/>
              </a:ext>
            </a:extLst>
          </p:cNvPr>
          <p:cNvSpPr/>
          <p:nvPr/>
        </p:nvSpPr>
        <p:spPr>
          <a:xfrm>
            <a:off x="3784637" y="1886490"/>
            <a:ext cx="51388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TW" altLang="zh-TW" sz="3200" dirty="0">
                <a:solidFill>
                  <a:srgbClr val="7C8C6E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</a:rPr>
              <a:t>行動</a:t>
            </a:r>
            <a:r>
              <a:rPr lang="en-US" altLang="zh-TW" sz="3200" dirty="0">
                <a:solidFill>
                  <a:srgbClr val="7C8C6E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</a:rPr>
              <a:t>APP</a:t>
            </a:r>
            <a:r>
              <a:rPr lang="zh-TW" altLang="zh-TW" sz="3200" dirty="0">
                <a:solidFill>
                  <a:srgbClr val="7C8C6E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</a:rPr>
              <a:t>敏捷開發管理實</a:t>
            </a:r>
            <a:r>
              <a:rPr lang="zh-TW" altLang="en-US" sz="3200" dirty="0">
                <a:solidFill>
                  <a:srgbClr val="7C8C6E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</a:rPr>
              <a:t>務</a:t>
            </a:r>
            <a:endParaRPr lang="en-US" altLang="zh-CN" sz="3200" dirty="0">
              <a:solidFill>
                <a:srgbClr val="7C8C6E"/>
              </a:solidFill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9138785"/>
      </p:ext>
    </p:extLst>
  </p:cSld>
  <p:clrMapOvr>
    <a:masterClrMapping/>
  </p:clrMapOvr>
  <p:transition spd="slow" advTm="0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3BAD7BC-6E14-4556-93DE-55C1CC335AA1}"/>
              </a:ext>
            </a:extLst>
          </p:cNvPr>
          <p:cNvSpPr/>
          <p:nvPr/>
        </p:nvSpPr>
        <p:spPr>
          <a:xfrm>
            <a:off x="5186369" y="1535627"/>
            <a:ext cx="18963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4800" dirty="0">
                <a:solidFill>
                  <a:srgbClr val="9AA394"/>
                </a:solidFill>
                <a:cs typeface="+mn-ea"/>
                <a:sym typeface="+mn-lt"/>
              </a:rPr>
              <a:t>P</a:t>
            </a:r>
            <a:r>
              <a:rPr lang="en-US" altLang="zh-CN" sz="3600" dirty="0">
                <a:solidFill>
                  <a:srgbClr val="9AA394"/>
                </a:solidFill>
                <a:cs typeface="+mn-ea"/>
                <a:sym typeface="+mn-lt"/>
              </a:rPr>
              <a:t>art 03</a:t>
            </a:r>
            <a:endParaRPr lang="zh-CN" altLang="en-US" sz="3600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79DAD31-BD2E-4FBD-B956-03B36266B70A}"/>
              </a:ext>
            </a:extLst>
          </p:cNvPr>
          <p:cNvSpPr/>
          <p:nvPr/>
        </p:nvSpPr>
        <p:spPr>
          <a:xfrm>
            <a:off x="3422483" y="3080005"/>
            <a:ext cx="54240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9AA394"/>
                </a:solidFill>
                <a:cs typeface="+mn-ea"/>
                <a:sym typeface="+mn-lt"/>
              </a:rPr>
              <a:t>DEMO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D351AB9-82AC-4D66-A5ED-8C566BD434FD}"/>
              </a:ext>
            </a:extLst>
          </p:cNvPr>
          <p:cNvSpPr/>
          <p:nvPr/>
        </p:nvSpPr>
        <p:spPr>
          <a:xfrm>
            <a:off x="5563169" y="2590369"/>
            <a:ext cx="1065661" cy="45719"/>
          </a:xfrm>
          <a:prstGeom prst="roundRect">
            <a:avLst>
              <a:gd name="adj" fmla="val 0"/>
            </a:avLst>
          </a:prstGeom>
          <a:solidFill>
            <a:srgbClr val="9AA39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5D8EF5F-F367-4FA3-9A74-8E3E78AA7391}"/>
              </a:ext>
            </a:extLst>
          </p:cNvPr>
          <p:cNvSpPr/>
          <p:nvPr/>
        </p:nvSpPr>
        <p:spPr>
          <a:xfrm>
            <a:off x="-1030667" y="-883488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2C44928-6EA5-4516-AD3A-83B64EC88F40}"/>
              </a:ext>
            </a:extLst>
          </p:cNvPr>
          <p:cNvSpPr/>
          <p:nvPr/>
        </p:nvSpPr>
        <p:spPr>
          <a:xfrm>
            <a:off x="-914400" y="1721688"/>
            <a:ext cx="1828800" cy="182880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E2BAC1E-8526-42A6-9C8A-8D1BCA13AA8B}"/>
              </a:ext>
            </a:extLst>
          </p:cNvPr>
          <p:cNvSpPr/>
          <p:nvPr/>
        </p:nvSpPr>
        <p:spPr>
          <a:xfrm>
            <a:off x="1652783" y="-74703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C006D14-C9FA-4184-B27F-ACDFC5FC1BF9}"/>
              </a:ext>
            </a:extLst>
          </p:cNvPr>
          <p:cNvSpPr/>
          <p:nvPr/>
        </p:nvSpPr>
        <p:spPr>
          <a:xfrm>
            <a:off x="10062902" y="3911002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0242560-3839-410B-B902-532FCC1B8962}"/>
              </a:ext>
            </a:extLst>
          </p:cNvPr>
          <p:cNvSpPr/>
          <p:nvPr/>
        </p:nvSpPr>
        <p:spPr>
          <a:xfrm>
            <a:off x="8846578" y="5580202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83780CF-8DDD-41E1-98DE-DF359BBF1446}"/>
              </a:ext>
            </a:extLst>
          </p:cNvPr>
          <p:cNvSpPr/>
          <p:nvPr/>
        </p:nvSpPr>
        <p:spPr>
          <a:xfrm>
            <a:off x="8754276" y="5327591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9268149"/>
      </p:ext>
    </p:extLst>
  </p:cSld>
  <p:clrMapOvr>
    <a:masterClrMapping/>
  </p:clrMapOvr>
  <p:transition spd="slow" advTm="0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79DAD31-BD2E-4FBD-B956-03B36266B70A}"/>
              </a:ext>
            </a:extLst>
          </p:cNvPr>
          <p:cNvSpPr/>
          <p:nvPr/>
        </p:nvSpPr>
        <p:spPr>
          <a:xfrm>
            <a:off x="3422483" y="3080005"/>
            <a:ext cx="54240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9AA394"/>
                </a:solidFill>
                <a:cs typeface="+mn-ea"/>
                <a:sym typeface="+mn-lt"/>
              </a:rPr>
              <a:t>T</a:t>
            </a:r>
            <a:r>
              <a:rPr lang="zh-TW" altLang="en-US" sz="4800" b="1" dirty="0">
                <a:solidFill>
                  <a:srgbClr val="9AA394"/>
                </a:solidFill>
                <a:cs typeface="+mn-ea"/>
                <a:sym typeface="+mn-lt"/>
              </a:rPr>
              <a:t>ｈｅ　Ｅｎｄ</a:t>
            </a:r>
            <a:endParaRPr lang="zh-CN" altLang="en-US" sz="4800" b="1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D351AB9-82AC-4D66-A5ED-8C566BD434FD}"/>
              </a:ext>
            </a:extLst>
          </p:cNvPr>
          <p:cNvSpPr/>
          <p:nvPr/>
        </p:nvSpPr>
        <p:spPr>
          <a:xfrm>
            <a:off x="5563169" y="2590369"/>
            <a:ext cx="1065661" cy="45719"/>
          </a:xfrm>
          <a:prstGeom prst="roundRect">
            <a:avLst>
              <a:gd name="adj" fmla="val 0"/>
            </a:avLst>
          </a:prstGeom>
          <a:solidFill>
            <a:srgbClr val="9AA39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5D8EF5F-F367-4FA3-9A74-8E3E78AA7391}"/>
              </a:ext>
            </a:extLst>
          </p:cNvPr>
          <p:cNvSpPr/>
          <p:nvPr/>
        </p:nvSpPr>
        <p:spPr>
          <a:xfrm>
            <a:off x="-1030667" y="-883488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2C44928-6EA5-4516-AD3A-83B64EC88F40}"/>
              </a:ext>
            </a:extLst>
          </p:cNvPr>
          <p:cNvSpPr/>
          <p:nvPr/>
        </p:nvSpPr>
        <p:spPr>
          <a:xfrm>
            <a:off x="-914400" y="1721688"/>
            <a:ext cx="1828800" cy="182880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E2BAC1E-8526-42A6-9C8A-8D1BCA13AA8B}"/>
              </a:ext>
            </a:extLst>
          </p:cNvPr>
          <p:cNvSpPr/>
          <p:nvPr/>
        </p:nvSpPr>
        <p:spPr>
          <a:xfrm>
            <a:off x="1652783" y="-74703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C006D14-C9FA-4184-B27F-ACDFC5FC1BF9}"/>
              </a:ext>
            </a:extLst>
          </p:cNvPr>
          <p:cNvSpPr/>
          <p:nvPr/>
        </p:nvSpPr>
        <p:spPr>
          <a:xfrm>
            <a:off x="10062902" y="3911002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0242560-3839-410B-B902-532FCC1B8962}"/>
              </a:ext>
            </a:extLst>
          </p:cNvPr>
          <p:cNvSpPr/>
          <p:nvPr/>
        </p:nvSpPr>
        <p:spPr>
          <a:xfrm>
            <a:off x="8846578" y="5580202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83780CF-8DDD-41E1-98DE-DF359BBF1446}"/>
              </a:ext>
            </a:extLst>
          </p:cNvPr>
          <p:cNvSpPr/>
          <p:nvPr/>
        </p:nvSpPr>
        <p:spPr>
          <a:xfrm>
            <a:off x="8754276" y="5327591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99358028"/>
      </p:ext>
    </p:extLst>
  </p:cSld>
  <p:clrMapOvr>
    <a:masterClrMapping/>
  </p:clrMapOvr>
  <p:transition spd="slow" advTm="0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0048D6B0-2336-4FE5-A71D-F706466A2294}"/>
              </a:ext>
            </a:extLst>
          </p:cNvPr>
          <p:cNvGrpSpPr/>
          <p:nvPr/>
        </p:nvGrpSpPr>
        <p:grpSpPr>
          <a:xfrm>
            <a:off x="1955284" y="4968814"/>
            <a:ext cx="858164" cy="764334"/>
            <a:chOff x="7481280" y="1150631"/>
            <a:chExt cx="2407919" cy="2144642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C9239084-0582-4AC8-926A-E30EEC1BA833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0B1E6E39-6C11-48C5-8505-6839ABE7697D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ACE82C9B-7336-4126-BFDB-CB4BFFF51031}"/>
              </a:ext>
            </a:extLst>
          </p:cNvPr>
          <p:cNvSpPr/>
          <p:nvPr/>
        </p:nvSpPr>
        <p:spPr>
          <a:xfrm>
            <a:off x="-1308935" y="-1149509"/>
            <a:ext cx="5552470" cy="5552470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4102EB8-FAF3-40A9-B08B-D11D408D7D07}"/>
              </a:ext>
            </a:extLst>
          </p:cNvPr>
          <p:cNvSpPr/>
          <p:nvPr/>
        </p:nvSpPr>
        <p:spPr>
          <a:xfrm>
            <a:off x="6919764" y="2043560"/>
            <a:ext cx="11736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Part 01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96E42FB-CE69-4365-8EC4-9CF515DE9AE6}"/>
              </a:ext>
            </a:extLst>
          </p:cNvPr>
          <p:cNvSpPr/>
          <p:nvPr/>
        </p:nvSpPr>
        <p:spPr>
          <a:xfrm>
            <a:off x="8330067" y="2043560"/>
            <a:ext cx="21327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TW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動機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F9AD376-55A9-4D9E-86C0-1463E2C1F43A}"/>
              </a:ext>
            </a:extLst>
          </p:cNvPr>
          <p:cNvSpPr/>
          <p:nvPr/>
        </p:nvSpPr>
        <p:spPr>
          <a:xfrm>
            <a:off x="6919764" y="2779589"/>
            <a:ext cx="13892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Part 02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B17FE35-11F4-415D-8753-4B016BDF9160}"/>
              </a:ext>
            </a:extLst>
          </p:cNvPr>
          <p:cNvSpPr/>
          <p:nvPr/>
        </p:nvSpPr>
        <p:spPr>
          <a:xfrm>
            <a:off x="8330067" y="2779589"/>
            <a:ext cx="29413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TW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介面設計、問題</a:t>
            </a:r>
            <a:endParaRPr lang="en-US" altLang="zh-TW" sz="28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E494BE5-22EB-4E7B-8D90-3DD684A97ECE}"/>
              </a:ext>
            </a:extLst>
          </p:cNvPr>
          <p:cNvSpPr/>
          <p:nvPr/>
        </p:nvSpPr>
        <p:spPr>
          <a:xfrm>
            <a:off x="6919765" y="3515618"/>
            <a:ext cx="13073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Part 03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B62AC8-0EC2-4582-A506-10CB17977C52}"/>
              </a:ext>
            </a:extLst>
          </p:cNvPr>
          <p:cNvSpPr/>
          <p:nvPr/>
        </p:nvSpPr>
        <p:spPr>
          <a:xfrm>
            <a:off x="8330067" y="3515618"/>
            <a:ext cx="21327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  <a:cs typeface="+mn-ea"/>
                <a:sym typeface="+mn-lt"/>
              </a:rPr>
              <a:t>DEMO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EB6CC19-6B45-469C-BCC9-D3C092B4DBB5}"/>
              </a:ext>
            </a:extLst>
          </p:cNvPr>
          <p:cNvGrpSpPr/>
          <p:nvPr/>
        </p:nvGrpSpPr>
        <p:grpSpPr>
          <a:xfrm>
            <a:off x="6414051" y="1630017"/>
            <a:ext cx="212036" cy="3604592"/>
            <a:chOff x="6414051" y="1630017"/>
            <a:chExt cx="212036" cy="3604592"/>
          </a:xfrm>
          <a:solidFill>
            <a:srgbClr val="929591"/>
          </a:solidFill>
        </p:grpSpPr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3D79B800-0C13-426A-9B64-5162A8984DDD}"/>
                </a:ext>
              </a:extLst>
            </p:cNvPr>
            <p:cNvCxnSpPr/>
            <p:nvPr/>
          </p:nvCxnSpPr>
          <p:spPr>
            <a:xfrm>
              <a:off x="6520070" y="1630017"/>
              <a:ext cx="0" cy="3604592"/>
            </a:xfrm>
            <a:prstGeom prst="straightConnector1">
              <a:avLst/>
            </a:prstGeom>
            <a:grpFill/>
            <a:ln w="28575">
              <a:solidFill>
                <a:srgbClr val="92959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AFCFD6CB-50FA-4CE5-BFE6-765B199B42E8}"/>
                </a:ext>
              </a:extLst>
            </p:cNvPr>
            <p:cNvSpPr/>
            <p:nvPr/>
          </p:nvSpPr>
          <p:spPr>
            <a:xfrm>
              <a:off x="6414053" y="2222224"/>
              <a:ext cx="212034" cy="212034"/>
            </a:xfrm>
            <a:prstGeom prst="ellipse">
              <a:avLst/>
            </a:prstGeom>
            <a:grpFill/>
            <a:ln>
              <a:solidFill>
                <a:srgbClr val="9295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58D39116-CCF9-4286-A3FA-9B58E2927B2F}"/>
                </a:ext>
              </a:extLst>
            </p:cNvPr>
            <p:cNvSpPr/>
            <p:nvPr/>
          </p:nvSpPr>
          <p:spPr>
            <a:xfrm>
              <a:off x="6414051" y="2960857"/>
              <a:ext cx="212034" cy="212034"/>
            </a:xfrm>
            <a:prstGeom prst="ellipse">
              <a:avLst/>
            </a:prstGeom>
            <a:grpFill/>
            <a:ln>
              <a:solidFill>
                <a:srgbClr val="9295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47C95A5D-1745-4C86-BD21-E1060ECC3566}"/>
                </a:ext>
              </a:extLst>
            </p:cNvPr>
            <p:cNvSpPr/>
            <p:nvPr/>
          </p:nvSpPr>
          <p:spPr>
            <a:xfrm>
              <a:off x="6414051" y="3699490"/>
              <a:ext cx="212034" cy="212034"/>
            </a:xfrm>
            <a:prstGeom prst="ellipse">
              <a:avLst/>
            </a:prstGeom>
            <a:grpFill/>
            <a:ln>
              <a:solidFill>
                <a:srgbClr val="9295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8" name="椭圆 17">
            <a:extLst>
              <a:ext uri="{FF2B5EF4-FFF2-40B4-BE49-F238E27FC236}">
                <a16:creationId xmlns:a16="http://schemas.microsoft.com/office/drawing/2014/main" id="{AE54B5D3-021B-4C8E-9658-92E89F01268B}"/>
              </a:ext>
            </a:extLst>
          </p:cNvPr>
          <p:cNvSpPr/>
          <p:nvPr/>
        </p:nvSpPr>
        <p:spPr>
          <a:xfrm>
            <a:off x="2813448" y="2222224"/>
            <a:ext cx="2076735" cy="2076735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E19D48C-D43F-492D-9E1D-26E231123AD1}"/>
              </a:ext>
            </a:extLst>
          </p:cNvPr>
          <p:cNvSpPr txBox="1"/>
          <p:nvPr/>
        </p:nvSpPr>
        <p:spPr>
          <a:xfrm>
            <a:off x="874962" y="546577"/>
            <a:ext cx="800219" cy="29690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en-US" altLang="zh-CN" sz="4000" dirty="0">
                <a:solidFill>
                  <a:schemeClr val="bg1"/>
                </a:solidFill>
                <a:cs typeface="+mn-ea"/>
                <a:sym typeface="+mn-lt"/>
              </a:rPr>
              <a:t>CONTENT</a:t>
            </a:r>
            <a:endParaRPr lang="zh-CN" alt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853561" y="257452"/>
            <a:ext cx="1997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DFDFD"/>
                </a:solidFill>
              </a:rPr>
              <a:t>https://www.ypppt.com/</a:t>
            </a:r>
            <a:endParaRPr lang="zh-CN" altLang="en-US" sz="1200" dirty="0">
              <a:solidFill>
                <a:srgbClr val="FDFDF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899330"/>
      </p:ext>
    </p:extLst>
  </p:cSld>
  <p:clrMapOvr>
    <a:masterClrMapping/>
  </p:clrMapOvr>
  <p:transition spd="slow" advTm="0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3BAD7BC-6E14-4556-93DE-55C1CC335AA1}"/>
              </a:ext>
            </a:extLst>
          </p:cNvPr>
          <p:cNvSpPr/>
          <p:nvPr/>
        </p:nvSpPr>
        <p:spPr>
          <a:xfrm>
            <a:off x="5186369" y="1535627"/>
            <a:ext cx="18963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4800" dirty="0">
                <a:solidFill>
                  <a:srgbClr val="9AA394"/>
                </a:solidFill>
                <a:cs typeface="+mn-ea"/>
                <a:sym typeface="+mn-lt"/>
              </a:rPr>
              <a:t>P</a:t>
            </a:r>
            <a:r>
              <a:rPr lang="en-US" altLang="zh-CN" sz="3600" dirty="0">
                <a:solidFill>
                  <a:srgbClr val="9AA394"/>
                </a:solidFill>
                <a:cs typeface="+mn-ea"/>
                <a:sym typeface="+mn-lt"/>
              </a:rPr>
              <a:t>art 01</a:t>
            </a:r>
            <a:endParaRPr lang="zh-CN" altLang="en-US" sz="3600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79DAD31-BD2E-4FBD-B956-03B36266B70A}"/>
              </a:ext>
            </a:extLst>
          </p:cNvPr>
          <p:cNvSpPr/>
          <p:nvPr/>
        </p:nvSpPr>
        <p:spPr>
          <a:xfrm>
            <a:off x="3422483" y="3080005"/>
            <a:ext cx="54240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>
                <a:solidFill>
                  <a:srgbClr val="9AA394"/>
                </a:solidFill>
                <a:cs typeface="+mn-ea"/>
                <a:sym typeface="+mn-lt"/>
              </a:rPr>
              <a:t>動機</a:t>
            </a:r>
            <a:endParaRPr lang="zh-CN" altLang="en-US" sz="4800" b="1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D351AB9-82AC-4D66-A5ED-8C566BD434FD}"/>
              </a:ext>
            </a:extLst>
          </p:cNvPr>
          <p:cNvSpPr/>
          <p:nvPr/>
        </p:nvSpPr>
        <p:spPr>
          <a:xfrm>
            <a:off x="5563169" y="2590369"/>
            <a:ext cx="1065661" cy="45719"/>
          </a:xfrm>
          <a:prstGeom prst="roundRect">
            <a:avLst>
              <a:gd name="adj" fmla="val 0"/>
            </a:avLst>
          </a:prstGeom>
          <a:solidFill>
            <a:srgbClr val="9AA39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5D8EF5F-F367-4FA3-9A74-8E3E78AA7391}"/>
              </a:ext>
            </a:extLst>
          </p:cNvPr>
          <p:cNvSpPr/>
          <p:nvPr/>
        </p:nvSpPr>
        <p:spPr>
          <a:xfrm>
            <a:off x="-1030667" y="-883488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2C44928-6EA5-4516-AD3A-83B64EC88F40}"/>
              </a:ext>
            </a:extLst>
          </p:cNvPr>
          <p:cNvSpPr/>
          <p:nvPr/>
        </p:nvSpPr>
        <p:spPr>
          <a:xfrm>
            <a:off x="-914400" y="1721688"/>
            <a:ext cx="1828800" cy="182880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E2BAC1E-8526-42A6-9C8A-8D1BCA13AA8B}"/>
              </a:ext>
            </a:extLst>
          </p:cNvPr>
          <p:cNvSpPr/>
          <p:nvPr/>
        </p:nvSpPr>
        <p:spPr>
          <a:xfrm>
            <a:off x="1652783" y="-74703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C006D14-C9FA-4184-B27F-ACDFC5FC1BF9}"/>
              </a:ext>
            </a:extLst>
          </p:cNvPr>
          <p:cNvSpPr/>
          <p:nvPr/>
        </p:nvSpPr>
        <p:spPr>
          <a:xfrm>
            <a:off x="10062902" y="3911002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0242560-3839-410B-B902-532FCC1B8962}"/>
              </a:ext>
            </a:extLst>
          </p:cNvPr>
          <p:cNvSpPr/>
          <p:nvPr/>
        </p:nvSpPr>
        <p:spPr>
          <a:xfrm>
            <a:off x="8846578" y="5580202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83780CF-8DDD-41E1-98DE-DF359BBF1446}"/>
              </a:ext>
            </a:extLst>
          </p:cNvPr>
          <p:cNvSpPr/>
          <p:nvPr/>
        </p:nvSpPr>
        <p:spPr>
          <a:xfrm>
            <a:off x="8754276" y="5327591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8483309"/>
      </p:ext>
    </p:extLst>
  </p:cSld>
  <p:clrMapOvr>
    <a:masterClrMapping/>
  </p:clrMapOvr>
  <p:transition spd="slow" advTm="0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>
            <a:extLst>
              <a:ext uri="{FF2B5EF4-FFF2-40B4-BE49-F238E27FC236}">
                <a16:creationId xmlns:a16="http://schemas.microsoft.com/office/drawing/2014/main" id="{4CADF2FF-D86C-43D9-834C-6F56BC2E942B}"/>
              </a:ext>
            </a:extLst>
          </p:cNvPr>
          <p:cNvSpPr/>
          <p:nvPr/>
        </p:nvSpPr>
        <p:spPr>
          <a:xfrm>
            <a:off x="2641252" y="1237523"/>
            <a:ext cx="2990982" cy="2990982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10054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動機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6D07BD0-F140-46AD-B3F4-6405BDABEDBF}"/>
              </a:ext>
            </a:extLst>
          </p:cNvPr>
          <p:cNvSpPr txBox="1"/>
          <p:nvPr/>
        </p:nvSpPr>
        <p:spPr>
          <a:xfrm>
            <a:off x="3064395" y="2532969"/>
            <a:ext cx="2021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0"/>
            <a:r>
              <a:rPr lang="en-US" altLang="zh-TW" sz="2800" b="1" i="0" dirty="0">
                <a:solidFill>
                  <a:srgbClr val="202124"/>
                </a:solidFill>
                <a:effectLst/>
                <a:latin typeface="Google Sans"/>
              </a:rPr>
              <a:t>Omicron</a:t>
            </a:r>
            <a:endParaRPr lang="zh-TW" altLang="zh-TW" sz="2800" b="1" kern="100" dirty="0">
              <a:effectLst/>
              <a:latin typeface="Bahnschrift SemiCondensed" panose="020B0502040204020203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4F21D926-C6AF-49BA-84C8-637BA54D5734}"/>
              </a:ext>
            </a:extLst>
          </p:cNvPr>
          <p:cNvSpPr/>
          <p:nvPr/>
        </p:nvSpPr>
        <p:spPr>
          <a:xfrm>
            <a:off x="1652224" y="2794579"/>
            <a:ext cx="1592712" cy="1592712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EAB34CC0-DFBF-4A53-AFB1-C938FFE30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74" y="4749917"/>
            <a:ext cx="2857500" cy="160020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B6FB6429-916D-43CD-845C-B2B2F2586C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991" y="952704"/>
            <a:ext cx="3079310" cy="527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625742"/>
      </p:ext>
    </p:extLst>
  </p:cSld>
  <p:clrMapOvr>
    <a:masterClrMapping/>
  </p:clrMapOvr>
  <p:transition spd="slow" advTm="0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3BAD7BC-6E14-4556-93DE-55C1CC335AA1}"/>
              </a:ext>
            </a:extLst>
          </p:cNvPr>
          <p:cNvSpPr/>
          <p:nvPr/>
        </p:nvSpPr>
        <p:spPr>
          <a:xfrm>
            <a:off x="5186369" y="1535627"/>
            <a:ext cx="18963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4800" dirty="0">
                <a:solidFill>
                  <a:srgbClr val="9AA394"/>
                </a:solidFill>
                <a:cs typeface="+mn-ea"/>
                <a:sym typeface="+mn-lt"/>
              </a:rPr>
              <a:t>P</a:t>
            </a:r>
            <a:r>
              <a:rPr lang="en-US" altLang="zh-CN" sz="3600" dirty="0">
                <a:solidFill>
                  <a:srgbClr val="9AA394"/>
                </a:solidFill>
                <a:cs typeface="+mn-ea"/>
                <a:sym typeface="+mn-lt"/>
              </a:rPr>
              <a:t>art 02</a:t>
            </a:r>
            <a:endParaRPr lang="zh-CN" altLang="en-US" sz="3600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79DAD31-BD2E-4FBD-B956-03B36266B70A}"/>
              </a:ext>
            </a:extLst>
          </p:cNvPr>
          <p:cNvSpPr/>
          <p:nvPr/>
        </p:nvSpPr>
        <p:spPr>
          <a:xfrm>
            <a:off x="3422483" y="3080005"/>
            <a:ext cx="542409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>
                <a:solidFill>
                  <a:srgbClr val="9AA394"/>
                </a:solidFill>
                <a:cs typeface="+mn-ea"/>
                <a:sym typeface="+mn-lt"/>
              </a:rPr>
              <a:t>介面設計、問題</a:t>
            </a:r>
            <a:endParaRPr lang="en-US" altLang="zh-TW" sz="4800" b="1" dirty="0">
              <a:solidFill>
                <a:srgbClr val="9AA394"/>
              </a:solidFill>
              <a:cs typeface="+mn-ea"/>
              <a:sym typeface="+mn-lt"/>
            </a:endParaRPr>
          </a:p>
          <a:p>
            <a:pPr algn="ctr"/>
            <a:endParaRPr lang="en-US" altLang="zh-TW" sz="4800" b="1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D351AB9-82AC-4D66-A5ED-8C566BD434FD}"/>
              </a:ext>
            </a:extLst>
          </p:cNvPr>
          <p:cNvSpPr/>
          <p:nvPr/>
        </p:nvSpPr>
        <p:spPr>
          <a:xfrm>
            <a:off x="5563169" y="2590369"/>
            <a:ext cx="1065661" cy="45719"/>
          </a:xfrm>
          <a:prstGeom prst="roundRect">
            <a:avLst>
              <a:gd name="adj" fmla="val 0"/>
            </a:avLst>
          </a:prstGeom>
          <a:solidFill>
            <a:srgbClr val="9AA39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5D8EF5F-F367-4FA3-9A74-8E3E78AA7391}"/>
              </a:ext>
            </a:extLst>
          </p:cNvPr>
          <p:cNvSpPr/>
          <p:nvPr/>
        </p:nvSpPr>
        <p:spPr>
          <a:xfrm>
            <a:off x="-1030667" y="-883488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2C44928-6EA5-4516-AD3A-83B64EC88F40}"/>
              </a:ext>
            </a:extLst>
          </p:cNvPr>
          <p:cNvSpPr/>
          <p:nvPr/>
        </p:nvSpPr>
        <p:spPr>
          <a:xfrm>
            <a:off x="-914400" y="1721688"/>
            <a:ext cx="1828800" cy="182880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E2BAC1E-8526-42A6-9C8A-8D1BCA13AA8B}"/>
              </a:ext>
            </a:extLst>
          </p:cNvPr>
          <p:cNvSpPr/>
          <p:nvPr/>
        </p:nvSpPr>
        <p:spPr>
          <a:xfrm>
            <a:off x="1652783" y="-74703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C006D14-C9FA-4184-B27F-ACDFC5FC1BF9}"/>
              </a:ext>
            </a:extLst>
          </p:cNvPr>
          <p:cNvSpPr/>
          <p:nvPr/>
        </p:nvSpPr>
        <p:spPr>
          <a:xfrm>
            <a:off x="10062902" y="3911002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0242560-3839-410B-B902-532FCC1B8962}"/>
              </a:ext>
            </a:extLst>
          </p:cNvPr>
          <p:cNvSpPr/>
          <p:nvPr/>
        </p:nvSpPr>
        <p:spPr>
          <a:xfrm>
            <a:off x="8846578" y="5580202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83780CF-8DDD-41E1-98DE-DF359BBF1446}"/>
              </a:ext>
            </a:extLst>
          </p:cNvPr>
          <p:cNvSpPr/>
          <p:nvPr/>
        </p:nvSpPr>
        <p:spPr>
          <a:xfrm>
            <a:off x="8754276" y="5327591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4338" y="6393319"/>
            <a:ext cx="180020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模板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73399487"/>
      </p:ext>
    </p:extLst>
  </p:cSld>
  <p:clrMapOvr>
    <a:masterClrMapping/>
  </p:clrMapOvr>
  <p:transition spd="slow" advTm="0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Freeform 45">
            <a:extLst>
              <a:ext uri="{FF2B5EF4-FFF2-40B4-BE49-F238E27FC236}">
                <a16:creationId xmlns:a16="http://schemas.microsoft.com/office/drawing/2014/main" id="{84DFBB76-D381-4842-A1E0-53590BD73284}"/>
              </a:ext>
            </a:extLst>
          </p:cNvPr>
          <p:cNvSpPr>
            <a:spLocks noEditPoints="1"/>
          </p:cNvSpPr>
          <p:nvPr/>
        </p:nvSpPr>
        <p:spPr bwMode="auto">
          <a:xfrm>
            <a:off x="6786836" y="2036091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92959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Freeform 45">
            <a:extLst>
              <a:ext uri="{FF2B5EF4-FFF2-40B4-BE49-F238E27FC236}">
                <a16:creationId xmlns:a16="http://schemas.microsoft.com/office/drawing/2014/main" id="{8CEBDE50-9EC0-4439-A105-2192F20B92BB}"/>
              </a:ext>
            </a:extLst>
          </p:cNvPr>
          <p:cNvSpPr>
            <a:spLocks noEditPoints="1"/>
          </p:cNvSpPr>
          <p:nvPr/>
        </p:nvSpPr>
        <p:spPr bwMode="auto">
          <a:xfrm>
            <a:off x="6786836" y="3119870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92959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71A56516-C9EA-43B8-92B8-D8ED13B3A482}"/>
              </a:ext>
            </a:extLst>
          </p:cNvPr>
          <p:cNvSpPr>
            <a:spLocks noEditPoints="1"/>
          </p:cNvSpPr>
          <p:nvPr/>
        </p:nvSpPr>
        <p:spPr bwMode="auto">
          <a:xfrm>
            <a:off x="6786836" y="4203648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92959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Freeform 45">
            <a:extLst>
              <a:ext uri="{FF2B5EF4-FFF2-40B4-BE49-F238E27FC236}">
                <a16:creationId xmlns:a16="http://schemas.microsoft.com/office/drawing/2014/main" id="{DFE47442-809C-4463-9238-DA6F6423141B}"/>
              </a:ext>
            </a:extLst>
          </p:cNvPr>
          <p:cNvSpPr>
            <a:spLocks noEditPoints="1"/>
          </p:cNvSpPr>
          <p:nvPr/>
        </p:nvSpPr>
        <p:spPr bwMode="auto">
          <a:xfrm>
            <a:off x="6786836" y="5287426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92959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86F2E6C-E125-4B2E-8724-00A0C744BCF1}"/>
              </a:ext>
            </a:extLst>
          </p:cNvPr>
          <p:cNvSpPr txBox="1"/>
          <p:nvPr/>
        </p:nvSpPr>
        <p:spPr>
          <a:xfrm>
            <a:off x="7457760" y="2317890"/>
            <a:ext cx="3755419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TW" altLang="zh-TW" dirty="0"/>
              <a:t>進入國家列表畫面，點擊想查看的國家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B3644F7-37D1-4552-9F56-B34AAEF59A3D}"/>
              </a:ext>
            </a:extLst>
          </p:cNvPr>
          <p:cNvSpPr txBox="1"/>
          <p:nvPr/>
        </p:nvSpPr>
        <p:spPr>
          <a:xfrm>
            <a:off x="7425376" y="1900695"/>
            <a:ext cx="4222222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一、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D67D95E-12D5-4C07-B5D6-8DE838A66ED4}"/>
              </a:ext>
            </a:extLst>
          </p:cNvPr>
          <p:cNvSpPr txBox="1"/>
          <p:nvPr/>
        </p:nvSpPr>
        <p:spPr>
          <a:xfrm>
            <a:off x="7457760" y="3400856"/>
            <a:ext cx="3755419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TW" altLang="zh-TW" dirty="0"/>
              <a:t>進入該國家畫面後，畫面顯示國家名稱、確診數量、確診比例等資訊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C4C0A79-F63D-4E54-8855-37AF5DBE4758}"/>
              </a:ext>
            </a:extLst>
          </p:cNvPr>
          <p:cNvSpPr txBox="1"/>
          <p:nvPr/>
        </p:nvSpPr>
        <p:spPr>
          <a:xfrm>
            <a:off x="7425376" y="2983661"/>
            <a:ext cx="4222222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二、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7D5C766-C8B3-4110-8BFC-2822C2337769}"/>
              </a:ext>
            </a:extLst>
          </p:cNvPr>
          <p:cNvSpPr txBox="1"/>
          <p:nvPr/>
        </p:nvSpPr>
        <p:spPr>
          <a:xfrm>
            <a:off x="7490144" y="4532740"/>
            <a:ext cx="3755419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TW" altLang="zh-TW" dirty="0"/>
              <a:t>點擊上一頁，返回國家列表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DD12201-6A1C-456B-9318-8E0E9F28B669}"/>
              </a:ext>
            </a:extLst>
          </p:cNvPr>
          <p:cNvSpPr txBox="1"/>
          <p:nvPr/>
        </p:nvSpPr>
        <p:spPr>
          <a:xfrm>
            <a:off x="7457760" y="4115545"/>
            <a:ext cx="4222222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三、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724C56B-7A24-4D2A-9E51-4D2C766080DE}"/>
              </a:ext>
            </a:extLst>
          </p:cNvPr>
          <p:cNvSpPr txBox="1"/>
          <p:nvPr/>
        </p:nvSpPr>
        <p:spPr>
          <a:xfrm>
            <a:off x="7490144" y="5634227"/>
            <a:ext cx="4630321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listview</a:t>
            </a:r>
            <a:r>
              <a:rPr lang="zh-TW" altLang="zh-TW" dirty="0"/>
              <a:t>、</a:t>
            </a:r>
            <a:r>
              <a:rPr lang="en-US" altLang="zh-TW" dirty="0"/>
              <a:t>navigator</a:t>
            </a:r>
            <a:r>
              <a:rPr lang="zh-TW" altLang="zh-TW" dirty="0"/>
              <a:t>、</a:t>
            </a:r>
            <a:r>
              <a:rPr lang="en-US" altLang="zh-TW" dirty="0"/>
              <a:t>(image/icon)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B410DBA-A58B-4F97-8EBA-053215D499F6}"/>
              </a:ext>
            </a:extLst>
          </p:cNvPr>
          <p:cNvSpPr txBox="1"/>
          <p:nvPr/>
        </p:nvSpPr>
        <p:spPr>
          <a:xfrm>
            <a:off x="7457760" y="5217032"/>
            <a:ext cx="4222222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使用到方法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A88A95C7-6399-4ACD-A0D9-BD8E5E8D8A85}"/>
              </a:ext>
            </a:extLst>
          </p:cNvPr>
          <p:cNvSpPr/>
          <p:nvPr/>
        </p:nvSpPr>
        <p:spPr>
          <a:xfrm>
            <a:off x="1206846" y="2406957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EE63A395-7A5F-4481-8B54-774C01C42B5E}"/>
              </a:ext>
            </a:extLst>
          </p:cNvPr>
          <p:cNvSpPr/>
          <p:nvPr/>
        </p:nvSpPr>
        <p:spPr>
          <a:xfrm>
            <a:off x="3492593" y="2221819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8141D3FF-193C-4310-836B-596D44359A59}"/>
              </a:ext>
            </a:extLst>
          </p:cNvPr>
          <p:cNvSpPr/>
          <p:nvPr/>
        </p:nvSpPr>
        <p:spPr>
          <a:xfrm>
            <a:off x="-787925" y="4366181"/>
            <a:ext cx="1411380" cy="141138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FC0E356-CD39-4094-B2E7-5F8A9FFEC2D0}"/>
              </a:ext>
            </a:extLst>
          </p:cNvPr>
          <p:cNvSpPr txBox="1"/>
          <p:nvPr/>
        </p:nvSpPr>
        <p:spPr>
          <a:xfrm>
            <a:off x="8229599" y="778376"/>
            <a:ext cx="1800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/>
              <a:t>舊版</a:t>
            </a:r>
          </a:p>
        </p:txBody>
      </p:sp>
    </p:spTree>
    <p:extLst>
      <p:ext uri="{BB962C8B-B14F-4D97-AF65-F5344CB8AC3E}">
        <p14:creationId xmlns:p14="http://schemas.microsoft.com/office/powerpoint/2010/main" val="573897392"/>
      </p:ext>
    </p:extLst>
  </p:cSld>
  <p:clrMapOvr>
    <a:masterClrMapping/>
  </p:clrMapOvr>
  <p:transition spd="slow" advTm="0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23234DFC-811D-417F-A633-495699FF96BF}"/>
              </a:ext>
            </a:extLst>
          </p:cNvPr>
          <p:cNvSpPr/>
          <p:nvPr/>
        </p:nvSpPr>
        <p:spPr>
          <a:xfrm>
            <a:off x="668867" y="618067"/>
            <a:ext cx="3090333" cy="3894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6E850CA5-348B-45F0-B689-2B357B6D97E0}"/>
              </a:ext>
            </a:extLst>
          </p:cNvPr>
          <p:cNvCxnSpPr>
            <a:cxnSpLocks/>
          </p:cNvCxnSpPr>
          <p:nvPr/>
        </p:nvCxnSpPr>
        <p:spPr>
          <a:xfrm>
            <a:off x="668867" y="1253067"/>
            <a:ext cx="30903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8BC3C8F5-E5FE-47E5-9F3D-5D0DCD46D380}"/>
              </a:ext>
            </a:extLst>
          </p:cNvPr>
          <p:cNvSpPr txBox="1"/>
          <p:nvPr/>
        </p:nvSpPr>
        <p:spPr>
          <a:xfrm>
            <a:off x="711200" y="7509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Country list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B81174F2-AF2A-4F78-8647-0AFEB4509F62}"/>
              </a:ext>
            </a:extLst>
          </p:cNvPr>
          <p:cNvGraphicFramePr>
            <a:graphicFrameLocks noGrp="1"/>
          </p:cNvGraphicFramePr>
          <p:nvPr/>
        </p:nvGraphicFramePr>
        <p:xfrm>
          <a:off x="668866" y="1257844"/>
          <a:ext cx="3090333" cy="3254885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3090333">
                  <a:extLst>
                    <a:ext uri="{9D8B030D-6E8A-4147-A177-3AD203B41FA5}">
                      <a16:colId xmlns:a16="http://schemas.microsoft.com/office/drawing/2014/main" val="3544055895"/>
                    </a:ext>
                  </a:extLst>
                </a:gridCol>
              </a:tblGrid>
              <a:tr h="631972">
                <a:tc>
                  <a:txBody>
                    <a:bodyPr/>
                    <a:lstStyle/>
                    <a:p>
                      <a:pPr marL="304800" algn="l"/>
                      <a:r>
                        <a:rPr lang="zh-TW" sz="1600" kern="100" dirty="0">
                          <a:effectLst/>
                        </a:rPr>
                        <a:t>國家一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4696949"/>
                  </a:ext>
                </a:extLst>
              </a:tr>
              <a:tr h="631972">
                <a:tc>
                  <a:txBody>
                    <a:bodyPr/>
                    <a:lstStyle/>
                    <a:p>
                      <a:pPr marL="304800" algn="l"/>
                      <a:r>
                        <a:rPr lang="zh-TW" sz="1600" kern="100" dirty="0">
                          <a:effectLst/>
                        </a:rPr>
                        <a:t>國家二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1535796"/>
                  </a:ext>
                </a:extLst>
              </a:tr>
              <a:tr h="631972">
                <a:tc>
                  <a:txBody>
                    <a:bodyPr/>
                    <a:lstStyle/>
                    <a:p>
                      <a:pPr marL="304800" algn="l"/>
                      <a:r>
                        <a:rPr lang="zh-TW" sz="1600" kern="100" dirty="0">
                          <a:effectLst/>
                        </a:rPr>
                        <a:t>國家三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0288663"/>
                  </a:ext>
                </a:extLst>
              </a:tr>
              <a:tr h="631972">
                <a:tc>
                  <a:txBody>
                    <a:bodyPr/>
                    <a:lstStyle/>
                    <a:p>
                      <a:pPr marL="304800" algn="l"/>
                      <a:r>
                        <a:rPr lang="zh-TW" sz="1600" kern="100" dirty="0">
                          <a:effectLst/>
                        </a:rPr>
                        <a:t>國家四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1010207"/>
                  </a:ext>
                </a:extLst>
              </a:tr>
              <a:tr h="726997">
                <a:tc>
                  <a:txBody>
                    <a:bodyPr/>
                    <a:lstStyle/>
                    <a:p>
                      <a:pPr marL="304800" algn="l"/>
                      <a:r>
                        <a:rPr lang="zh-TW" sz="1600" kern="100" dirty="0">
                          <a:effectLst/>
                        </a:rPr>
                        <a:t>國家五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06270917"/>
                  </a:ext>
                </a:extLst>
              </a:tr>
            </a:tbl>
          </a:graphicData>
        </a:graphic>
      </p:graphicFrame>
      <p:cxnSp>
        <p:nvCxnSpPr>
          <p:cNvPr id="26" name="接點: 肘形 25">
            <a:extLst>
              <a:ext uri="{FF2B5EF4-FFF2-40B4-BE49-F238E27FC236}">
                <a16:creationId xmlns:a16="http://schemas.microsoft.com/office/drawing/2014/main" id="{631CD8E5-6D7D-4A00-895D-F3588BC399F3}"/>
              </a:ext>
            </a:extLst>
          </p:cNvPr>
          <p:cNvCxnSpPr>
            <a:cxnSpLocks/>
          </p:cNvCxnSpPr>
          <p:nvPr/>
        </p:nvCxnSpPr>
        <p:spPr>
          <a:xfrm>
            <a:off x="4048125" y="935567"/>
            <a:ext cx="4867275" cy="1425575"/>
          </a:xfrm>
          <a:prstGeom prst="bentConnector3">
            <a:avLst>
              <a:gd name="adj1" fmla="val 9970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CEA648D1-B40D-4AD8-9D89-EAC3A65AC874}"/>
              </a:ext>
            </a:extLst>
          </p:cNvPr>
          <p:cNvSpPr/>
          <p:nvPr/>
        </p:nvSpPr>
        <p:spPr>
          <a:xfrm>
            <a:off x="7446433" y="2657475"/>
            <a:ext cx="3090333" cy="3894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0BE7A834-FB64-438F-B4EF-178F68BCC812}"/>
              </a:ext>
            </a:extLst>
          </p:cNvPr>
          <p:cNvGraphicFramePr>
            <a:graphicFrameLocks noGrp="1"/>
          </p:cNvGraphicFramePr>
          <p:nvPr/>
        </p:nvGraphicFramePr>
        <p:xfrm>
          <a:off x="7446432" y="3324225"/>
          <a:ext cx="3090332" cy="3227916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3090332">
                  <a:extLst>
                    <a:ext uri="{9D8B030D-6E8A-4147-A177-3AD203B41FA5}">
                      <a16:colId xmlns:a16="http://schemas.microsoft.com/office/drawing/2014/main" val="1635018566"/>
                    </a:ext>
                  </a:extLst>
                </a:gridCol>
              </a:tblGrid>
              <a:tr h="820892">
                <a:tc>
                  <a:txBody>
                    <a:bodyPr/>
                    <a:lstStyle/>
                    <a:p>
                      <a:pPr marL="304800" algn="l"/>
                      <a:r>
                        <a:rPr lang="zh-TW" altLang="en-US" sz="1600" b="1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國家一</a:t>
                      </a:r>
                      <a:endParaRPr lang="zh-TW" sz="16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9466700"/>
                  </a:ext>
                </a:extLst>
              </a:tr>
              <a:tr h="820892">
                <a:tc>
                  <a:txBody>
                    <a:bodyPr/>
                    <a:lstStyle/>
                    <a:p>
                      <a:pPr marL="304800" algn="l"/>
                      <a:r>
                        <a:rPr lang="zh-TW" altLang="zh-TW" sz="1600" kern="100" dirty="0">
                          <a:effectLst/>
                        </a:rPr>
                        <a:t>日期</a:t>
                      </a:r>
                      <a:endParaRPr lang="zh-TW" alt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8343468"/>
                  </a:ext>
                </a:extLst>
              </a:tr>
              <a:tr h="793066">
                <a:tc>
                  <a:txBody>
                    <a:bodyPr/>
                    <a:lstStyle/>
                    <a:p>
                      <a:pPr marL="304800" algn="l"/>
                      <a:r>
                        <a:rPr lang="zh-TW" altLang="zh-TW" sz="1600" kern="100" dirty="0">
                          <a:effectLst/>
                        </a:rPr>
                        <a:t>確診人數</a:t>
                      </a:r>
                      <a:endParaRPr lang="zh-TW" alt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2713023"/>
                  </a:ext>
                </a:extLst>
              </a:tr>
              <a:tr h="793066">
                <a:tc>
                  <a:txBody>
                    <a:bodyPr/>
                    <a:lstStyle/>
                    <a:p>
                      <a:pPr marL="304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1600" kern="100" dirty="0">
                          <a:effectLst/>
                        </a:rPr>
                        <a:t>確診比例</a:t>
                      </a:r>
                      <a:endParaRPr lang="zh-TW" alt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marL="304800" algn="l"/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0004634"/>
                  </a:ext>
                </a:extLst>
              </a:tr>
            </a:tbl>
          </a:graphicData>
        </a:graphic>
      </p:graphicFrame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43B6E323-9C19-4865-AF14-C420AF8A933F}"/>
              </a:ext>
            </a:extLst>
          </p:cNvPr>
          <p:cNvCxnSpPr/>
          <p:nvPr/>
        </p:nvCxnSpPr>
        <p:spPr>
          <a:xfrm>
            <a:off x="7446432" y="3324225"/>
            <a:ext cx="30903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箭號: 向左 37">
            <a:extLst>
              <a:ext uri="{FF2B5EF4-FFF2-40B4-BE49-F238E27FC236}">
                <a16:creationId xmlns:a16="http://schemas.microsoft.com/office/drawing/2014/main" id="{FAE7814B-646D-4BD5-9479-274F94901F5D}"/>
              </a:ext>
            </a:extLst>
          </p:cNvPr>
          <p:cNvSpPr/>
          <p:nvPr/>
        </p:nvSpPr>
        <p:spPr>
          <a:xfrm>
            <a:off x="3449637" y="1437734"/>
            <a:ext cx="619125" cy="276225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9E13FC9F-4C21-467D-9BBD-16A06781D957}"/>
              </a:ext>
            </a:extLst>
          </p:cNvPr>
          <p:cNvSpPr txBox="1"/>
          <p:nvPr/>
        </p:nvSpPr>
        <p:spPr>
          <a:xfrm>
            <a:off x="4238625" y="1418143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點擊</a:t>
            </a:r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468EF2F9-E1CB-414E-A29E-13D5B63FC392}"/>
              </a:ext>
            </a:extLst>
          </p:cNvPr>
          <p:cNvCxnSpPr>
            <a:cxnSpLocks/>
          </p:cNvCxnSpPr>
          <p:nvPr/>
        </p:nvCxnSpPr>
        <p:spPr>
          <a:xfrm flipH="1">
            <a:off x="7553325" y="3029493"/>
            <a:ext cx="4095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8BDA5062-6924-4E56-8F68-318B48FA2DBE}"/>
              </a:ext>
            </a:extLst>
          </p:cNvPr>
          <p:cNvSpPr txBox="1"/>
          <p:nvPr/>
        </p:nvSpPr>
        <p:spPr>
          <a:xfrm>
            <a:off x="8069792" y="2806727"/>
            <a:ext cx="2131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點擊可返回前一頁</a:t>
            </a:r>
          </a:p>
        </p:txBody>
      </p:sp>
      <p:sp>
        <p:nvSpPr>
          <p:cNvPr id="4" name="語音泡泡: 橢圓形 3">
            <a:extLst>
              <a:ext uri="{FF2B5EF4-FFF2-40B4-BE49-F238E27FC236}">
                <a16:creationId xmlns:a16="http://schemas.microsoft.com/office/drawing/2014/main" id="{585BA327-4E21-49CB-8B85-5AB19D3515CA}"/>
              </a:ext>
            </a:extLst>
          </p:cNvPr>
          <p:cNvSpPr/>
          <p:nvPr/>
        </p:nvSpPr>
        <p:spPr>
          <a:xfrm>
            <a:off x="3968620" y="3980109"/>
            <a:ext cx="2127380" cy="1991266"/>
          </a:xfrm>
          <a:prstGeom prst="wedgeEllipseCallout">
            <a:avLst>
              <a:gd name="adj1" fmla="val -52412"/>
              <a:gd name="adj2" fmla="val -4527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/>
              <a:t>Listview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02234508"/>
      </p:ext>
    </p:extLst>
  </p:cSld>
  <p:clrMapOvr>
    <a:masterClrMapping/>
  </p:clrMapOvr>
  <p:transition spd="slow" advTm="0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Freeform 45">
            <a:extLst>
              <a:ext uri="{FF2B5EF4-FFF2-40B4-BE49-F238E27FC236}">
                <a16:creationId xmlns:a16="http://schemas.microsoft.com/office/drawing/2014/main" id="{84DFBB76-D381-4842-A1E0-53590BD73284}"/>
              </a:ext>
            </a:extLst>
          </p:cNvPr>
          <p:cNvSpPr>
            <a:spLocks noEditPoints="1"/>
          </p:cNvSpPr>
          <p:nvPr/>
        </p:nvSpPr>
        <p:spPr bwMode="auto">
          <a:xfrm>
            <a:off x="6786836" y="2036091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92959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Freeform 45">
            <a:extLst>
              <a:ext uri="{FF2B5EF4-FFF2-40B4-BE49-F238E27FC236}">
                <a16:creationId xmlns:a16="http://schemas.microsoft.com/office/drawing/2014/main" id="{8CEBDE50-9EC0-4439-A105-2192F20B92BB}"/>
              </a:ext>
            </a:extLst>
          </p:cNvPr>
          <p:cNvSpPr>
            <a:spLocks noEditPoints="1"/>
          </p:cNvSpPr>
          <p:nvPr/>
        </p:nvSpPr>
        <p:spPr bwMode="auto">
          <a:xfrm>
            <a:off x="6786836" y="3119870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92959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71A56516-C9EA-43B8-92B8-D8ED13B3A482}"/>
              </a:ext>
            </a:extLst>
          </p:cNvPr>
          <p:cNvSpPr>
            <a:spLocks noEditPoints="1"/>
          </p:cNvSpPr>
          <p:nvPr/>
        </p:nvSpPr>
        <p:spPr bwMode="auto">
          <a:xfrm>
            <a:off x="6786836" y="4203648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92959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Freeform 45">
            <a:extLst>
              <a:ext uri="{FF2B5EF4-FFF2-40B4-BE49-F238E27FC236}">
                <a16:creationId xmlns:a16="http://schemas.microsoft.com/office/drawing/2014/main" id="{DFE47442-809C-4463-9238-DA6F6423141B}"/>
              </a:ext>
            </a:extLst>
          </p:cNvPr>
          <p:cNvSpPr>
            <a:spLocks noEditPoints="1"/>
          </p:cNvSpPr>
          <p:nvPr/>
        </p:nvSpPr>
        <p:spPr bwMode="auto">
          <a:xfrm>
            <a:off x="6786836" y="5287426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92959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86F2E6C-E125-4B2E-8724-00A0C744BCF1}"/>
              </a:ext>
            </a:extLst>
          </p:cNvPr>
          <p:cNvSpPr txBox="1"/>
          <p:nvPr/>
        </p:nvSpPr>
        <p:spPr>
          <a:xfrm>
            <a:off x="7457760" y="2317890"/>
            <a:ext cx="3755419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TW" altLang="zh-TW" dirty="0"/>
              <a:t>進入國家列表畫面，點擊想查看的國家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B3644F7-37D1-4552-9F56-B34AAEF59A3D}"/>
              </a:ext>
            </a:extLst>
          </p:cNvPr>
          <p:cNvSpPr txBox="1"/>
          <p:nvPr/>
        </p:nvSpPr>
        <p:spPr>
          <a:xfrm>
            <a:off x="7425376" y="1900695"/>
            <a:ext cx="4222222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一、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D67D95E-12D5-4C07-B5D6-8DE838A66ED4}"/>
              </a:ext>
            </a:extLst>
          </p:cNvPr>
          <p:cNvSpPr txBox="1"/>
          <p:nvPr/>
        </p:nvSpPr>
        <p:spPr>
          <a:xfrm>
            <a:off x="7457760" y="3400856"/>
            <a:ext cx="3755419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TW" altLang="zh-TW" dirty="0"/>
              <a:t>進入該國家畫面後，畫面顯示</a:t>
            </a:r>
            <a:r>
              <a:rPr lang="zh-TW" altLang="en-US" dirty="0"/>
              <a:t>資料更新日期、總確診數、總死亡數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C4C0A79-F63D-4E54-8855-37AF5DBE4758}"/>
              </a:ext>
            </a:extLst>
          </p:cNvPr>
          <p:cNvSpPr txBox="1"/>
          <p:nvPr/>
        </p:nvSpPr>
        <p:spPr>
          <a:xfrm>
            <a:off x="7425376" y="2983661"/>
            <a:ext cx="4222222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二、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7D5C766-C8B3-4110-8BFC-2822C2337769}"/>
              </a:ext>
            </a:extLst>
          </p:cNvPr>
          <p:cNvSpPr txBox="1"/>
          <p:nvPr/>
        </p:nvSpPr>
        <p:spPr>
          <a:xfrm>
            <a:off x="7490144" y="4532740"/>
            <a:ext cx="3755419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TW" altLang="zh-TW" dirty="0"/>
              <a:t>點擊上一頁，返回國家列表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DD12201-6A1C-456B-9318-8E0E9F28B669}"/>
              </a:ext>
            </a:extLst>
          </p:cNvPr>
          <p:cNvSpPr txBox="1"/>
          <p:nvPr/>
        </p:nvSpPr>
        <p:spPr>
          <a:xfrm>
            <a:off x="7457760" y="4115545"/>
            <a:ext cx="4222222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三、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724C56B-7A24-4D2A-9E51-4D2C766080DE}"/>
              </a:ext>
            </a:extLst>
          </p:cNvPr>
          <p:cNvSpPr txBox="1"/>
          <p:nvPr/>
        </p:nvSpPr>
        <p:spPr>
          <a:xfrm>
            <a:off x="7490144" y="5634227"/>
            <a:ext cx="4630321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en-US" altLang="zh-TW" dirty="0"/>
              <a:t>Container</a:t>
            </a:r>
            <a:r>
              <a:rPr lang="zh-TW" altLang="en-US" dirty="0"/>
              <a:t>、</a:t>
            </a:r>
            <a:r>
              <a:rPr lang="en-US" altLang="zh-TW" dirty="0"/>
              <a:t>row</a:t>
            </a:r>
            <a:r>
              <a:rPr lang="zh-TW" altLang="en-US" dirty="0"/>
              <a:t>、</a:t>
            </a:r>
            <a:r>
              <a:rPr lang="en-US" altLang="zh-TW" dirty="0"/>
              <a:t>image</a:t>
            </a:r>
            <a:r>
              <a:rPr lang="zh-TW" altLang="en-US" dirty="0"/>
              <a:t>、</a:t>
            </a:r>
            <a:r>
              <a:rPr lang="en-US" altLang="zh-TW" dirty="0">
                <a:solidFill>
                  <a:srgbClr val="FF0000"/>
                </a:solidFill>
              </a:rPr>
              <a:t>textbutton</a:t>
            </a:r>
            <a:r>
              <a:rPr lang="zh-TW" altLang="en-US" dirty="0"/>
              <a:t>、</a:t>
            </a:r>
            <a:r>
              <a:rPr lang="en-US" altLang="zh-TW" dirty="0"/>
              <a:t>listview</a:t>
            </a:r>
            <a:r>
              <a:rPr lang="zh-TW" altLang="zh-TW" dirty="0"/>
              <a:t>、</a:t>
            </a:r>
            <a:r>
              <a:rPr lang="en-US" altLang="zh-TW" dirty="0"/>
              <a:t>navigator…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B410DBA-A58B-4F97-8EBA-053215D499F6}"/>
              </a:ext>
            </a:extLst>
          </p:cNvPr>
          <p:cNvSpPr txBox="1"/>
          <p:nvPr/>
        </p:nvSpPr>
        <p:spPr>
          <a:xfrm>
            <a:off x="7457760" y="5217032"/>
            <a:ext cx="4222222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使用到方法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A88A95C7-6399-4ACD-A0D9-BD8E5E8D8A85}"/>
              </a:ext>
            </a:extLst>
          </p:cNvPr>
          <p:cNvSpPr/>
          <p:nvPr/>
        </p:nvSpPr>
        <p:spPr>
          <a:xfrm>
            <a:off x="1206846" y="2406957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EE63A395-7A5F-4481-8B54-774C01C42B5E}"/>
              </a:ext>
            </a:extLst>
          </p:cNvPr>
          <p:cNvSpPr/>
          <p:nvPr/>
        </p:nvSpPr>
        <p:spPr>
          <a:xfrm>
            <a:off x="3492593" y="2221819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8141D3FF-193C-4310-836B-596D44359A59}"/>
              </a:ext>
            </a:extLst>
          </p:cNvPr>
          <p:cNvSpPr/>
          <p:nvPr/>
        </p:nvSpPr>
        <p:spPr>
          <a:xfrm>
            <a:off x="-787925" y="4366181"/>
            <a:ext cx="1411380" cy="141138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E3E20B71-72D8-4679-A45B-9838E7C0A43F}"/>
              </a:ext>
            </a:extLst>
          </p:cNvPr>
          <p:cNvSpPr txBox="1"/>
          <p:nvPr/>
        </p:nvSpPr>
        <p:spPr>
          <a:xfrm>
            <a:off x="8229599" y="778376"/>
            <a:ext cx="1800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/>
              <a:t>新版</a:t>
            </a:r>
          </a:p>
        </p:txBody>
      </p:sp>
    </p:spTree>
    <p:extLst>
      <p:ext uri="{BB962C8B-B14F-4D97-AF65-F5344CB8AC3E}">
        <p14:creationId xmlns:p14="http://schemas.microsoft.com/office/powerpoint/2010/main" val="1337956000"/>
      </p:ext>
    </p:extLst>
  </p:cSld>
  <p:clrMapOvr>
    <a:masterClrMapping/>
  </p:clrMapOvr>
  <p:transition spd="slow" advTm="0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E4C292C9-0943-42CB-936A-ED05F60CD5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08" y="618062"/>
            <a:ext cx="3090332" cy="426953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20B01CB-4FEB-4F1E-BBE3-DB342A1304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325" y="2545807"/>
            <a:ext cx="2937659" cy="4006333"/>
          </a:xfrm>
          <a:prstGeom prst="rect">
            <a:avLst/>
          </a:prstGeom>
        </p:spPr>
      </p:pic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699F65A5-9F97-4C51-BBB2-87C95ACBFE82}"/>
              </a:ext>
            </a:extLst>
          </p:cNvPr>
          <p:cNvCxnSpPr>
            <a:cxnSpLocks/>
          </p:cNvCxnSpPr>
          <p:nvPr/>
        </p:nvCxnSpPr>
        <p:spPr>
          <a:xfrm>
            <a:off x="4048125" y="935567"/>
            <a:ext cx="4867275" cy="1425575"/>
          </a:xfrm>
          <a:prstGeom prst="bentConnector3">
            <a:avLst>
              <a:gd name="adj1" fmla="val 10008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語音泡泡: 橢圓形 4">
            <a:extLst>
              <a:ext uri="{FF2B5EF4-FFF2-40B4-BE49-F238E27FC236}">
                <a16:creationId xmlns:a16="http://schemas.microsoft.com/office/drawing/2014/main" id="{BCB531BF-A38D-44A5-85B1-268FB2E43730}"/>
              </a:ext>
            </a:extLst>
          </p:cNvPr>
          <p:cNvSpPr/>
          <p:nvPr/>
        </p:nvSpPr>
        <p:spPr>
          <a:xfrm>
            <a:off x="1692684" y="4661244"/>
            <a:ext cx="1452466" cy="778503"/>
          </a:xfrm>
          <a:prstGeom prst="wedgeEllipseCallout">
            <a:avLst>
              <a:gd name="adj1" fmla="val -52412"/>
              <a:gd name="adj2" fmla="val -4527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Button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61E15F4-35EA-465F-B50D-AD34673E934B}"/>
              </a:ext>
            </a:extLst>
          </p:cNvPr>
          <p:cNvSpPr txBox="1"/>
          <p:nvPr/>
        </p:nvSpPr>
        <p:spPr>
          <a:xfrm>
            <a:off x="335901" y="5980922"/>
            <a:ext cx="9479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資料來源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zh-TW" altLang="en-US" dirty="0">
                <a:hlinkClick r:id="rId4"/>
              </a:rPr>
              <a:t>資料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2262675"/>
      </p:ext>
    </p:extLst>
  </p:cSld>
  <p:clrMapOvr>
    <a:masterClrMapping/>
  </p:clrMapOvr>
  <p:transition spd="slow" advTm="0">
    <p:push dir="u"/>
  </p:transition>
</p:sld>
</file>

<file path=ppt/theme/theme1.xml><?xml version="1.0" encoding="utf-8"?>
<a:theme xmlns:a="http://schemas.openxmlformats.org/drawingml/2006/main" name="第一PPT，www.1ppt.com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jjvlhfja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11912</TotalTime>
  <Words>240</Words>
  <Application>Microsoft Office PowerPoint</Application>
  <PresentationFormat>寬螢幕</PresentationFormat>
  <Paragraphs>60</Paragraphs>
  <Slides>11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11</vt:i4>
      </vt:variant>
    </vt:vector>
  </HeadingPairs>
  <TitlesOfParts>
    <vt:vector size="21" baseType="lpstr">
      <vt:lpstr>等线</vt:lpstr>
      <vt:lpstr>Google Sans</vt:lpstr>
      <vt:lpstr>微软雅黑</vt:lpstr>
      <vt:lpstr>方正正黑简体</vt:lpstr>
      <vt:lpstr>Arial</vt:lpstr>
      <vt:lpstr>Bahnschrift</vt:lpstr>
      <vt:lpstr>Bahnschrift SemiCondensed</vt:lpstr>
      <vt:lpstr>Calibri</vt:lpstr>
      <vt:lpstr>第一PPT，www.1ppt.com​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keywords/>
  <dc:description/>
  <cp:lastModifiedBy>戴幼喬</cp:lastModifiedBy>
  <cp:revision>748</cp:revision>
  <dcterms:created xsi:type="dcterms:W3CDTF">2019-07-04T08:14:45Z</dcterms:created>
  <dcterms:modified xsi:type="dcterms:W3CDTF">2022-05-31T02:47:31Z</dcterms:modified>
</cp:coreProperties>
</file>