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ecalotype Semi-Bold" charset="1" panose="00000700000000000000"/>
      <p:regular r:id="rId14"/>
    </p:embeddedFont>
    <p:embeddedFont>
      <p:font typeface="Decalotype Light" charset="1" panose="00000400000000000000"/>
      <p:regular r:id="rId15"/>
    </p:embeddedFont>
    <p:embeddedFont>
      <p:font typeface="Decalotype Medium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386" y="1626553"/>
            <a:ext cx="14193588" cy="6977379"/>
            <a:chOff x="0" y="0"/>
            <a:chExt cx="18924784" cy="93031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0"/>
              <a:ext cx="18924784" cy="6343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00"/>
                </a:lnSpc>
              </a:pPr>
              <a:r>
                <a:rPr lang="en-US" sz="15000">
                  <a:solidFill>
                    <a:srgbClr val="FFD93B"/>
                  </a:solidFill>
                  <a:latin typeface="Decalotype Semi-Bold"/>
                </a:rPr>
                <a:t>Sistema de Gestão de Eventos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492875"/>
              <a:ext cx="18924784" cy="2810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>
                  <a:solidFill>
                    <a:srgbClr val="FFFFFF"/>
                  </a:solidFill>
                  <a:latin typeface="Decalotype Light"/>
                </a:rPr>
                <a:t>Bases de dados</a:t>
              </a:r>
            </a:p>
            <a:p>
              <a:pPr algn="l" marL="863606" indent="-431803" lvl="1">
                <a:lnSpc>
                  <a:spcPts val="5600"/>
                </a:lnSpc>
                <a:buFont typeface="Arial"/>
                <a:buChar char="•"/>
              </a:pPr>
              <a:r>
                <a:rPr lang="en-US" sz="4000">
                  <a:solidFill>
                    <a:srgbClr val="FFFFFF"/>
                  </a:solidFill>
                  <a:latin typeface="Decalotype Light"/>
                </a:rPr>
                <a:t>João Oliveira 102631</a:t>
              </a:r>
            </a:p>
            <a:p>
              <a:pPr algn="l" marL="863606" indent="-431803" lvl="1">
                <a:lnSpc>
                  <a:spcPts val="5600"/>
                </a:lnSpc>
                <a:buFont typeface="Arial"/>
                <a:buChar char="•"/>
              </a:pPr>
              <a:r>
                <a:rPr lang="en-US" sz="4000">
                  <a:solidFill>
                    <a:srgbClr val="FFFFFF"/>
                  </a:solidFill>
                  <a:latin typeface="Decalotype Light"/>
                </a:rPr>
                <a:t>Francisco Albergaria 114646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910262"/>
            <a:ext cx="16230600" cy="0"/>
          </a:xfrm>
          <a:prstGeom prst="line">
            <a:avLst/>
          </a:prstGeom>
          <a:ln cap="rnd" w="28575">
            <a:solidFill>
              <a:srgbClr val="84838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247742">
            <a:off x="-603364" y="-7210103"/>
            <a:ext cx="19073093" cy="10715611"/>
          </a:xfrm>
          <a:custGeom>
            <a:avLst/>
            <a:gdLst/>
            <a:ahLst/>
            <a:cxnLst/>
            <a:rect r="r" b="b" t="t" l="l"/>
            <a:pathLst>
              <a:path h="10715611" w="19073093">
                <a:moveTo>
                  <a:pt x="0" y="0"/>
                </a:moveTo>
                <a:lnTo>
                  <a:pt x="19073094" y="0"/>
                </a:lnTo>
                <a:lnTo>
                  <a:pt x="19073094" y="10715611"/>
                </a:lnTo>
                <a:lnTo>
                  <a:pt x="0" y="1071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09650" y="5741314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5" id="5"/>
          <p:cNvSpPr/>
          <p:nvPr/>
        </p:nvSpPr>
        <p:spPr>
          <a:xfrm rot="0">
            <a:off x="5317258" y="5741314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6" id="6"/>
          <p:cNvSpPr/>
          <p:nvPr/>
        </p:nvSpPr>
        <p:spPr>
          <a:xfrm rot="0">
            <a:off x="9605817" y="5741314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AutoShape 7" id="7"/>
          <p:cNvSpPr/>
          <p:nvPr/>
        </p:nvSpPr>
        <p:spPr>
          <a:xfrm rot="0">
            <a:off x="13894375" y="5741314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1623060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Medium"/>
              </a:rPr>
              <a:t>Introdução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6781800"/>
            <a:ext cx="3364925" cy="1847469"/>
            <a:chOff x="0" y="0"/>
            <a:chExt cx="4486566" cy="246329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O que é?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20547"/>
              <a:ext cx="4486566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Empresa que ajuda cliente a criar e personalizar eventos que estes queiram realizar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17258" y="6781800"/>
            <a:ext cx="3364925" cy="1847469"/>
            <a:chOff x="0" y="0"/>
            <a:chExt cx="4486566" cy="246329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O que faz?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20547"/>
              <a:ext cx="4486566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É possível adicionar clientes e associá-los  às respetivas reservas.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894375" y="6781800"/>
            <a:ext cx="3364925" cy="2266569"/>
            <a:chOff x="0" y="0"/>
            <a:chExt cx="4486566" cy="302209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O que faz?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20547"/>
              <a:ext cx="4486566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É também possível adicionar gestores que podem adicionar empregados e serviços extra à reserva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05817" y="6781800"/>
            <a:ext cx="3364925" cy="2266569"/>
            <a:chOff x="0" y="0"/>
            <a:chExt cx="4486566" cy="302209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0"/>
              <a:ext cx="4486566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70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Decalotype Medium"/>
                </a:rPr>
                <a:t>O que faz?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20547"/>
              <a:ext cx="4486566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ecalotype Light"/>
                </a:rPr>
                <a:t>É possível também associar reservas e associá-las aos respetivos eventos, espaços, etc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0" y="9783958"/>
            <a:ext cx="18288000" cy="526854"/>
          </a:xfrm>
          <a:custGeom>
            <a:avLst/>
            <a:gdLst/>
            <a:ahLst/>
            <a:cxnLst/>
            <a:rect r="r" b="b" t="t" l="l"/>
            <a:pathLst>
              <a:path h="526854" w="18288000">
                <a:moveTo>
                  <a:pt x="0" y="0"/>
                </a:moveTo>
                <a:lnTo>
                  <a:pt x="18288000" y="0"/>
                </a:lnTo>
                <a:lnTo>
                  <a:pt x="18288000" y="526855"/>
                </a:lnTo>
                <a:lnTo>
                  <a:pt x="0" y="526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020897" r="0" b="-83163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5205" y="-149178"/>
            <a:ext cx="18818410" cy="10585355"/>
          </a:xfrm>
          <a:custGeom>
            <a:avLst/>
            <a:gdLst/>
            <a:ahLst/>
            <a:cxnLst/>
            <a:rect r="r" b="b" t="t" l="l"/>
            <a:pathLst>
              <a:path h="10585355" w="18818410">
                <a:moveTo>
                  <a:pt x="0" y="0"/>
                </a:moveTo>
                <a:lnTo>
                  <a:pt x="18818410" y="0"/>
                </a:lnTo>
                <a:lnTo>
                  <a:pt x="18818410" y="10585356"/>
                </a:lnTo>
                <a:lnTo>
                  <a:pt x="0" y="1058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94258" y="1514475"/>
            <a:ext cx="11099483" cy="8493971"/>
          </a:xfrm>
          <a:custGeom>
            <a:avLst/>
            <a:gdLst/>
            <a:ahLst/>
            <a:cxnLst/>
            <a:rect r="r" b="b" t="t" l="l"/>
            <a:pathLst>
              <a:path h="8493971" w="11099483">
                <a:moveTo>
                  <a:pt x="0" y="0"/>
                </a:moveTo>
                <a:lnTo>
                  <a:pt x="11099484" y="0"/>
                </a:lnTo>
                <a:lnTo>
                  <a:pt x="11099484" y="8493971"/>
                </a:lnTo>
                <a:lnTo>
                  <a:pt x="0" y="8493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706273" y="-9525"/>
            <a:ext cx="11815191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Medium"/>
              </a:rPr>
              <a:t>Diagrama Relacional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75089">
            <a:off x="-3643629" y="-4378147"/>
            <a:ext cx="11430409" cy="9048607"/>
          </a:xfrm>
          <a:custGeom>
            <a:avLst/>
            <a:gdLst/>
            <a:ahLst/>
            <a:cxnLst/>
            <a:rect r="r" b="b" t="t" l="l"/>
            <a:pathLst>
              <a:path h="9048607" w="11430409">
                <a:moveTo>
                  <a:pt x="0" y="0"/>
                </a:moveTo>
                <a:lnTo>
                  <a:pt x="11430408" y="0"/>
                </a:lnTo>
                <a:lnTo>
                  <a:pt x="11430408" y="9048608"/>
                </a:lnTo>
                <a:lnTo>
                  <a:pt x="0" y="9048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5466" y="6137947"/>
            <a:ext cx="11817069" cy="2334385"/>
          </a:xfrm>
          <a:custGeom>
            <a:avLst/>
            <a:gdLst/>
            <a:ahLst/>
            <a:cxnLst/>
            <a:rect r="r" b="b" t="t" l="l"/>
            <a:pathLst>
              <a:path h="2334385" w="11817069">
                <a:moveTo>
                  <a:pt x="0" y="0"/>
                </a:moveTo>
                <a:lnTo>
                  <a:pt x="11817068" y="0"/>
                </a:lnTo>
                <a:lnTo>
                  <a:pt x="11817068" y="2334386"/>
                </a:lnTo>
                <a:lnTo>
                  <a:pt x="0" y="2334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4549" y="480066"/>
            <a:ext cx="6152921" cy="3350833"/>
            <a:chOff x="0" y="0"/>
            <a:chExt cx="8203895" cy="44677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8203895" cy="1822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339"/>
                </a:lnSpc>
                <a:spcBef>
                  <a:spcPct val="0"/>
                </a:spcBef>
              </a:pPr>
              <a:r>
                <a:rPr lang="en-US" sz="9399">
                  <a:solidFill>
                    <a:srgbClr val="FFD93B"/>
                  </a:solidFill>
                  <a:latin typeface="Decalotype Medium"/>
                </a:rPr>
                <a:t>UDFs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065062"/>
              <a:ext cx="8203895" cy="1402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ecalotype Light"/>
                </a:rPr>
                <a:t>Pesquisar um cliente baseado nos seus dados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70444">
            <a:off x="-946121" y="-1491570"/>
            <a:ext cx="7652194" cy="6057675"/>
          </a:xfrm>
          <a:custGeom>
            <a:avLst/>
            <a:gdLst/>
            <a:ahLst/>
            <a:cxnLst/>
            <a:rect r="r" b="b" t="t" l="l"/>
            <a:pathLst>
              <a:path h="6057675" w="7652194">
                <a:moveTo>
                  <a:pt x="0" y="0"/>
                </a:moveTo>
                <a:lnTo>
                  <a:pt x="7652194" y="0"/>
                </a:lnTo>
                <a:lnTo>
                  <a:pt x="7652194" y="6057675"/>
                </a:lnTo>
                <a:lnTo>
                  <a:pt x="0" y="605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7186" y="240033"/>
            <a:ext cx="6928982" cy="9806934"/>
          </a:xfrm>
          <a:custGeom>
            <a:avLst/>
            <a:gdLst/>
            <a:ahLst/>
            <a:cxnLst/>
            <a:rect r="r" b="b" t="t" l="l"/>
            <a:pathLst>
              <a:path h="9806934" w="6928982">
                <a:moveTo>
                  <a:pt x="0" y="0"/>
                </a:moveTo>
                <a:lnTo>
                  <a:pt x="6928982" y="0"/>
                </a:lnTo>
                <a:lnTo>
                  <a:pt x="6928982" y="9806934"/>
                </a:lnTo>
                <a:lnTo>
                  <a:pt x="0" y="9806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4549" y="480066"/>
            <a:ext cx="6152921" cy="2817433"/>
            <a:chOff x="0" y="0"/>
            <a:chExt cx="8203895" cy="37565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8203895" cy="1822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339"/>
                </a:lnSpc>
                <a:spcBef>
                  <a:spcPct val="0"/>
                </a:spcBef>
              </a:pPr>
              <a:r>
                <a:rPr lang="en-US" sz="9399">
                  <a:solidFill>
                    <a:srgbClr val="FFD93B"/>
                  </a:solidFill>
                  <a:latin typeface="Decalotype Medium"/>
                </a:rPr>
                <a:t>SPs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065062"/>
              <a:ext cx="8203895" cy="691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ecalotype Light"/>
                </a:rPr>
                <a:t>Editar um cliente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206126">
            <a:off x="-1867022" y="-2342195"/>
            <a:ext cx="8660539" cy="6855907"/>
          </a:xfrm>
          <a:custGeom>
            <a:avLst/>
            <a:gdLst/>
            <a:ahLst/>
            <a:cxnLst/>
            <a:rect r="r" b="b" t="t" l="l"/>
            <a:pathLst>
              <a:path h="6855907" w="8660539">
                <a:moveTo>
                  <a:pt x="0" y="0"/>
                </a:moveTo>
                <a:lnTo>
                  <a:pt x="8660539" y="0"/>
                </a:lnTo>
                <a:lnTo>
                  <a:pt x="8660539" y="6855907"/>
                </a:lnTo>
                <a:lnTo>
                  <a:pt x="0" y="6855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67276" y="2616463"/>
            <a:ext cx="10826121" cy="1447870"/>
          </a:xfrm>
          <a:custGeom>
            <a:avLst/>
            <a:gdLst/>
            <a:ahLst/>
            <a:cxnLst/>
            <a:rect r="r" b="b" t="t" l="l"/>
            <a:pathLst>
              <a:path h="1447870" w="10826121">
                <a:moveTo>
                  <a:pt x="0" y="0"/>
                </a:moveTo>
                <a:lnTo>
                  <a:pt x="10826121" y="0"/>
                </a:lnTo>
                <a:lnTo>
                  <a:pt x="10826121" y="1447870"/>
                </a:lnTo>
                <a:lnTo>
                  <a:pt x="0" y="1447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10344" y="5460307"/>
            <a:ext cx="11156968" cy="1256083"/>
          </a:xfrm>
          <a:custGeom>
            <a:avLst/>
            <a:gdLst/>
            <a:ahLst/>
            <a:cxnLst/>
            <a:rect r="r" b="b" t="t" l="l"/>
            <a:pathLst>
              <a:path h="1256083" w="11156968">
                <a:moveTo>
                  <a:pt x="0" y="0"/>
                </a:moveTo>
                <a:lnTo>
                  <a:pt x="11156968" y="0"/>
                </a:lnTo>
                <a:lnTo>
                  <a:pt x="11156968" y="1256083"/>
                </a:lnTo>
                <a:lnTo>
                  <a:pt x="0" y="1256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4549" y="480066"/>
            <a:ext cx="6105795" cy="3325168"/>
            <a:chOff x="0" y="0"/>
            <a:chExt cx="8141060" cy="443355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5725"/>
              <a:ext cx="8141060" cy="1798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60"/>
                </a:lnSpc>
                <a:spcBef>
                  <a:spcPct val="0"/>
                </a:spcBef>
              </a:pPr>
              <a:r>
                <a:rPr lang="en-US" sz="9327">
                  <a:solidFill>
                    <a:srgbClr val="FFD93B"/>
                  </a:solidFill>
                  <a:latin typeface="Decalotype Medium"/>
                </a:rPr>
                <a:t>Views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050600"/>
              <a:ext cx="8141060" cy="1382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2739" indent="-321370" lvl="1">
                <a:lnSpc>
                  <a:spcPts val="4167"/>
                </a:lnSpc>
                <a:buFont typeface="Arial"/>
                <a:buChar char="•"/>
              </a:pPr>
              <a:r>
                <a:rPr lang="en-US" sz="2977">
                  <a:solidFill>
                    <a:srgbClr val="FFFFFF"/>
                  </a:solidFill>
                  <a:latin typeface="Decalotype Light"/>
                </a:rPr>
                <a:t>Visualizar cliente com os detalhes da sua reserva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4896">
            <a:off x="-1867022" y="-2342195"/>
            <a:ext cx="8660539" cy="6855907"/>
          </a:xfrm>
          <a:custGeom>
            <a:avLst/>
            <a:gdLst/>
            <a:ahLst/>
            <a:cxnLst/>
            <a:rect r="r" b="b" t="t" l="l"/>
            <a:pathLst>
              <a:path h="6855907" w="8660539">
                <a:moveTo>
                  <a:pt x="0" y="0"/>
                </a:moveTo>
                <a:lnTo>
                  <a:pt x="8660539" y="0"/>
                </a:lnTo>
                <a:lnTo>
                  <a:pt x="8660539" y="6855907"/>
                </a:lnTo>
                <a:lnTo>
                  <a:pt x="0" y="6855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886" t="0" r="-160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14892" y="2801935"/>
            <a:ext cx="10699722" cy="2833795"/>
          </a:xfrm>
          <a:custGeom>
            <a:avLst/>
            <a:gdLst/>
            <a:ahLst/>
            <a:cxnLst/>
            <a:rect r="r" b="b" t="t" l="l"/>
            <a:pathLst>
              <a:path h="2833795" w="10699722">
                <a:moveTo>
                  <a:pt x="0" y="0"/>
                </a:moveTo>
                <a:lnTo>
                  <a:pt x="10699722" y="0"/>
                </a:lnTo>
                <a:lnTo>
                  <a:pt x="10699722" y="2833795"/>
                </a:lnTo>
                <a:lnTo>
                  <a:pt x="0" y="28337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4549" y="480066"/>
            <a:ext cx="6105795" cy="3325168"/>
            <a:chOff x="0" y="0"/>
            <a:chExt cx="8141060" cy="443355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8141060" cy="1798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60"/>
                </a:lnSpc>
                <a:spcBef>
                  <a:spcPct val="0"/>
                </a:spcBef>
              </a:pPr>
              <a:r>
                <a:rPr lang="en-US" sz="9327">
                  <a:solidFill>
                    <a:srgbClr val="FFD93B"/>
                  </a:solidFill>
                  <a:latin typeface="Decalotype Medium"/>
                </a:rPr>
                <a:t>Triggers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050600"/>
              <a:ext cx="8141060" cy="1382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2739" indent="-321370" lvl="1">
                <a:lnSpc>
                  <a:spcPts val="4167"/>
                </a:lnSpc>
                <a:buFont typeface="Arial"/>
                <a:buChar char="•"/>
              </a:pPr>
              <a:r>
                <a:rPr lang="en-US" sz="2977">
                  <a:solidFill>
                    <a:srgbClr val="FFFFFF"/>
                  </a:solidFill>
                  <a:latin typeface="Decalotype Light"/>
                </a:rPr>
                <a:t>Incrementar o montante total da reserva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5205" y="-149178"/>
            <a:ext cx="18818410" cy="10585355"/>
          </a:xfrm>
          <a:custGeom>
            <a:avLst/>
            <a:gdLst/>
            <a:ahLst/>
            <a:cxnLst/>
            <a:rect r="r" b="b" t="t" l="l"/>
            <a:pathLst>
              <a:path h="10585355" w="18818410">
                <a:moveTo>
                  <a:pt x="0" y="0"/>
                </a:moveTo>
                <a:lnTo>
                  <a:pt x="18818410" y="0"/>
                </a:lnTo>
                <a:lnTo>
                  <a:pt x="18818410" y="10585356"/>
                </a:lnTo>
                <a:lnTo>
                  <a:pt x="0" y="1058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557055" y="3762310"/>
            <a:ext cx="21402110" cy="2752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736"/>
              </a:lnSpc>
              <a:spcBef>
                <a:spcPct val="0"/>
              </a:spcBef>
            </a:pPr>
            <a:r>
              <a:rPr lang="en-US" sz="18114">
                <a:solidFill>
                  <a:srgbClr val="FFD93B"/>
                </a:solidFill>
                <a:latin typeface="Decalotype Medium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DAGGyk2dFvM</dc:identifier>
  <dcterms:modified xsi:type="dcterms:W3CDTF">2011-08-01T06:04:30Z</dcterms:modified>
  <cp:revision>1</cp:revision>
  <dc:title>Sistema de Gestão de Eventos</dc:title>
</cp:coreProperties>
</file>