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sca barbosa" initials="vb" lastIdx="1" clrIdx="0">
    <p:extLst>
      <p:ext uri="{19B8F6BF-5375-455C-9EA6-DF929625EA0E}">
        <p15:presenceInfo xmlns:p15="http://schemas.microsoft.com/office/powerpoint/2012/main" userId="6c07e176f310ca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42B68-8E71-4A49-A6D2-639DB750D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C20C7B-9942-488F-97E5-BA73F11DA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7A665E-EB41-48DB-AA0F-7F115248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D6CA-941E-41F3-933E-80552CD1AF5D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F12139-28AC-4625-823E-E7FDEA26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ACE58-47F3-4899-BAE6-7B577012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94FD-EE35-4E9E-9DCC-C3C4CB450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51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6A643-880F-4E59-8016-4C29DB7D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4E29A4-34BE-43F9-BFCF-3E1873CE6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46A311-39F9-41DF-B435-5BF11BF2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D6CA-941E-41F3-933E-80552CD1AF5D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38C80C-7FF5-4F8C-AF07-CAED0A2F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83C980-46AD-4BF8-AF50-F99C4A9E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94FD-EE35-4E9E-9DCC-C3C4CB450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51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765792-49A5-4AF3-BDFB-FFEE97B73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0FFF32-F9A8-475C-B052-5A4D6A7F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70B672-ABD7-4931-A9D9-7031B1F7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D6CA-941E-41F3-933E-80552CD1AF5D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EF0D7E-1866-419C-B2B0-D1676839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2D9105-C59D-434B-A6FA-0ECCFCCC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94FD-EE35-4E9E-9DCC-C3C4CB450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92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0FD4B-33B4-4AA9-AA8D-9F465CD4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EAA7A1-B173-4AB8-A39B-D4EC246D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5A3A71-A9E5-46E0-959F-C7DD645A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D6CA-941E-41F3-933E-80552CD1AF5D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0F5544-F9B2-4460-921C-365B963F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9D3BBE-8460-4F6C-8F40-C7AE56E7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94FD-EE35-4E9E-9DCC-C3C4CB450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89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3F27-29C3-4FCB-B06E-EC33DFCC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519224-F8A8-4F4F-B6F5-4AAB61AAE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CC6519-66C4-4DAF-9995-3E557804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D6CA-941E-41F3-933E-80552CD1AF5D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38ACA4-4D9A-44A6-B497-7E9AFA83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E772D9-1282-4A7F-9D4F-BB57C9CE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94FD-EE35-4E9E-9DCC-C3C4CB450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5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F7A5B-1A98-428E-8E24-277726A1B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809662-4323-45DA-975C-618FAB15D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74B5AF-A508-411D-A57D-5729BF021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23A3D6-86CD-4282-B566-428A3EC2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D6CA-941E-41F3-933E-80552CD1AF5D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3F1325-C567-40A1-9E79-461EE6A1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7FC887-F61A-4A42-B9AF-748A1813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94FD-EE35-4E9E-9DCC-C3C4CB450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85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10D9C-E7D2-43CE-8784-E856EE4E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0A5698-03D1-4074-9C6F-6BBF0FBF8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F755ED-5D28-4BD4-A7FB-62BE98C6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8A5581-EF8E-43F1-B882-889CAEDC6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4044EB-92CD-40AA-84BD-CF9E5532E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A2FF5D-C08A-47E6-AD81-76A89F9C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D6CA-941E-41F3-933E-80552CD1AF5D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2F5ECA-061C-476E-A809-41CC90A2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76E9B8-685B-463C-AA4C-D3C19F43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94FD-EE35-4E9E-9DCC-C3C4CB450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94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4C6E3-1339-488F-9AB1-1C39AE8D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7E63AF-3DCD-4A16-A249-D844F551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D6CA-941E-41F3-933E-80552CD1AF5D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6B6CF6-1BA1-467F-8995-21757E05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89EAE-8F38-47F4-9E45-5F51A20B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94FD-EE35-4E9E-9DCC-C3C4CB450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41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D7F122-0F9E-4095-B1F9-5409D9F7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D6CA-941E-41F3-933E-80552CD1AF5D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85F7C4-1A31-48A4-96BB-A7CE70BA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4286BC-29A4-4F99-82A4-3396F3E8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94FD-EE35-4E9E-9DCC-C3C4CB450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67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15215-E8F2-49DA-BFC6-4F36C601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F6B9A7-83FD-42F5-9EFA-1D2D2F964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52A842-DC2F-4661-AA6F-B734CC460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58E995-4025-4FBE-9846-0767572B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D6CA-941E-41F3-933E-80552CD1AF5D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B0F0D3-FB1B-44D5-B2B6-7CAA2915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94AF02-E7BB-4A62-ADC5-CA2EDAD0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94FD-EE35-4E9E-9DCC-C3C4CB450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87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33CB1-03BF-4BA6-ACA9-E29E0637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274CDA-24AD-498D-986F-BED36598F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5F02F8-0243-4F10-9AE4-357411784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52342D-AEC6-45E6-BB81-C1D77AFA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D6CA-941E-41F3-933E-80552CD1AF5D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23AC53-B359-416E-8BE5-E45BD36F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4B2A09-5EEF-48E4-8063-1AB0534A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94FD-EE35-4E9E-9DCC-C3C4CB450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61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CB1DE7-AA20-476C-8735-FC0A05F9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0AFCD2-4153-473E-95D0-67BB8027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3AB572-5422-4D5C-B104-8C83FEC56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DD6CA-941E-41F3-933E-80552CD1AF5D}" type="datetimeFigureOut">
              <a:rPr lang="pt-BR" smtClean="0"/>
              <a:t>21/06/2021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DDF529-9317-46B7-871B-30E976F23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19923D-D87B-4786-BA36-C28D7CB4B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C94FD-EE35-4E9E-9DCC-C3C4CB450E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0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1181EFD-B20B-41B8-952B-F862228042B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2E7861E-67B6-4DA4-8028-C1BBA6C5CC1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5AB229-F468-4224-9676-C1E1E31B6923}"/>
              </a:ext>
            </a:extLst>
          </p:cNvPr>
          <p:cNvSpPr txBox="1"/>
          <p:nvPr/>
        </p:nvSpPr>
        <p:spPr>
          <a:xfrm>
            <a:off x="1255486" y="159657"/>
            <a:ext cx="3585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Público Alvo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42B73E-10AB-4A0F-84FC-996FC4745EDB}"/>
              </a:ext>
            </a:extLst>
          </p:cNvPr>
          <p:cNvSpPr txBox="1"/>
          <p:nvPr/>
        </p:nvSpPr>
        <p:spPr>
          <a:xfrm>
            <a:off x="7351485" y="159657"/>
            <a:ext cx="3585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Persona (José)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99BB06F-B771-4B57-BA9D-E2D3382D9B9A}"/>
              </a:ext>
            </a:extLst>
          </p:cNvPr>
          <p:cNvSpPr/>
          <p:nvPr/>
        </p:nvSpPr>
        <p:spPr>
          <a:xfrm>
            <a:off x="-1" y="3779714"/>
            <a:ext cx="6096000" cy="30565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Pessoas com deficiência visual, auditiva, motora e sem deficiência alguma com idade acima dos 13 anos que busquem uma forma de facilitar e agilizar seu processo de medicação.</a:t>
            </a:r>
          </a:p>
          <a:p>
            <a:pPr algn="ctr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OBS: Essencial para pessoas com problemas de memória.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C8B690E-B47D-4870-A952-1D8FD657A1DD}"/>
              </a:ext>
            </a:extLst>
          </p:cNvPr>
          <p:cNvSpPr/>
          <p:nvPr/>
        </p:nvSpPr>
        <p:spPr>
          <a:xfrm>
            <a:off x="0" y="3445887"/>
            <a:ext cx="12192000" cy="35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FAAF42-71D5-49FC-80D3-BD3BA004529D}"/>
              </a:ext>
            </a:extLst>
          </p:cNvPr>
          <p:cNvSpPr/>
          <p:nvPr/>
        </p:nvSpPr>
        <p:spPr>
          <a:xfrm>
            <a:off x="6096000" y="3801487"/>
            <a:ext cx="6096000" cy="30347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BR" sz="20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 é José. Ele tem 68 anos </a:t>
            </a:r>
            <a:r>
              <a:rPr lang="pt-BR" sz="20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desde</a:t>
            </a:r>
            <a:r>
              <a:rPr lang="pt-BR" sz="20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seus 24 anos descobriu que possui pressão alta e diariamente tem muita enxaqueca. José sempre foi uma pessoa que viveu muito bem sozinho, porém com a chegada da idade e tantos medicamentos para tomar José vem encontrando muita dificuldade em lembrar de tomar seus medicamentos corretos nos horários prescritos.</a:t>
            </a:r>
            <a:endParaRPr lang="pt-BR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dirty="0"/>
            </a:br>
            <a:endParaRPr lang="pt-BR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51D5EB2-D9FC-4F10-BA09-4CCD6F037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3028" y="981886"/>
            <a:ext cx="12192000" cy="0"/>
          </a:xfrm>
          <a:prstGeom prst="rect">
            <a:avLst/>
          </a:prstGeom>
          <a:solidFill>
            <a:srgbClr val="EF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700" b="0" i="0" u="none" strike="noStrike" cap="none" normalizeH="0" baseline="0">
                <a:ln>
                  <a:noFill/>
                </a:ln>
                <a:solidFill>
                  <a:srgbClr val="616161"/>
                </a:solidFill>
                <a:effectLst/>
                <a:latin typeface="Verdana" panose="020B060403050404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856112D-0D8B-43B1-9903-F9F8846BF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37" y="831759"/>
            <a:ext cx="3717925" cy="227792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14611EA-5D45-4482-8B02-C8181B9C9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76" y="752929"/>
            <a:ext cx="2618245" cy="26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20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111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joao claudio</cp:lastModifiedBy>
  <cp:revision>10</cp:revision>
  <dcterms:created xsi:type="dcterms:W3CDTF">2020-03-24T10:19:45Z</dcterms:created>
  <dcterms:modified xsi:type="dcterms:W3CDTF">2021-06-21T05:55:53Z</dcterms:modified>
</cp:coreProperties>
</file>