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9A2EB-66C7-4007-8343-853942F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C4529B-8EA1-431E-871F-967921FF4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CBDE8-4B6D-478E-AB47-1736239E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CDE5A-77E9-4A06-B647-7AE93092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28D84-7922-49A6-B129-92F13D62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1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F133F-C5CC-451B-89BB-4F2D74E4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AD82B5-7465-458C-BF4A-0E2DA6BB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0369D-90AC-4B0E-97F4-CC4D1EC3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78FC0-740F-4988-94D7-B2C875AC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DB149-8613-4239-AFDC-ADD1B12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0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D0015D-DFA1-431C-A7DB-69D2D8B3F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8FB777-B938-4C54-B3B5-D357FFD5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95944-2D3F-4F91-BC3F-F595CC32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34A3F-5693-4C81-99F4-390556A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C3BE8-22A5-46A3-8371-3754CA9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6EAC8-6252-4190-8E6F-18B3693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F70D4-612C-4D68-9B74-2971F88F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08B7-F7AB-495E-B04C-38180789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BB417-CA94-4B89-A2FC-48480774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13683-C3CA-4453-AA94-5A75C24D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6C63-0D88-474B-9963-C872899D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BEC7E-1663-473F-BFCD-0DCD998D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9CAE8-6FE2-45D2-AB52-FDC724DA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CBA94-D889-47BE-A092-967A6181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95C81-EB34-4D8C-A582-3C1C2391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87B74-D89E-409E-AF3F-18FF21C8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27006-0940-415C-9D2C-4D36D18A6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9664B3-1A13-47A3-A836-197D5BD9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4AC19-D3F1-408E-A9CC-73469718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BCD0C6-0911-4F53-82F4-09EF410B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5B39E6-AD95-4561-A710-4352E609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3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4E9A-1A83-42C9-A848-D15FA41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B9078-B42E-41B7-AB45-37902C9E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0AED8-CDEF-4AB3-B748-AF0EBA66D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B1D5DD-1795-4B6E-80E1-2539917CB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4C870-83B5-4461-B3F3-F03F4D545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707398-8752-4410-8C8A-FDBEDD0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8049F9-1036-4A6E-ACEC-DCA01D6D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4B53C-F91C-4E31-A860-1BEAEAA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0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ACBEB-3DEF-489A-A71D-F7954598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4FE3DE-6C13-4C13-A677-9D6BDF4D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7EF056-39E1-42CC-9D12-326532E7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14735-9F43-416E-AB8B-FE9073B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4FEF49-1CE9-484B-9656-DB4D7309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C058F0-DD13-42C6-BBC5-399FA391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38A8-D160-4F5B-AC92-FEFAB70E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49C5-8555-4E06-B4FF-617F18D5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5C543-99D6-442F-B4DA-D04CE868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EED555-40CE-4B76-95B9-A284D64D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DE178-7531-416B-B734-60A6BDB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AF034-86B9-49DD-95DB-0BC68870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955B62-3EF2-4420-9C69-53A07A79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9230-759D-448C-AD51-88DDA8ED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1683BB-73E7-4166-BDA7-A498D0B7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0A9226-F359-4710-A46B-07AA1D97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F7DFA8-6D71-40B6-B2D5-FCEAF862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F6771-CA6C-4D70-863E-D65081FD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F66074-0090-4F6A-AAE7-C4703391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1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CF5466-48BE-4472-A080-131E74AB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3A83F-29D5-4973-A7D5-B5475D3E8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683E5A-3B52-43E1-A75A-D730B358F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DC56-136C-4AE3-8A51-AF9408DC76D9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457B8-68BA-407F-8166-0E7DD129E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03F7B-BA8F-4A07-BE55-05EB7F51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D660-51BE-4549-BEDD-F5ADFC997F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52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6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01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2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5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48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8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80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573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claudio</dc:creator>
  <cp:lastModifiedBy>joao claudio</cp:lastModifiedBy>
  <cp:revision>6</cp:revision>
  <dcterms:created xsi:type="dcterms:W3CDTF">2021-06-16T19:05:55Z</dcterms:created>
  <dcterms:modified xsi:type="dcterms:W3CDTF">2021-06-18T22:06:39Z</dcterms:modified>
</cp:coreProperties>
</file>