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
  </p:notesMasterIdLst>
  <p:sldIdLst>
    <p:sldId id="256" r:id="rId2"/>
    <p:sldId id="257" r:id="rId3"/>
    <p:sldId id="291" r:id="rId4"/>
    <p:sldId id="294" r:id="rId5"/>
    <p:sldId id="295" r:id="rId6"/>
    <p:sldId id="293" r:id="rId7"/>
    <p:sldId id="258" r:id="rId8"/>
  </p:sldIdLst>
  <p:sldSz cx="9144000" cy="5143500" type="screen16x9"/>
  <p:notesSz cx="6858000" cy="9144000"/>
  <p:embeddedFontLst>
    <p:embeddedFont>
      <p:font typeface="Advent Pro" panose="020B0604020202020204" charset="0"/>
      <p:regular r:id="rId10"/>
      <p:bold r:id="rId11"/>
      <p:italic r:id="rId12"/>
      <p:boldItalic r:id="rId13"/>
    </p:embeddedFont>
    <p:embeddedFont>
      <p:font typeface="Advent Pro Medium" panose="020B0604020202020204" charset="0"/>
      <p:regular r:id="rId14"/>
      <p:bold r:id="rId15"/>
      <p:italic r:id="rId16"/>
      <p:boldItalic r:id="rId17"/>
    </p:embeddedFont>
    <p:embeddedFont>
      <p:font typeface="Aldrich" panose="020B0604020202020204" charset="0"/>
      <p:regular r:id="rId18"/>
    </p:embeddedFont>
    <p:embeddedFont>
      <p:font typeface="Roboto Condensed Light" panose="02000000000000000000" pitchFamily="2" charset="0"/>
      <p:regular r:id="rId19"/>
      <p: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7507DD-8C83-4F8E-9754-C012185DE30E}">
  <a:tblStyle styleId="{017507DD-8C83-4F8E-9754-C012185DE3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7bbd27d8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7bbd27d8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7bbd27d8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7bbd27d8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9694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7bbd27d8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7bbd27d8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2034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7bbd27d8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7bbd27d8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5142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27bbd27d81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27bbd27d8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4416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27bbd27d81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27bbd27d81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10" name="Google Shape;10;p2"/>
          <p:cNvSpPr txBox="1">
            <a:spLocks noGrp="1"/>
          </p:cNvSpPr>
          <p:nvPr>
            <p:ph type="ctrTitle"/>
          </p:nvPr>
        </p:nvSpPr>
        <p:spPr>
          <a:xfrm>
            <a:off x="2092225" y="873680"/>
            <a:ext cx="4959300" cy="29109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092475" y="3890443"/>
            <a:ext cx="4959300" cy="470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600">
                <a:latin typeface="Advent Pro"/>
                <a:ea typeface="Advent Pro"/>
                <a:cs typeface="Advent Pro"/>
                <a:sym typeface="Advent Pr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pic>
        <p:nvPicPr>
          <p:cNvPr id="70" name="Google Shape;70;p11"/>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71" name="Google Shape;71;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2" name="Google Shape;72;p11"/>
          <p:cNvSpPr txBox="1">
            <a:spLocks noGrp="1"/>
          </p:cNvSpPr>
          <p:nvPr>
            <p:ph type="subTitle" idx="1"/>
          </p:nvPr>
        </p:nvSpPr>
        <p:spPr>
          <a:xfrm>
            <a:off x="2197650" y="3078475"/>
            <a:ext cx="4748700" cy="4083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pic>
        <p:nvPicPr>
          <p:cNvPr id="15" name="Google Shape;15;p3"/>
          <p:cNvPicPr preferRelativeResize="0"/>
          <p:nvPr/>
        </p:nvPicPr>
        <p:blipFill>
          <a:blip r:embed="rId3">
            <a:alphaModFix/>
          </a:blip>
          <a:stretch>
            <a:fillRect/>
          </a:stretch>
        </p:blipFill>
        <p:spPr>
          <a:xfrm rot="-5400000">
            <a:off x="-2363475" y="1273964"/>
            <a:ext cx="4400440" cy="2595572"/>
          </a:xfrm>
          <a:prstGeom prst="rect">
            <a:avLst/>
          </a:prstGeom>
          <a:noFill/>
          <a:ln>
            <a:noFill/>
          </a:ln>
        </p:spPr>
      </p:pic>
      <p:grpSp>
        <p:nvGrpSpPr>
          <p:cNvPr id="16" name="Google Shape;16;p3"/>
          <p:cNvGrpSpPr/>
          <p:nvPr/>
        </p:nvGrpSpPr>
        <p:grpSpPr>
          <a:xfrm>
            <a:off x="938675" y="215450"/>
            <a:ext cx="1660050" cy="554100"/>
            <a:chOff x="938675" y="215450"/>
            <a:chExt cx="1660050" cy="554100"/>
          </a:xfrm>
        </p:grpSpPr>
        <p:sp>
          <p:nvSpPr>
            <p:cNvPr id="17" name="Google Shape;17;p3"/>
            <p:cNvSpPr/>
            <p:nvPr/>
          </p:nvSpPr>
          <p:spPr>
            <a:xfrm>
              <a:off x="938675" y="215450"/>
              <a:ext cx="600900" cy="554100"/>
            </a:xfrm>
            <a:prstGeom prst="chevron">
              <a:avLst>
                <a:gd name="adj" fmla="val 5000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1458650" y="215450"/>
              <a:ext cx="600900" cy="554100"/>
            </a:xfrm>
            <a:prstGeom prst="chevron">
              <a:avLst>
                <a:gd name="adj" fmla="val 5000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1997825" y="215450"/>
              <a:ext cx="600900" cy="554100"/>
            </a:xfrm>
            <a:prstGeom prst="chevron">
              <a:avLst>
                <a:gd name="adj" fmla="val 5000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pic>
        <p:nvPicPr>
          <p:cNvPr id="21" name="Google Shape;21;p4"/>
          <p:cNvPicPr preferRelativeResize="0"/>
          <p:nvPr/>
        </p:nvPicPr>
        <p:blipFill>
          <a:blip r:embed="rId2">
            <a:alphaModFix/>
          </a:blip>
          <a:stretch>
            <a:fillRect/>
          </a:stretch>
        </p:blipFill>
        <p:spPr>
          <a:xfrm>
            <a:off x="-1" y="-361900"/>
            <a:ext cx="9144003" cy="6518663"/>
          </a:xfrm>
          <a:prstGeom prst="rect">
            <a:avLst/>
          </a:prstGeom>
          <a:noFill/>
          <a:ln>
            <a:noFill/>
          </a:ln>
        </p:spPr>
      </p:pic>
      <p:pic>
        <p:nvPicPr>
          <p:cNvPr id="22" name="Google Shape;22;p4"/>
          <p:cNvPicPr preferRelativeResize="0"/>
          <p:nvPr/>
        </p:nvPicPr>
        <p:blipFill>
          <a:blip r:embed="rId3">
            <a:alphaModFix/>
          </a:blip>
          <a:stretch>
            <a:fillRect/>
          </a:stretch>
        </p:blipFill>
        <p:spPr>
          <a:xfrm rot="-8100003">
            <a:off x="-1932600" y="3729828"/>
            <a:ext cx="4400439" cy="2595571"/>
          </a:xfrm>
          <a:prstGeom prst="rect">
            <a:avLst/>
          </a:prstGeom>
          <a:noFill/>
          <a:ln>
            <a:noFill/>
          </a:ln>
        </p:spPr>
      </p:pic>
      <p:sp>
        <p:nvSpPr>
          <p:cNvPr id="23" name="Google Shape;23;p4"/>
          <p:cNvSpPr txBox="1">
            <a:spLocks noGrp="1"/>
          </p:cNvSpPr>
          <p:nvPr>
            <p:ph type="title"/>
          </p:nvPr>
        </p:nvSpPr>
        <p:spPr>
          <a:xfrm>
            <a:off x="713225" y="536450"/>
            <a:ext cx="6894900" cy="10173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4"/>
          <p:cNvSpPr txBox="1">
            <a:spLocks noGrp="1"/>
          </p:cNvSpPr>
          <p:nvPr>
            <p:ph type="body" idx="1"/>
          </p:nvPr>
        </p:nvSpPr>
        <p:spPr>
          <a:xfrm>
            <a:off x="982650" y="1945475"/>
            <a:ext cx="7178700" cy="2375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Char char="●"/>
              <a:defRPr/>
            </a:lvl1pPr>
            <a:lvl2pPr marL="914400" lvl="1" indent="-304800">
              <a:spcBef>
                <a:spcPts val="0"/>
              </a:spcBef>
              <a:spcAft>
                <a:spcPts val="0"/>
              </a:spcAft>
              <a:buClr>
                <a:schemeClr val="accent1"/>
              </a:buClr>
              <a:buSzPts val="1200"/>
              <a:buFont typeface="Roboto Condensed Light"/>
              <a:buChar char="○"/>
              <a:defRPr/>
            </a:lvl2pPr>
            <a:lvl3pPr marL="1371600" lvl="2" indent="-304800">
              <a:spcBef>
                <a:spcPts val="0"/>
              </a:spcBef>
              <a:spcAft>
                <a:spcPts val="0"/>
              </a:spcAft>
              <a:buClr>
                <a:srgbClr val="434343"/>
              </a:buClr>
              <a:buSzPts val="1200"/>
              <a:buFont typeface="Roboto Condensed Light"/>
              <a:buChar char="■"/>
              <a:defRPr/>
            </a:lvl3pPr>
            <a:lvl4pPr marL="1828800" lvl="3" indent="-304800">
              <a:spcBef>
                <a:spcPts val="0"/>
              </a:spcBef>
              <a:spcAft>
                <a:spcPts val="0"/>
              </a:spcAft>
              <a:buClr>
                <a:srgbClr val="434343"/>
              </a:buClr>
              <a:buSzPts val="1200"/>
              <a:buFont typeface="Roboto Condensed Light"/>
              <a:buChar char="●"/>
              <a:defRPr/>
            </a:lvl4pPr>
            <a:lvl5pPr marL="2286000" lvl="4" indent="-304800">
              <a:spcBef>
                <a:spcPts val="0"/>
              </a:spcBef>
              <a:spcAft>
                <a:spcPts val="0"/>
              </a:spcAft>
              <a:buClr>
                <a:srgbClr val="434343"/>
              </a:buClr>
              <a:buSzPts val="1200"/>
              <a:buFont typeface="Roboto Condensed Light"/>
              <a:buChar char="○"/>
              <a:defRPr/>
            </a:lvl5pPr>
            <a:lvl6pPr marL="2743200" lvl="5" indent="-304800">
              <a:spcBef>
                <a:spcPts val="0"/>
              </a:spcBef>
              <a:spcAft>
                <a:spcPts val="0"/>
              </a:spcAft>
              <a:buClr>
                <a:srgbClr val="434343"/>
              </a:buClr>
              <a:buSzPts val="1200"/>
              <a:buFont typeface="Roboto Condensed Light"/>
              <a:buChar char="■"/>
              <a:defRPr/>
            </a:lvl6pPr>
            <a:lvl7pPr marL="3200400" lvl="6" indent="-304800">
              <a:spcBef>
                <a:spcPts val="0"/>
              </a:spcBef>
              <a:spcAft>
                <a:spcPts val="0"/>
              </a:spcAft>
              <a:buClr>
                <a:srgbClr val="434343"/>
              </a:buClr>
              <a:buSzPts val="1200"/>
              <a:buFont typeface="Roboto Condensed Light"/>
              <a:buChar char="●"/>
              <a:defRPr/>
            </a:lvl7pPr>
            <a:lvl8pPr marL="3657600" lvl="7" indent="-304800">
              <a:spcBef>
                <a:spcPts val="0"/>
              </a:spcBef>
              <a:spcAft>
                <a:spcPts val="0"/>
              </a:spcAft>
              <a:buClr>
                <a:srgbClr val="434343"/>
              </a:buClr>
              <a:buSzPts val="1200"/>
              <a:buFont typeface="Roboto Condensed Light"/>
              <a:buChar char="○"/>
              <a:defRPr/>
            </a:lvl8pPr>
            <a:lvl9pPr marL="4114800" lvl="8" indent="-304800">
              <a:spcBef>
                <a:spcPts val="0"/>
              </a:spcBef>
              <a:spcAft>
                <a:spcPts val="0"/>
              </a:spcAft>
              <a:buClr>
                <a:srgbClr val="434343"/>
              </a:buClr>
              <a:buSzPts val="1200"/>
              <a:buFont typeface="Roboto Condensed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pic>
        <p:nvPicPr>
          <p:cNvPr id="26" name="Google Shape;26;p5"/>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27" name="Google Shape;27;p5"/>
          <p:cNvSpPr txBox="1">
            <a:spLocks noGrp="1"/>
          </p:cNvSpPr>
          <p:nvPr>
            <p:ph type="title"/>
          </p:nvPr>
        </p:nvSpPr>
        <p:spPr>
          <a:xfrm>
            <a:off x="713225" y="536450"/>
            <a:ext cx="7717500" cy="565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grpSp>
        <p:nvGrpSpPr>
          <p:cNvPr id="30" name="Google Shape;30;p5"/>
          <p:cNvGrpSpPr/>
          <p:nvPr/>
        </p:nvGrpSpPr>
        <p:grpSpPr>
          <a:xfrm>
            <a:off x="720025" y="4331513"/>
            <a:ext cx="1660050" cy="554100"/>
            <a:chOff x="439750" y="360325"/>
            <a:chExt cx="1660050" cy="554100"/>
          </a:xfrm>
        </p:grpSpPr>
        <p:sp>
          <p:nvSpPr>
            <p:cNvPr id="31" name="Google Shape;31;p5"/>
            <p:cNvSpPr/>
            <p:nvPr/>
          </p:nvSpPr>
          <p:spPr>
            <a:xfrm>
              <a:off x="439750" y="360325"/>
              <a:ext cx="600900" cy="554100"/>
            </a:xfrm>
            <a:prstGeom prst="chevron">
              <a:avLst>
                <a:gd name="adj" fmla="val 5000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5"/>
            <p:cNvSpPr/>
            <p:nvPr/>
          </p:nvSpPr>
          <p:spPr>
            <a:xfrm>
              <a:off x="959725" y="360325"/>
              <a:ext cx="600900" cy="554100"/>
            </a:xfrm>
            <a:prstGeom prst="chevron">
              <a:avLst>
                <a:gd name="adj" fmla="val 5000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1498900" y="360325"/>
              <a:ext cx="600900" cy="554100"/>
            </a:xfrm>
            <a:prstGeom prst="chevron">
              <a:avLst>
                <a:gd name="adj" fmla="val 5000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pic>
        <p:nvPicPr>
          <p:cNvPr id="35" name="Google Shape;35;p6"/>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36" name="Google Shape;36;p6"/>
          <p:cNvSpPr txBox="1">
            <a:spLocks noGrp="1"/>
          </p:cNvSpPr>
          <p:nvPr>
            <p:ph type="title"/>
          </p:nvPr>
        </p:nvSpPr>
        <p:spPr>
          <a:xfrm>
            <a:off x="713225" y="536450"/>
            <a:ext cx="7717500" cy="5655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pic>
        <p:nvPicPr>
          <p:cNvPr id="37" name="Google Shape;37;p6"/>
          <p:cNvPicPr preferRelativeResize="0"/>
          <p:nvPr/>
        </p:nvPicPr>
        <p:blipFill>
          <a:blip r:embed="rId3">
            <a:alphaModFix/>
          </a:blip>
          <a:stretch>
            <a:fillRect/>
          </a:stretch>
        </p:blipFill>
        <p:spPr>
          <a:xfrm rot="2700003">
            <a:off x="7065474" y="-1392003"/>
            <a:ext cx="4916873" cy="3637251"/>
          </a:xfrm>
          <a:prstGeom prst="rect">
            <a:avLst/>
          </a:prstGeom>
          <a:noFill/>
          <a:ln>
            <a:noFill/>
          </a:ln>
        </p:spPr>
      </p:pic>
      <p:pic>
        <p:nvPicPr>
          <p:cNvPr id="38" name="Google Shape;38;p6"/>
          <p:cNvPicPr preferRelativeResize="0"/>
          <p:nvPr/>
        </p:nvPicPr>
        <p:blipFill>
          <a:blip r:embed="rId3">
            <a:alphaModFix/>
          </a:blip>
          <a:stretch>
            <a:fillRect/>
          </a:stretch>
        </p:blipFill>
        <p:spPr>
          <a:xfrm rot="-2700003" flipH="1">
            <a:off x="-2868427" y="-1392003"/>
            <a:ext cx="4916873" cy="3637251"/>
          </a:xfrm>
          <a:prstGeom prst="rect">
            <a:avLst/>
          </a:prstGeom>
          <a:noFill/>
          <a:ln>
            <a:noFill/>
          </a:ln>
        </p:spPr>
      </p:pic>
      <p:pic>
        <p:nvPicPr>
          <p:cNvPr id="39" name="Google Shape;39;p6"/>
          <p:cNvPicPr preferRelativeResize="0"/>
          <p:nvPr/>
        </p:nvPicPr>
        <p:blipFill>
          <a:blip r:embed="rId3">
            <a:alphaModFix/>
          </a:blip>
          <a:stretch>
            <a:fillRect/>
          </a:stretch>
        </p:blipFill>
        <p:spPr>
          <a:xfrm rot="-8100000" flipH="1">
            <a:off x="-3058917" y="2668693"/>
            <a:ext cx="4916876" cy="3637251"/>
          </a:xfrm>
          <a:prstGeom prst="rect">
            <a:avLst/>
          </a:prstGeom>
          <a:noFill/>
          <a:ln>
            <a:noFill/>
          </a:ln>
        </p:spPr>
      </p:pic>
      <p:pic>
        <p:nvPicPr>
          <p:cNvPr id="40" name="Google Shape;40;p6"/>
          <p:cNvPicPr preferRelativeResize="0"/>
          <p:nvPr/>
        </p:nvPicPr>
        <p:blipFill>
          <a:blip r:embed="rId3">
            <a:alphaModFix/>
          </a:blip>
          <a:stretch>
            <a:fillRect/>
          </a:stretch>
        </p:blipFill>
        <p:spPr>
          <a:xfrm rot="8100000">
            <a:off x="7286033" y="2668693"/>
            <a:ext cx="4916876" cy="36372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pic>
        <p:nvPicPr>
          <p:cNvPr id="42" name="Google Shape;42;p7"/>
          <p:cNvPicPr preferRelativeResize="0"/>
          <p:nvPr/>
        </p:nvPicPr>
        <p:blipFill>
          <a:blip r:embed="rId2">
            <a:alphaModFix/>
          </a:blip>
          <a:stretch>
            <a:fillRect/>
          </a:stretch>
        </p:blipFill>
        <p:spPr>
          <a:xfrm>
            <a:off x="-1" y="-361900"/>
            <a:ext cx="9144003" cy="6518663"/>
          </a:xfrm>
          <a:prstGeom prst="rect">
            <a:avLst/>
          </a:prstGeom>
          <a:noFill/>
          <a:ln>
            <a:noFill/>
          </a:ln>
        </p:spPr>
      </p:pic>
      <p:pic>
        <p:nvPicPr>
          <p:cNvPr id="43" name="Google Shape;43;p7"/>
          <p:cNvPicPr preferRelativeResize="0"/>
          <p:nvPr/>
        </p:nvPicPr>
        <p:blipFill>
          <a:blip r:embed="rId3">
            <a:alphaModFix/>
          </a:blip>
          <a:stretch>
            <a:fillRect/>
          </a:stretch>
        </p:blipFill>
        <p:spPr>
          <a:xfrm rot="8099999">
            <a:off x="-4038473" y="-3812434"/>
            <a:ext cx="7657250" cy="8935621"/>
          </a:xfrm>
          <a:prstGeom prst="rect">
            <a:avLst/>
          </a:prstGeom>
          <a:noFill/>
          <a:ln>
            <a:noFill/>
          </a:ln>
        </p:spPr>
      </p:pic>
      <p:pic>
        <p:nvPicPr>
          <p:cNvPr id="44" name="Google Shape;44;p7"/>
          <p:cNvPicPr preferRelativeResize="0"/>
          <p:nvPr/>
        </p:nvPicPr>
        <p:blipFill>
          <a:blip r:embed="rId4">
            <a:alphaModFix/>
          </a:blip>
          <a:stretch>
            <a:fillRect/>
          </a:stretch>
        </p:blipFill>
        <p:spPr>
          <a:xfrm rot="493135" flipH="1">
            <a:off x="7547268" y="-817276"/>
            <a:ext cx="2675654" cy="2713553"/>
          </a:xfrm>
          <a:prstGeom prst="rect">
            <a:avLst/>
          </a:prstGeom>
          <a:noFill/>
          <a:ln>
            <a:noFill/>
          </a:ln>
        </p:spPr>
      </p:pic>
      <p:sp>
        <p:nvSpPr>
          <p:cNvPr id="45" name="Google Shape;45;p7"/>
          <p:cNvSpPr txBox="1">
            <a:spLocks noGrp="1"/>
          </p:cNvSpPr>
          <p:nvPr>
            <p:ph type="title"/>
          </p:nvPr>
        </p:nvSpPr>
        <p:spPr>
          <a:xfrm>
            <a:off x="713225" y="536450"/>
            <a:ext cx="7717500" cy="565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p7"/>
          <p:cNvSpPr txBox="1">
            <a:spLocks noGrp="1"/>
          </p:cNvSpPr>
          <p:nvPr>
            <p:ph type="subTitle" idx="1"/>
          </p:nvPr>
        </p:nvSpPr>
        <p:spPr>
          <a:xfrm>
            <a:off x="2197650" y="3078475"/>
            <a:ext cx="4748700" cy="408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
        <p:cNvGrpSpPr/>
        <p:nvPr/>
      </p:nvGrpSpPr>
      <p:grpSpPr>
        <a:xfrm>
          <a:off x="0" y="0"/>
          <a:ext cx="0" cy="0"/>
          <a:chOff x="0" y="0"/>
          <a:chExt cx="0" cy="0"/>
        </a:xfrm>
      </p:grpSpPr>
      <p:pic>
        <p:nvPicPr>
          <p:cNvPr id="48" name="Google Shape;48;p8"/>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49" name="Google Shape;49;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0" name="Google Shape;50;p8"/>
          <p:cNvGrpSpPr/>
          <p:nvPr/>
        </p:nvGrpSpPr>
        <p:grpSpPr>
          <a:xfrm rot="5400000">
            <a:off x="4173082" y="3083650"/>
            <a:ext cx="786600" cy="2666275"/>
            <a:chOff x="8357395" y="2343975"/>
            <a:chExt cx="786600" cy="2666275"/>
          </a:xfrm>
        </p:grpSpPr>
        <p:sp>
          <p:nvSpPr>
            <p:cNvPr id="51" name="Google Shape;51;p8"/>
            <p:cNvSpPr/>
            <p:nvPr/>
          </p:nvSpPr>
          <p:spPr>
            <a:xfrm>
              <a:off x="8357395" y="2343975"/>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8"/>
            <p:cNvSpPr/>
            <p:nvPr/>
          </p:nvSpPr>
          <p:spPr>
            <a:xfrm>
              <a:off x="8357395" y="2970433"/>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a:off x="8357395" y="3596892"/>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a:off x="8357395" y="4223350"/>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pic>
        <p:nvPicPr>
          <p:cNvPr id="56" name="Google Shape;56;p9"/>
          <p:cNvPicPr preferRelativeResize="0"/>
          <p:nvPr/>
        </p:nvPicPr>
        <p:blipFill>
          <a:blip r:embed="rId2">
            <a:alphaModFix/>
          </a:blip>
          <a:stretch>
            <a:fillRect/>
          </a:stretch>
        </p:blipFill>
        <p:spPr>
          <a:xfrm>
            <a:off x="-1" y="-361900"/>
            <a:ext cx="9144003" cy="6518663"/>
          </a:xfrm>
          <a:prstGeom prst="rect">
            <a:avLst/>
          </a:prstGeom>
          <a:noFill/>
          <a:ln>
            <a:noFill/>
          </a:ln>
        </p:spPr>
      </p:pic>
      <p:pic>
        <p:nvPicPr>
          <p:cNvPr id="57" name="Google Shape;57;p9"/>
          <p:cNvPicPr preferRelativeResize="0"/>
          <p:nvPr/>
        </p:nvPicPr>
        <p:blipFill>
          <a:blip r:embed="rId3">
            <a:alphaModFix/>
          </a:blip>
          <a:stretch>
            <a:fillRect/>
          </a:stretch>
        </p:blipFill>
        <p:spPr>
          <a:xfrm flipH="1">
            <a:off x="-3615437" y="-361900"/>
            <a:ext cx="8812037" cy="6518674"/>
          </a:xfrm>
          <a:prstGeom prst="rect">
            <a:avLst/>
          </a:prstGeom>
          <a:noFill/>
          <a:ln>
            <a:noFill/>
          </a:ln>
        </p:spPr>
      </p:pic>
      <p:grpSp>
        <p:nvGrpSpPr>
          <p:cNvPr id="58" name="Google Shape;58;p9"/>
          <p:cNvGrpSpPr/>
          <p:nvPr/>
        </p:nvGrpSpPr>
        <p:grpSpPr>
          <a:xfrm rot="5400000">
            <a:off x="7055395" y="3156100"/>
            <a:ext cx="786600" cy="2666275"/>
            <a:chOff x="8357395" y="2343975"/>
            <a:chExt cx="786600" cy="2666275"/>
          </a:xfrm>
        </p:grpSpPr>
        <p:sp>
          <p:nvSpPr>
            <p:cNvPr id="59" name="Google Shape;59;p9"/>
            <p:cNvSpPr/>
            <p:nvPr/>
          </p:nvSpPr>
          <p:spPr>
            <a:xfrm>
              <a:off x="8357395" y="2343975"/>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9"/>
            <p:cNvSpPr/>
            <p:nvPr/>
          </p:nvSpPr>
          <p:spPr>
            <a:xfrm>
              <a:off x="8357395" y="2970433"/>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a:off x="8357395" y="3596892"/>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8357395" y="4223350"/>
              <a:ext cx="786600" cy="786900"/>
            </a:xfrm>
            <a:prstGeom prst="mathMultiply">
              <a:avLst>
                <a:gd name="adj1" fmla="val 23520"/>
              </a:avLst>
            </a:prstGeom>
            <a:noFill/>
            <a:ln w="9525" cap="flat" cmpd="sng">
              <a:solidFill>
                <a:srgbClr val="00AB8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3" name="Google Shape;63;p9"/>
          <p:cNvPicPr preferRelativeResize="0"/>
          <p:nvPr/>
        </p:nvPicPr>
        <p:blipFill>
          <a:blip r:embed="rId4">
            <a:alphaModFix/>
          </a:blip>
          <a:stretch>
            <a:fillRect/>
          </a:stretch>
        </p:blipFill>
        <p:spPr>
          <a:xfrm flipH="1">
            <a:off x="7092947" y="-628300"/>
            <a:ext cx="2675651" cy="2713550"/>
          </a:xfrm>
          <a:prstGeom prst="rect">
            <a:avLst/>
          </a:prstGeom>
          <a:noFill/>
          <a:ln>
            <a:noFill/>
          </a:ln>
        </p:spPr>
      </p:pic>
      <p:sp>
        <p:nvSpPr>
          <p:cNvPr id="64" name="Google Shape;6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5" name="Google Shape;6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pic>
        <p:nvPicPr>
          <p:cNvPr id="67" name="Google Shape;67;p10"/>
          <p:cNvPicPr preferRelativeResize="0"/>
          <p:nvPr/>
        </p:nvPicPr>
        <p:blipFill>
          <a:blip r:embed="rId2">
            <a:alphaModFix/>
          </a:blip>
          <a:stretch>
            <a:fillRect/>
          </a:stretch>
        </p:blipFill>
        <p:spPr>
          <a:xfrm>
            <a:off x="-1" y="-361900"/>
            <a:ext cx="9144003" cy="6518663"/>
          </a:xfrm>
          <a:prstGeom prst="rect">
            <a:avLst/>
          </a:prstGeom>
          <a:noFill/>
          <a:ln>
            <a:noFill/>
          </a:ln>
        </p:spPr>
      </p:pic>
      <p:sp>
        <p:nvSpPr>
          <p:cNvPr id="68" name="Google Shape;68;p10"/>
          <p:cNvSpPr txBox="1">
            <a:spLocks noGrp="1"/>
          </p:cNvSpPr>
          <p:nvPr>
            <p:ph type="body" idx="1"/>
          </p:nvPr>
        </p:nvSpPr>
        <p:spPr>
          <a:xfrm>
            <a:off x="713225" y="395772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800"/>
              <a:buFont typeface="Aldrich"/>
              <a:buNone/>
              <a:defRPr sz="2800">
                <a:latin typeface="Aldrich"/>
                <a:ea typeface="Aldrich"/>
                <a:cs typeface="Aldrich"/>
                <a:sym typeface="Aldrich"/>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dk2"/>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6450"/>
            <a:ext cx="7717500" cy="565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1pPr>
            <a:lvl2pPr lvl="1">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2pPr>
            <a:lvl3pPr lvl="2">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3pPr>
            <a:lvl4pPr lvl="3">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4pPr>
            <a:lvl5pPr lvl="4">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5pPr>
            <a:lvl6pPr lvl="5">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6pPr>
            <a:lvl7pPr lvl="6">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7pPr>
            <a:lvl8pPr lvl="7">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8pPr>
            <a:lvl9pPr lvl="8">
              <a:spcBef>
                <a:spcPts val="0"/>
              </a:spcBef>
              <a:spcAft>
                <a:spcPts val="0"/>
              </a:spcAft>
              <a:buClr>
                <a:schemeClr val="lt1"/>
              </a:buClr>
              <a:buSzPts val="2800"/>
              <a:buFont typeface="Aldrich"/>
              <a:buNone/>
              <a:defRPr sz="2800" b="1">
                <a:solidFill>
                  <a:schemeClr val="lt1"/>
                </a:solidFill>
                <a:latin typeface="Aldrich"/>
                <a:ea typeface="Aldrich"/>
                <a:cs typeface="Aldrich"/>
                <a:sym typeface="Aldrich"/>
              </a:defRPr>
            </a:lvl9pPr>
          </a:lstStyle>
          <a:p>
            <a:endParaRPr/>
          </a:p>
        </p:txBody>
      </p:sp>
      <p:sp>
        <p:nvSpPr>
          <p:cNvPr id="7" name="Google Shape;7;p1"/>
          <p:cNvSpPr txBox="1">
            <a:spLocks noGrp="1"/>
          </p:cNvSpPr>
          <p:nvPr>
            <p:ph type="body" idx="1"/>
          </p:nvPr>
        </p:nvSpPr>
        <p:spPr>
          <a:xfrm>
            <a:off x="713225" y="1310975"/>
            <a:ext cx="7717500" cy="32961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1pPr>
            <a:lvl2pPr marL="914400" lvl="1"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2pPr>
            <a:lvl3pPr marL="1371600" lvl="2"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3pPr>
            <a:lvl4pPr marL="1828800" lvl="3"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4pPr>
            <a:lvl5pPr marL="2286000" lvl="4"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5pPr>
            <a:lvl6pPr marL="2743200" lvl="5"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6pPr>
            <a:lvl7pPr marL="3200400" lvl="6"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7pPr>
            <a:lvl8pPr marL="3657600" lvl="7"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8pPr>
            <a:lvl9pPr marL="4114800" lvl="8" indent="-317500">
              <a:lnSpc>
                <a:spcPct val="100000"/>
              </a:lnSpc>
              <a:spcBef>
                <a:spcPts val="0"/>
              </a:spcBef>
              <a:spcAft>
                <a:spcPts val="0"/>
              </a:spcAft>
              <a:buClr>
                <a:schemeClr val="lt1"/>
              </a:buClr>
              <a:buSzPts val="1400"/>
              <a:buFont typeface="Advent Pro Medium"/>
              <a:buChar char="■"/>
              <a:defRPr>
                <a:solidFill>
                  <a:schemeClr val="lt1"/>
                </a:solidFill>
                <a:latin typeface="Advent Pro Medium"/>
                <a:ea typeface="Advent Pro Medium"/>
                <a:cs typeface="Advent Pro Medium"/>
                <a:sym typeface="Advent Pr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Joao-Dias-10" TargetMode="External"/><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www.linkedin.com/in/jo%C3%A3o-pedro-rocha-dias-186aa521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5"/>
          <p:cNvPicPr preferRelativeResize="0"/>
          <p:nvPr/>
        </p:nvPicPr>
        <p:blipFill>
          <a:blip r:embed="rId3">
            <a:alphaModFix/>
          </a:blip>
          <a:stretch>
            <a:fillRect/>
          </a:stretch>
        </p:blipFill>
        <p:spPr>
          <a:xfrm rot="10800000">
            <a:off x="6598325" y="-2798065"/>
            <a:ext cx="7657249" cy="8935624"/>
          </a:xfrm>
          <a:prstGeom prst="rect">
            <a:avLst/>
          </a:prstGeom>
          <a:noFill/>
          <a:ln>
            <a:noFill/>
          </a:ln>
        </p:spPr>
      </p:pic>
      <p:sp>
        <p:nvSpPr>
          <p:cNvPr id="83" name="Google Shape;83;p15"/>
          <p:cNvSpPr txBox="1">
            <a:spLocks noGrp="1"/>
          </p:cNvSpPr>
          <p:nvPr>
            <p:ph type="ctrTitle"/>
          </p:nvPr>
        </p:nvSpPr>
        <p:spPr>
          <a:xfrm>
            <a:off x="2092350" y="1050323"/>
            <a:ext cx="4959300" cy="192032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900" b="1" dirty="0">
                <a:solidFill>
                  <a:schemeClr val="lt1"/>
                </a:solidFill>
              </a:rPr>
              <a:t>RPA</a:t>
            </a:r>
            <a:r>
              <a:rPr lang="en" sz="4600" b="1" dirty="0"/>
              <a:t> </a:t>
            </a:r>
            <a:br>
              <a:rPr lang="en" sz="4600" b="1" dirty="0"/>
            </a:br>
            <a:r>
              <a:rPr lang="pt-BR" sz="4900" b="1" dirty="0">
                <a:solidFill>
                  <a:schemeClr val="accent1"/>
                </a:solidFill>
              </a:rPr>
              <a:t>Web </a:t>
            </a:r>
            <a:r>
              <a:rPr lang="pt-BR" sz="4900" b="1" dirty="0" err="1">
                <a:solidFill>
                  <a:schemeClr val="accent1"/>
                </a:solidFill>
              </a:rPr>
              <a:t>Scraping</a:t>
            </a:r>
            <a:endParaRPr sz="4000" b="0" dirty="0"/>
          </a:p>
        </p:txBody>
      </p:sp>
      <p:pic>
        <p:nvPicPr>
          <p:cNvPr id="85" name="Google Shape;85;p15"/>
          <p:cNvPicPr preferRelativeResize="0"/>
          <p:nvPr/>
        </p:nvPicPr>
        <p:blipFill>
          <a:blip r:embed="rId4">
            <a:alphaModFix/>
          </a:blip>
          <a:stretch>
            <a:fillRect/>
          </a:stretch>
        </p:blipFill>
        <p:spPr>
          <a:xfrm rot="-5400000" flipH="1">
            <a:off x="-2385215" y="-260920"/>
            <a:ext cx="4916874" cy="3637250"/>
          </a:xfrm>
          <a:prstGeom prst="rect">
            <a:avLst/>
          </a:prstGeom>
          <a:noFill/>
          <a:ln>
            <a:noFill/>
          </a:ln>
        </p:spPr>
      </p:pic>
      <p:pic>
        <p:nvPicPr>
          <p:cNvPr id="86" name="Google Shape;86;p15"/>
          <p:cNvPicPr preferRelativeResize="0"/>
          <p:nvPr/>
        </p:nvPicPr>
        <p:blipFill>
          <a:blip r:embed="rId4">
            <a:alphaModFix/>
          </a:blip>
          <a:stretch>
            <a:fillRect/>
          </a:stretch>
        </p:blipFill>
        <p:spPr>
          <a:xfrm rot="-5400000">
            <a:off x="-2385215" y="1767155"/>
            <a:ext cx="4916874" cy="3637250"/>
          </a:xfrm>
          <a:prstGeom prst="rect">
            <a:avLst/>
          </a:prstGeom>
          <a:noFill/>
          <a:ln>
            <a:noFill/>
          </a:ln>
        </p:spPr>
      </p:pic>
      <p:grpSp>
        <p:nvGrpSpPr>
          <p:cNvPr id="87" name="Google Shape;87;p15"/>
          <p:cNvGrpSpPr/>
          <p:nvPr/>
        </p:nvGrpSpPr>
        <p:grpSpPr>
          <a:xfrm>
            <a:off x="1483569" y="3153493"/>
            <a:ext cx="1120875" cy="554100"/>
            <a:chOff x="439750" y="360325"/>
            <a:chExt cx="1120875" cy="554100"/>
          </a:xfrm>
        </p:grpSpPr>
        <p:sp>
          <p:nvSpPr>
            <p:cNvPr id="88" name="Google Shape;88;p15"/>
            <p:cNvSpPr/>
            <p:nvPr/>
          </p:nvSpPr>
          <p:spPr>
            <a:xfrm>
              <a:off x="439750" y="360325"/>
              <a:ext cx="600900" cy="554100"/>
            </a:xfrm>
            <a:prstGeom prst="chevron">
              <a:avLst>
                <a:gd name="adj"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959725" y="360325"/>
              <a:ext cx="600900" cy="554100"/>
            </a:xfrm>
            <a:prstGeom prst="chevron">
              <a:avLst>
                <a:gd name="adj"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 name="Google Shape;90;p15"/>
          <p:cNvGrpSpPr/>
          <p:nvPr/>
        </p:nvGrpSpPr>
        <p:grpSpPr>
          <a:xfrm rot="-5400000">
            <a:off x="6824815" y="2053514"/>
            <a:ext cx="786600" cy="1413358"/>
            <a:chOff x="8357395" y="3596892"/>
            <a:chExt cx="786600" cy="1413358"/>
          </a:xfrm>
        </p:grpSpPr>
        <p:sp>
          <p:nvSpPr>
            <p:cNvPr id="91" name="Google Shape;91;p15"/>
            <p:cNvSpPr/>
            <p:nvPr/>
          </p:nvSpPr>
          <p:spPr>
            <a:xfrm>
              <a:off x="8357395" y="4223350"/>
              <a:ext cx="786600" cy="786900"/>
            </a:xfrm>
            <a:prstGeom prst="mathMultiply">
              <a:avLst>
                <a:gd name="adj1" fmla="val 2352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8357395" y="3596892"/>
              <a:ext cx="786600" cy="786900"/>
            </a:xfrm>
            <a:prstGeom prst="mathMultiply">
              <a:avLst>
                <a:gd name="adj1" fmla="val 2352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713225" y="536450"/>
            <a:ext cx="6894900" cy="10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t-BR" dirty="0" err="1"/>
              <a:t>Robotic</a:t>
            </a:r>
            <a:r>
              <a:rPr lang="pt-BR" dirty="0"/>
              <a:t> </a:t>
            </a:r>
            <a:r>
              <a:rPr lang="pt-BR" dirty="0" err="1"/>
              <a:t>Process</a:t>
            </a:r>
            <a:r>
              <a:rPr lang="pt-BR" dirty="0"/>
              <a:t> Automation (RPA)</a:t>
            </a:r>
            <a:endParaRPr dirty="0"/>
          </a:p>
        </p:txBody>
      </p:sp>
      <p:sp>
        <p:nvSpPr>
          <p:cNvPr id="98" name="Google Shape;98;p16"/>
          <p:cNvSpPr txBox="1">
            <a:spLocks noGrp="1"/>
          </p:cNvSpPr>
          <p:nvPr>
            <p:ph type="body" idx="1"/>
          </p:nvPr>
        </p:nvSpPr>
        <p:spPr>
          <a:xfrm>
            <a:off x="982650" y="1945475"/>
            <a:ext cx="7178700" cy="2375400"/>
          </a:xfrm>
          <a:prstGeom prst="rect">
            <a:avLst/>
          </a:prstGeom>
        </p:spPr>
        <p:txBody>
          <a:bodyPr spcFirstLastPara="1" wrap="square" lIns="91425" tIns="91425" rIns="91425" bIns="91425" anchor="t" anchorCtr="0">
            <a:noAutofit/>
          </a:bodyPr>
          <a:lstStyle/>
          <a:p>
            <a:pPr algn="l">
              <a:buFont typeface="Wingdings" panose="05000000000000000000" pitchFamily="2" charset="2"/>
              <a:buChar char="Ø"/>
            </a:pPr>
            <a:r>
              <a:rPr lang="pt-BR" b="1" i="0" dirty="0">
                <a:solidFill>
                  <a:srgbClr val="D1D5DB"/>
                </a:solidFill>
                <a:effectLst/>
                <a:latin typeface="Söhne"/>
              </a:rPr>
              <a:t>O que é RPA?</a:t>
            </a:r>
          </a:p>
          <a:p>
            <a:pPr marL="742950" lvl="1" indent="-285750" algn="l">
              <a:buFont typeface="Arial" panose="020B0604020202020204" pitchFamily="34" charset="0"/>
              <a:buChar char="•"/>
            </a:pPr>
            <a:r>
              <a:rPr lang="pt-BR" b="0" i="0" dirty="0">
                <a:solidFill>
                  <a:srgbClr val="D1D5DB"/>
                </a:solidFill>
                <a:effectLst/>
                <a:latin typeface="Söhne"/>
              </a:rPr>
              <a:t>RPA é uma tecnologia que utiliza software para automatizar tarefas repetitivas e baseadas em regras.</a:t>
            </a:r>
          </a:p>
          <a:p>
            <a:pPr marL="742950" lvl="1" indent="-285750" algn="l">
              <a:buFont typeface="Arial" panose="020B0604020202020204" pitchFamily="34" charset="0"/>
              <a:buChar char="•"/>
            </a:pPr>
            <a:r>
              <a:rPr lang="pt-BR" b="0" i="0" dirty="0">
                <a:solidFill>
                  <a:srgbClr val="D1D5DB"/>
                </a:solidFill>
                <a:effectLst/>
                <a:latin typeface="Söhne"/>
              </a:rPr>
              <a:t>É como ter um "robô" virtual que executa tarefas no computador, imitando a interação humana.</a:t>
            </a:r>
          </a:p>
          <a:p>
            <a:pPr marL="742950" lvl="1" indent="-285750" algn="l">
              <a:buFont typeface="Wingdings" panose="05000000000000000000" pitchFamily="2" charset="2"/>
              <a:buChar char="Ø"/>
            </a:pPr>
            <a:endParaRPr lang="pt-BR" b="0" i="0" dirty="0">
              <a:solidFill>
                <a:srgbClr val="D1D5DB"/>
              </a:solidFill>
              <a:effectLst/>
              <a:latin typeface="Söhne"/>
            </a:endParaRPr>
          </a:p>
          <a:p>
            <a:pPr algn="l">
              <a:buFont typeface="Wingdings" panose="05000000000000000000" pitchFamily="2" charset="2"/>
              <a:buChar char="Ø"/>
            </a:pPr>
            <a:r>
              <a:rPr lang="pt-BR" b="1" i="0" dirty="0">
                <a:solidFill>
                  <a:srgbClr val="D1D5DB"/>
                </a:solidFill>
                <a:effectLst/>
                <a:latin typeface="Söhne"/>
              </a:rPr>
              <a:t>O que é Web </a:t>
            </a:r>
            <a:r>
              <a:rPr lang="pt-BR" b="1" i="0" dirty="0" err="1">
                <a:solidFill>
                  <a:srgbClr val="D1D5DB"/>
                </a:solidFill>
                <a:effectLst/>
                <a:latin typeface="Söhne"/>
              </a:rPr>
              <a:t>Scraping</a:t>
            </a:r>
            <a:r>
              <a:rPr lang="pt-BR" b="1" i="0" dirty="0">
                <a:solidFill>
                  <a:srgbClr val="D1D5DB"/>
                </a:solidFill>
                <a:effectLst/>
                <a:latin typeface="Söhne"/>
              </a:rPr>
              <a:t>?</a:t>
            </a:r>
          </a:p>
          <a:p>
            <a:pPr marL="742950" lvl="1" indent="-285750" algn="l">
              <a:buFont typeface="Arial" panose="020B0604020202020204" pitchFamily="34" charset="0"/>
              <a:buChar char="•"/>
            </a:pPr>
            <a:r>
              <a:rPr lang="pt-BR" b="0" i="0" dirty="0">
                <a:solidFill>
                  <a:srgbClr val="D1D5DB"/>
                </a:solidFill>
                <a:effectLst/>
                <a:latin typeface="Söhne"/>
              </a:rPr>
              <a:t>Web </a:t>
            </a:r>
            <a:r>
              <a:rPr lang="pt-BR" b="0" i="0" dirty="0" err="1">
                <a:solidFill>
                  <a:srgbClr val="D1D5DB"/>
                </a:solidFill>
                <a:effectLst/>
                <a:latin typeface="Söhne"/>
              </a:rPr>
              <a:t>Scraping</a:t>
            </a:r>
            <a:r>
              <a:rPr lang="pt-BR" b="0" i="0" dirty="0">
                <a:solidFill>
                  <a:srgbClr val="D1D5DB"/>
                </a:solidFill>
                <a:effectLst/>
                <a:latin typeface="Söhne"/>
              </a:rPr>
              <a:t> é a técnica de extrair informações de sites da web.</a:t>
            </a:r>
          </a:p>
          <a:p>
            <a:pPr marL="742950" lvl="1" indent="-285750" algn="l">
              <a:buFont typeface="Arial" panose="020B0604020202020204" pitchFamily="34" charset="0"/>
              <a:buChar char="•"/>
            </a:pPr>
            <a:r>
              <a:rPr lang="pt-BR" b="0" i="0" dirty="0">
                <a:solidFill>
                  <a:srgbClr val="D1D5DB"/>
                </a:solidFill>
                <a:effectLst/>
                <a:latin typeface="Söhne"/>
              </a:rPr>
              <a:t>Utiliza programas para acessar páginas web, analisar o código-fonte e extrair dados estruturados.</a:t>
            </a:r>
          </a:p>
          <a:p>
            <a:pPr marL="742950" lvl="1" indent="-285750" algn="l">
              <a:buFont typeface="Arial" panose="020B0604020202020204" pitchFamily="34" charset="0"/>
              <a:buChar char="•"/>
            </a:pPr>
            <a:endParaRPr lang="pt-BR" b="0" i="0" dirty="0">
              <a:solidFill>
                <a:srgbClr val="D1D5DB"/>
              </a:solidFill>
              <a:effectLst/>
              <a:latin typeface="Söhne"/>
            </a:endParaRPr>
          </a:p>
        </p:txBody>
      </p:sp>
      <p:pic>
        <p:nvPicPr>
          <p:cNvPr id="99" name="Google Shape;99;p16"/>
          <p:cNvPicPr preferRelativeResize="0"/>
          <p:nvPr/>
        </p:nvPicPr>
        <p:blipFill>
          <a:blip r:embed="rId3">
            <a:alphaModFix/>
          </a:blip>
          <a:stretch>
            <a:fillRect/>
          </a:stretch>
        </p:blipFill>
        <p:spPr>
          <a:xfrm rot="2699997">
            <a:off x="6137788" y="-675319"/>
            <a:ext cx="4400439" cy="259557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713225" y="536450"/>
            <a:ext cx="6894900" cy="10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t-BR" dirty="0">
                <a:solidFill>
                  <a:schemeClr val="lt1"/>
                </a:solidFill>
              </a:rPr>
              <a:t>      </a:t>
            </a:r>
            <a:r>
              <a:rPr lang="pt-BR" dirty="0" err="1">
                <a:solidFill>
                  <a:schemeClr val="lt1"/>
                </a:solidFill>
              </a:rPr>
              <a:t>Selenium</a:t>
            </a:r>
            <a:endParaRPr dirty="0">
              <a:solidFill>
                <a:schemeClr val="lt1"/>
              </a:solidFill>
            </a:endParaRPr>
          </a:p>
        </p:txBody>
      </p:sp>
      <p:sp>
        <p:nvSpPr>
          <p:cNvPr id="98" name="Google Shape;98;p16"/>
          <p:cNvSpPr txBox="1">
            <a:spLocks noGrp="1"/>
          </p:cNvSpPr>
          <p:nvPr>
            <p:ph type="body" idx="1"/>
          </p:nvPr>
        </p:nvSpPr>
        <p:spPr>
          <a:xfrm>
            <a:off x="982650" y="1945475"/>
            <a:ext cx="7178700" cy="2375400"/>
          </a:xfrm>
          <a:prstGeom prst="rect">
            <a:avLst/>
          </a:prstGeom>
        </p:spPr>
        <p:txBody>
          <a:bodyPr spcFirstLastPara="1" wrap="square" lIns="91425" tIns="91425" rIns="91425" bIns="91425" anchor="t" anchorCtr="0">
            <a:noAutofit/>
          </a:bodyPr>
          <a:lstStyle/>
          <a:p>
            <a:pPr marL="742950" lvl="1" indent="-285750" algn="l">
              <a:buFont typeface="Arial" panose="020B0604020202020204" pitchFamily="34" charset="0"/>
              <a:buChar char="•"/>
            </a:pPr>
            <a:r>
              <a:rPr lang="pt-BR" dirty="0" err="1">
                <a:solidFill>
                  <a:srgbClr val="D1D5DB"/>
                </a:solidFill>
                <a:latin typeface="Söhne"/>
              </a:rPr>
              <a:t>Selenium</a:t>
            </a:r>
            <a:r>
              <a:rPr lang="pt-BR" dirty="0">
                <a:solidFill>
                  <a:srgbClr val="D1D5DB"/>
                </a:solidFill>
                <a:latin typeface="Söhne"/>
              </a:rPr>
              <a:t> é um framework que foi criado para testar aplicações web pelo browser de forma automatizada. usado para testar aplicações web pelo browser de forma automatizada. muito útil para execução de RPA. Suas inúmeras funcionalidades permitem manipular as páginas web com grande versatilidade!</a:t>
            </a:r>
          </a:p>
        </p:txBody>
      </p:sp>
      <p:pic>
        <p:nvPicPr>
          <p:cNvPr id="99" name="Google Shape;99;p16"/>
          <p:cNvPicPr preferRelativeResize="0"/>
          <p:nvPr/>
        </p:nvPicPr>
        <p:blipFill>
          <a:blip r:embed="rId3">
            <a:alphaModFix/>
          </a:blip>
          <a:stretch>
            <a:fillRect/>
          </a:stretch>
        </p:blipFill>
        <p:spPr>
          <a:xfrm rot="2699997">
            <a:off x="6137788" y="-675319"/>
            <a:ext cx="4400439" cy="2595571"/>
          </a:xfrm>
          <a:prstGeom prst="rect">
            <a:avLst/>
          </a:prstGeom>
          <a:noFill/>
          <a:ln>
            <a:noFill/>
          </a:ln>
        </p:spPr>
      </p:pic>
      <p:pic>
        <p:nvPicPr>
          <p:cNvPr id="3" name="Imagem 2">
            <a:extLst>
              <a:ext uri="{FF2B5EF4-FFF2-40B4-BE49-F238E27FC236}">
                <a16:creationId xmlns:a16="http://schemas.microsoft.com/office/drawing/2014/main" id="{852578D7-7465-488B-BA52-A7A46DC70CB6}"/>
              </a:ext>
            </a:extLst>
          </p:cNvPr>
          <p:cNvPicPr>
            <a:picLocks noChangeAspect="1"/>
          </p:cNvPicPr>
          <p:nvPr/>
        </p:nvPicPr>
        <p:blipFill>
          <a:blip r:embed="rId4"/>
          <a:stretch>
            <a:fillRect/>
          </a:stretch>
        </p:blipFill>
        <p:spPr>
          <a:xfrm>
            <a:off x="829340" y="536450"/>
            <a:ext cx="532494" cy="554278"/>
          </a:xfrm>
          <a:prstGeom prst="rect">
            <a:avLst/>
          </a:prstGeom>
        </p:spPr>
      </p:pic>
      <p:pic>
        <p:nvPicPr>
          <p:cNvPr id="5" name="Imagem 4">
            <a:extLst>
              <a:ext uri="{FF2B5EF4-FFF2-40B4-BE49-F238E27FC236}">
                <a16:creationId xmlns:a16="http://schemas.microsoft.com/office/drawing/2014/main" id="{7951B292-367C-4787-A5D4-1F5088BAD277}"/>
              </a:ext>
            </a:extLst>
          </p:cNvPr>
          <p:cNvPicPr>
            <a:picLocks noChangeAspect="1"/>
          </p:cNvPicPr>
          <p:nvPr/>
        </p:nvPicPr>
        <p:blipFill>
          <a:blip r:embed="rId5"/>
          <a:stretch>
            <a:fillRect/>
          </a:stretch>
        </p:blipFill>
        <p:spPr>
          <a:xfrm>
            <a:off x="4387296" y="3095929"/>
            <a:ext cx="796045" cy="796045"/>
          </a:xfrm>
          <a:prstGeom prst="rect">
            <a:avLst/>
          </a:prstGeom>
        </p:spPr>
      </p:pic>
      <p:pic>
        <p:nvPicPr>
          <p:cNvPr id="7" name="Imagem 6">
            <a:extLst>
              <a:ext uri="{FF2B5EF4-FFF2-40B4-BE49-F238E27FC236}">
                <a16:creationId xmlns:a16="http://schemas.microsoft.com/office/drawing/2014/main" id="{76C34F17-ACAA-498D-BD60-DCCCDE58C8F3}"/>
              </a:ext>
            </a:extLst>
          </p:cNvPr>
          <p:cNvPicPr>
            <a:picLocks noChangeAspect="1"/>
          </p:cNvPicPr>
          <p:nvPr/>
        </p:nvPicPr>
        <p:blipFill>
          <a:blip r:embed="rId6"/>
          <a:stretch>
            <a:fillRect/>
          </a:stretch>
        </p:blipFill>
        <p:spPr>
          <a:xfrm>
            <a:off x="2256631" y="3750366"/>
            <a:ext cx="856684" cy="856684"/>
          </a:xfrm>
          <a:prstGeom prst="rect">
            <a:avLst/>
          </a:prstGeom>
        </p:spPr>
      </p:pic>
      <p:pic>
        <p:nvPicPr>
          <p:cNvPr id="9" name="Imagem 8">
            <a:extLst>
              <a:ext uri="{FF2B5EF4-FFF2-40B4-BE49-F238E27FC236}">
                <a16:creationId xmlns:a16="http://schemas.microsoft.com/office/drawing/2014/main" id="{B08C5F28-32AA-4841-9387-C8E2A55E2200}"/>
              </a:ext>
            </a:extLst>
          </p:cNvPr>
          <p:cNvPicPr>
            <a:picLocks noChangeAspect="1"/>
          </p:cNvPicPr>
          <p:nvPr/>
        </p:nvPicPr>
        <p:blipFill>
          <a:blip r:embed="rId7"/>
          <a:stretch>
            <a:fillRect/>
          </a:stretch>
        </p:blipFill>
        <p:spPr>
          <a:xfrm>
            <a:off x="6473676" y="3754962"/>
            <a:ext cx="957638" cy="957638"/>
          </a:xfrm>
          <a:prstGeom prst="rect">
            <a:avLst/>
          </a:prstGeom>
        </p:spPr>
      </p:pic>
    </p:spTree>
    <p:extLst>
      <p:ext uri="{BB962C8B-B14F-4D97-AF65-F5344CB8AC3E}">
        <p14:creationId xmlns:p14="http://schemas.microsoft.com/office/powerpoint/2010/main" val="1245350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13225" y="536450"/>
            <a:ext cx="7717500" cy="56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pt-BR" dirty="0"/>
              <a:t>Web </a:t>
            </a:r>
            <a:r>
              <a:rPr lang="pt-BR" dirty="0" err="1"/>
              <a:t>Scraping</a:t>
            </a:r>
            <a:r>
              <a:rPr lang="pt-BR" dirty="0"/>
              <a:t> e </a:t>
            </a:r>
            <a:r>
              <a:rPr lang="pt-BR" dirty="0" err="1"/>
              <a:t>rpa</a:t>
            </a:r>
            <a:r>
              <a:rPr lang="pt-BR" dirty="0"/>
              <a:t> nas empresas!</a:t>
            </a:r>
          </a:p>
        </p:txBody>
      </p:sp>
      <p:sp>
        <p:nvSpPr>
          <p:cNvPr id="5" name="Google Shape;98;p16">
            <a:extLst>
              <a:ext uri="{FF2B5EF4-FFF2-40B4-BE49-F238E27FC236}">
                <a16:creationId xmlns:a16="http://schemas.microsoft.com/office/drawing/2014/main" id="{4C9FDE49-8F60-45EE-A9FA-0C948E47161E}"/>
              </a:ext>
            </a:extLst>
          </p:cNvPr>
          <p:cNvSpPr txBox="1">
            <a:spLocks/>
          </p:cNvSpPr>
          <p:nvPr/>
        </p:nvSpPr>
        <p:spPr>
          <a:xfrm>
            <a:off x="982650" y="1945475"/>
            <a:ext cx="7178700" cy="237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pt-BR" dirty="0">
              <a:solidFill>
                <a:srgbClr val="D1D5DB"/>
              </a:solidFill>
              <a:latin typeface="Söhne"/>
            </a:endParaRPr>
          </a:p>
        </p:txBody>
      </p:sp>
      <p:sp>
        <p:nvSpPr>
          <p:cNvPr id="6" name="Google Shape;98;p16">
            <a:extLst>
              <a:ext uri="{FF2B5EF4-FFF2-40B4-BE49-F238E27FC236}">
                <a16:creationId xmlns:a16="http://schemas.microsoft.com/office/drawing/2014/main" id="{426F15DC-8B63-4BFA-9892-9E88149BF513}"/>
              </a:ext>
            </a:extLst>
          </p:cNvPr>
          <p:cNvSpPr txBox="1">
            <a:spLocks/>
          </p:cNvSpPr>
          <p:nvPr/>
        </p:nvSpPr>
        <p:spPr>
          <a:xfrm>
            <a:off x="1135050" y="1582618"/>
            <a:ext cx="7178700" cy="237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pt-BR" b="0" i="0" dirty="0">
                <a:solidFill>
                  <a:schemeClr val="bg1"/>
                </a:solidFill>
                <a:effectLst/>
                <a:latin typeface="Söhne"/>
              </a:rPr>
              <a:t>1. </a:t>
            </a:r>
            <a:r>
              <a:rPr lang="pt-BR" b="0" i="0" dirty="0">
                <a:solidFill>
                  <a:srgbClr val="D1D5DB"/>
                </a:solidFill>
                <a:effectLst/>
                <a:latin typeface="Söhne"/>
              </a:rPr>
              <a:t>Automação de processos administrativos</a:t>
            </a:r>
            <a:r>
              <a:rPr lang="pt-BR" b="0" i="0" dirty="0">
                <a:solidFill>
                  <a:schemeClr val="bg1"/>
                </a:solidFill>
                <a:effectLst/>
                <a:latin typeface="Söhne"/>
              </a:rPr>
              <a:t>.</a:t>
            </a:r>
          </a:p>
          <a:p>
            <a:pPr algn="l"/>
            <a:endParaRPr lang="pt-BR" b="0" i="0" dirty="0">
              <a:solidFill>
                <a:schemeClr val="bg1"/>
              </a:solidFill>
              <a:effectLst/>
              <a:latin typeface="Söhne"/>
            </a:endParaRPr>
          </a:p>
          <a:p>
            <a:pPr algn="l"/>
            <a:r>
              <a:rPr lang="pt-BR" b="0" i="0" dirty="0">
                <a:solidFill>
                  <a:schemeClr val="bg1"/>
                </a:solidFill>
                <a:effectLst/>
                <a:latin typeface="Söhne"/>
              </a:rPr>
              <a:t>2. </a:t>
            </a:r>
            <a:r>
              <a:rPr lang="pt-BR" b="0" i="0" dirty="0">
                <a:solidFill>
                  <a:srgbClr val="D1D5DB"/>
                </a:solidFill>
                <a:effectLst/>
                <a:latin typeface="Söhne"/>
              </a:rPr>
              <a:t>Integração de sistemas</a:t>
            </a:r>
            <a:r>
              <a:rPr lang="pt-BR" b="0" i="0" dirty="0">
                <a:solidFill>
                  <a:schemeClr val="bg1"/>
                </a:solidFill>
                <a:effectLst/>
                <a:latin typeface="Söhne"/>
              </a:rPr>
              <a:t>.</a:t>
            </a:r>
          </a:p>
          <a:p>
            <a:pPr algn="l"/>
            <a:endParaRPr lang="pt-BR" b="0" i="0" dirty="0">
              <a:solidFill>
                <a:schemeClr val="bg1"/>
              </a:solidFill>
              <a:effectLst/>
              <a:latin typeface="Söhne"/>
            </a:endParaRPr>
          </a:p>
          <a:p>
            <a:pPr algn="l"/>
            <a:r>
              <a:rPr lang="pt-BR" b="0" i="0" dirty="0">
                <a:solidFill>
                  <a:schemeClr val="bg1"/>
                </a:solidFill>
                <a:effectLst/>
                <a:latin typeface="Söhne"/>
              </a:rPr>
              <a:t>3. </a:t>
            </a:r>
            <a:r>
              <a:rPr lang="pt-BR" b="0" i="0" dirty="0">
                <a:solidFill>
                  <a:srgbClr val="D1D5DB"/>
                </a:solidFill>
                <a:effectLst/>
                <a:latin typeface="Söhne"/>
              </a:rPr>
              <a:t>Atendimento ao cliente e suporte</a:t>
            </a:r>
            <a:r>
              <a:rPr lang="pt-BR" b="0" i="0" dirty="0">
                <a:solidFill>
                  <a:schemeClr val="bg1"/>
                </a:solidFill>
                <a:effectLst/>
                <a:latin typeface="Söhne"/>
              </a:rPr>
              <a:t>.</a:t>
            </a:r>
          </a:p>
          <a:p>
            <a:pPr algn="l"/>
            <a:endParaRPr lang="pt-BR" b="0" i="0" dirty="0">
              <a:solidFill>
                <a:schemeClr val="bg1"/>
              </a:solidFill>
              <a:effectLst/>
              <a:latin typeface="Söhne"/>
            </a:endParaRPr>
          </a:p>
          <a:p>
            <a:pPr algn="l"/>
            <a:r>
              <a:rPr lang="pt-BR" b="0" i="0" dirty="0">
                <a:solidFill>
                  <a:schemeClr val="bg1"/>
                </a:solidFill>
                <a:effectLst/>
                <a:latin typeface="Söhne"/>
              </a:rPr>
              <a:t>4. </a:t>
            </a:r>
            <a:r>
              <a:rPr lang="pt-BR" b="0" i="0" dirty="0">
                <a:solidFill>
                  <a:srgbClr val="D1D5DB"/>
                </a:solidFill>
                <a:effectLst/>
                <a:latin typeface="Söhne"/>
              </a:rPr>
              <a:t>Processamento de dados financeiros</a:t>
            </a:r>
            <a:r>
              <a:rPr lang="pt-BR" b="0" i="0" dirty="0">
                <a:solidFill>
                  <a:schemeClr val="bg1"/>
                </a:solidFill>
                <a:effectLst/>
                <a:latin typeface="Söhne"/>
              </a:rPr>
              <a:t>.</a:t>
            </a:r>
          </a:p>
          <a:p>
            <a:pPr algn="l"/>
            <a:endParaRPr lang="pt-BR" b="0" i="0" u="sng" dirty="0">
              <a:solidFill>
                <a:schemeClr val="bg1"/>
              </a:solidFill>
              <a:effectLst/>
              <a:latin typeface="Söhne"/>
            </a:endParaRPr>
          </a:p>
          <a:p>
            <a:pPr algn="l"/>
            <a:r>
              <a:rPr lang="pt-BR" b="0" i="0" dirty="0">
                <a:solidFill>
                  <a:schemeClr val="bg1"/>
                </a:solidFill>
                <a:effectLst/>
                <a:latin typeface="Söhne"/>
              </a:rPr>
              <a:t>5. </a:t>
            </a:r>
            <a:r>
              <a:rPr lang="pt-BR" b="0" i="0" dirty="0">
                <a:solidFill>
                  <a:srgbClr val="D1D5DB"/>
                </a:solidFill>
                <a:effectLst/>
                <a:latin typeface="Söhne"/>
              </a:rPr>
              <a:t>Monitoramento e conformidade</a:t>
            </a:r>
            <a:r>
              <a:rPr lang="pt-BR" b="0" i="0" dirty="0">
                <a:solidFill>
                  <a:schemeClr val="bg1"/>
                </a:solidFill>
                <a:effectLst/>
                <a:latin typeface="Söhne"/>
              </a:rPr>
              <a:t>.</a:t>
            </a:r>
          </a:p>
          <a:p>
            <a:pPr algn="l"/>
            <a:endParaRPr lang="pt-BR" dirty="0">
              <a:solidFill>
                <a:schemeClr val="bg1"/>
              </a:solidFill>
              <a:latin typeface="Söhne"/>
            </a:endParaRPr>
          </a:p>
          <a:p>
            <a:pPr algn="l"/>
            <a:r>
              <a:rPr lang="pt-BR" b="0" i="0" dirty="0">
                <a:solidFill>
                  <a:schemeClr val="bg1"/>
                </a:solidFill>
                <a:effectLst/>
                <a:latin typeface="Söhne"/>
              </a:rPr>
              <a:t>6. </a:t>
            </a:r>
            <a:r>
              <a:rPr lang="pt-BR" b="0" i="0" dirty="0">
                <a:solidFill>
                  <a:srgbClr val="D1D5DB"/>
                </a:solidFill>
                <a:effectLst/>
                <a:latin typeface="Söhne"/>
              </a:rPr>
              <a:t>Análise de dados e relatórios</a:t>
            </a:r>
            <a:r>
              <a:rPr lang="pt-BR" b="0" i="0" dirty="0">
                <a:solidFill>
                  <a:schemeClr val="bg1"/>
                </a:solidFill>
                <a:effectLst/>
                <a:latin typeface="Söhne"/>
              </a:rPr>
              <a:t>.</a:t>
            </a:r>
          </a:p>
        </p:txBody>
      </p:sp>
      <p:pic>
        <p:nvPicPr>
          <p:cNvPr id="9" name="Imagem 8">
            <a:extLst>
              <a:ext uri="{FF2B5EF4-FFF2-40B4-BE49-F238E27FC236}">
                <a16:creationId xmlns:a16="http://schemas.microsoft.com/office/drawing/2014/main" id="{2F2C995A-CABC-4BCC-AC5A-675FE577AE45}"/>
              </a:ext>
            </a:extLst>
          </p:cNvPr>
          <p:cNvPicPr>
            <a:picLocks noChangeAspect="1"/>
          </p:cNvPicPr>
          <p:nvPr/>
        </p:nvPicPr>
        <p:blipFill>
          <a:blip r:embed="rId3"/>
          <a:stretch>
            <a:fillRect/>
          </a:stretch>
        </p:blipFill>
        <p:spPr>
          <a:xfrm>
            <a:off x="6325363" y="2989723"/>
            <a:ext cx="1448963" cy="1448963"/>
          </a:xfrm>
          <a:prstGeom prst="rect">
            <a:avLst/>
          </a:prstGeom>
        </p:spPr>
      </p:pic>
    </p:spTree>
    <p:extLst>
      <p:ext uri="{BB962C8B-B14F-4D97-AF65-F5344CB8AC3E}">
        <p14:creationId xmlns:p14="http://schemas.microsoft.com/office/powerpoint/2010/main" val="2689875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13225" y="536450"/>
            <a:ext cx="7717500" cy="56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pt-BR" dirty="0"/>
              <a:t>Exemplos Web </a:t>
            </a:r>
            <a:r>
              <a:rPr lang="pt-BR" dirty="0" err="1"/>
              <a:t>Scraping</a:t>
            </a:r>
            <a:r>
              <a:rPr lang="pt-BR" dirty="0"/>
              <a:t> para estudo!</a:t>
            </a:r>
          </a:p>
        </p:txBody>
      </p:sp>
      <p:sp>
        <p:nvSpPr>
          <p:cNvPr id="5" name="Google Shape;98;p16">
            <a:extLst>
              <a:ext uri="{FF2B5EF4-FFF2-40B4-BE49-F238E27FC236}">
                <a16:creationId xmlns:a16="http://schemas.microsoft.com/office/drawing/2014/main" id="{4C9FDE49-8F60-45EE-A9FA-0C948E47161E}"/>
              </a:ext>
            </a:extLst>
          </p:cNvPr>
          <p:cNvSpPr txBox="1">
            <a:spLocks/>
          </p:cNvSpPr>
          <p:nvPr/>
        </p:nvSpPr>
        <p:spPr>
          <a:xfrm>
            <a:off x="1033450" y="1897916"/>
            <a:ext cx="7178700" cy="237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pt-BR" dirty="0">
              <a:solidFill>
                <a:srgbClr val="D1D5DB"/>
              </a:solidFill>
              <a:latin typeface="Söhne"/>
            </a:endParaRPr>
          </a:p>
        </p:txBody>
      </p:sp>
      <p:sp>
        <p:nvSpPr>
          <p:cNvPr id="6" name="Google Shape;98;p16">
            <a:extLst>
              <a:ext uri="{FF2B5EF4-FFF2-40B4-BE49-F238E27FC236}">
                <a16:creationId xmlns:a16="http://schemas.microsoft.com/office/drawing/2014/main" id="{426F15DC-8B63-4BFA-9892-9E88149BF513}"/>
              </a:ext>
            </a:extLst>
          </p:cNvPr>
          <p:cNvSpPr txBox="1">
            <a:spLocks/>
          </p:cNvSpPr>
          <p:nvPr/>
        </p:nvSpPr>
        <p:spPr>
          <a:xfrm>
            <a:off x="1135050" y="1582618"/>
            <a:ext cx="7178700" cy="237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pt-BR" b="0" i="0" dirty="0">
                <a:solidFill>
                  <a:schemeClr val="bg1"/>
                </a:solidFill>
                <a:effectLst/>
                <a:latin typeface="Söhne"/>
              </a:rPr>
              <a:t>1. Coleta de dados para análise de mercado e pesquisa de concorrentes.</a:t>
            </a:r>
          </a:p>
          <a:p>
            <a:pPr algn="l"/>
            <a:endParaRPr lang="pt-BR" b="0" i="0" dirty="0">
              <a:solidFill>
                <a:schemeClr val="bg1"/>
              </a:solidFill>
              <a:effectLst/>
              <a:latin typeface="Söhne"/>
            </a:endParaRPr>
          </a:p>
          <a:p>
            <a:pPr algn="l"/>
            <a:r>
              <a:rPr lang="pt-BR" b="0" i="0" dirty="0">
                <a:solidFill>
                  <a:schemeClr val="bg1"/>
                </a:solidFill>
                <a:effectLst/>
                <a:latin typeface="Söhne"/>
              </a:rPr>
              <a:t>2. Coleta de dados financeiros de sites para análise de investimentos.</a:t>
            </a:r>
          </a:p>
          <a:p>
            <a:pPr algn="l"/>
            <a:endParaRPr lang="pt-BR" b="0" i="0" dirty="0">
              <a:solidFill>
                <a:schemeClr val="bg1"/>
              </a:solidFill>
              <a:effectLst/>
              <a:latin typeface="Söhne"/>
            </a:endParaRPr>
          </a:p>
          <a:p>
            <a:pPr algn="l"/>
            <a:r>
              <a:rPr lang="pt-BR" b="0" i="0" dirty="0">
                <a:solidFill>
                  <a:schemeClr val="bg1"/>
                </a:solidFill>
                <a:effectLst/>
                <a:latin typeface="Söhne"/>
              </a:rPr>
              <a:t>3. Captura de dados de sites de viagens para monitoramento de preços de passagens e acomodações.</a:t>
            </a:r>
          </a:p>
          <a:p>
            <a:pPr algn="l"/>
            <a:endParaRPr lang="pt-BR" b="0" i="0" dirty="0">
              <a:solidFill>
                <a:schemeClr val="bg1"/>
              </a:solidFill>
              <a:effectLst/>
              <a:latin typeface="Söhne"/>
            </a:endParaRPr>
          </a:p>
          <a:p>
            <a:pPr algn="l"/>
            <a:r>
              <a:rPr lang="pt-BR" b="0" i="0" dirty="0">
                <a:solidFill>
                  <a:schemeClr val="bg1"/>
                </a:solidFill>
                <a:effectLst/>
                <a:latin typeface="Söhne"/>
              </a:rPr>
              <a:t>4. Coleta de estatísticas e resultados esportivos em sites esportivos.</a:t>
            </a:r>
          </a:p>
          <a:p>
            <a:pPr algn="l"/>
            <a:endParaRPr lang="pt-BR" b="0" i="0" u="sng" dirty="0">
              <a:solidFill>
                <a:schemeClr val="bg1"/>
              </a:solidFill>
              <a:effectLst/>
              <a:latin typeface="Söhne"/>
            </a:endParaRPr>
          </a:p>
          <a:p>
            <a:pPr algn="l"/>
            <a:r>
              <a:rPr lang="pt-BR" b="0" i="0" dirty="0">
                <a:solidFill>
                  <a:schemeClr val="bg1"/>
                </a:solidFill>
                <a:effectLst/>
                <a:latin typeface="Söhne"/>
              </a:rPr>
              <a:t>5. Monitoramento de dados climáticos em sites meteorológicos.</a:t>
            </a:r>
          </a:p>
        </p:txBody>
      </p:sp>
      <p:pic>
        <p:nvPicPr>
          <p:cNvPr id="4" name="Imagem 3">
            <a:extLst>
              <a:ext uri="{FF2B5EF4-FFF2-40B4-BE49-F238E27FC236}">
                <a16:creationId xmlns:a16="http://schemas.microsoft.com/office/drawing/2014/main" id="{7B432AE3-0305-40CF-9873-E292475DC806}"/>
              </a:ext>
            </a:extLst>
          </p:cNvPr>
          <p:cNvPicPr>
            <a:picLocks noChangeAspect="1"/>
          </p:cNvPicPr>
          <p:nvPr/>
        </p:nvPicPr>
        <p:blipFill>
          <a:blip r:embed="rId3"/>
          <a:stretch>
            <a:fillRect/>
          </a:stretch>
        </p:blipFill>
        <p:spPr>
          <a:xfrm>
            <a:off x="7040655" y="3566284"/>
            <a:ext cx="968295" cy="968295"/>
          </a:xfrm>
          <a:prstGeom prst="rect">
            <a:avLst/>
          </a:prstGeom>
        </p:spPr>
      </p:pic>
    </p:spTree>
    <p:extLst>
      <p:ext uri="{BB962C8B-B14F-4D97-AF65-F5344CB8AC3E}">
        <p14:creationId xmlns:p14="http://schemas.microsoft.com/office/powerpoint/2010/main" val="211262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6"/>
          <p:cNvSpPr txBox="1">
            <a:spLocks noGrp="1"/>
          </p:cNvSpPr>
          <p:nvPr>
            <p:ph type="title"/>
          </p:nvPr>
        </p:nvSpPr>
        <p:spPr>
          <a:xfrm>
            <a:off x="713225" y="536450"/>
            <a:ext cx="6894900" cy="1017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pt-BR" dirty="0">
                <a:solidFill>
                  <a:schemeClr val="lt1"/>
                </a:solidFill>
              </a:rPr>
              <a:t>Tecnologias por experiência queria ter </a:t>
            </a:r>
            <a:r>
              <a:rPr lang="pt-BR" dirty="0"/>
              <a:t>encontrado</a:t>
            </a:r>
            <a:r>
              <a:rPr lang="pt-BR" dirty="0">
                <a:solidFill>
                  <a:schemeClr val="lt1"/>
                </a:solidFill>
              </a:rPr>
              <a:t> antes para o </a:t>
            </a:r>
            <a:r>
              <a:rPr lang="pt-BR" dirty="0" err="1">
                <a:solidFill>
                  <a:schemeClr val="lt1"/>
                </a:solidFill>
              </a:rPr>
              <a:t>rpa</a:t>
            </a:r>
            <a:r>
              <a:rPr lang="pt-BR" dirty="0">
                <a:solidFill>
                  <a:schemeClr val="lt1"/>
                </a:solidFill>
              </a:rPr>
              <a:t>!</a:t>
            </a:r>
            <a:endParaRPr dirty="0">
              <a:solidFill>
                <a:schemeClr val="lt1"/>
              </a:solidFill>
            </a:endParaRPr>
          </a:p>
        </p:txBody>
      </p:sp>
      <p:sp>
        <p:nvSpPr>
          <p:cNvPr id="98" name="Google Shape;98;p16"/>
          <p:cNvSpPr txBox="1">
            <a:spLocks noGrp="1"/>
          </p:cNvSpPr>
          <p:nvPr>
            <p:ph type="body" idx="1"/>
          </p:nvPr>
        </p:nvSpPr>
        <p:spPr>
          <a:xfrm>
            <a:off x="982650" y="1945475"/>
            <a:ext cx="7178700" cy="2375400"/>
          </a:xfrm>
          <a:prstGeom prst="rect">
            <a:avLst/>
          </a:prstGeom>
        </p:spPr>
        <p:txBody>
          <a:bodyPr spcFirstLastPara="1" wrap="square" lIns="91425" tIns="91425" rIns="91425" bIns="91425" anchor="t" anchorCtr="0">
            <a:noAutofit/>
          </a:bodyPr>
          <a:lstStyle/>
          <a:p>
            <a:pPr marL="742950" lvl="1" indent="-285750" algn="l">
              <a:buFont typeface="Arial" panose="020B0604020202020204" pitchFamily="34" charset="0"/>
              <a:buChar char="•"/>
            </a:pPr>
            <a:r>
              <a:rPr lang="pt-BR" dirty="0" err="1">
                <a:solidFill>
                  <a:schemeClr val="bg1"/>
                </a:solidFill>
                <a:latin typeface="Söhne"/>
              </a:rPr>
              <a:t>Selenium</a:t>
            </a:r>
            <a:endParaRPr lang="pt-BR" dirty="0">
              <a:solidFill>
                <a:schemeClr val="bg1"/>
              </a:solidFill>
              <a:latin typeface="Söhne"/>
            </a:endParaRPr>
          </a:p>
          <a:p>
            <a:pPr marL="742950" lvl="1" indent="-285750" algn="l">
              <a:buFont typeface="Arial" panose="020B0604020202020204" pitchFamily="34" charset="0"/>
              <a:buChar char="•"/>
            </a:pPr>
            <a:r>
              <a:rPr lang="pt-BR" dirty="0">
                <a:solidFill>
                  <a:schemeClr val="bg1"/>
                </a:solidFill>
                <a:latin typeface="Söhne"/>
              </a:rPr>
              <a:t>Pandas</a:t>
            </a:r>
          </a:p>
          <a:p>
            <a:pPr marL="742950" lvl="1" indent="-285750" algn="l">
              <a:buFont typeface="Arial" panose="020B0604020202020204" pitchFamily="34" charset="0"/>
              <a:buChar char="•"/>
            </a:pPr>
            <a:r>
              <a:rPr lang="pt-BR" dirty="0" err="1">
                <a:solidFill>
                  <a:schemeClr val="bg1"/>
                </a:solidFill>
                <a:latin typeface="Söhne"/>
              </a:rPr>
              <a:t>Mysql</a:t>
            </a:r>
            <a:r>
              <a:rPr lang="pt-BR" dirty="0">
                <a:solidFill>
                  <a:schemeClr val="bg1"/>
                </a:solidFill>
                <a:latin typeface="Söhne"/>
              </a:rPr>
              <a:t> conector</a:t>
            </a:r>
          </a:p>
          <a:p>
            <a:pPr marL="742950" lvl="1" indent="-285750" algn="l">
              <a:buFont typeface="Arial" panose="020B0604020202020204" pitchFamily="34" charset="0"/>
              <a:buChar char="•"/>
            </a:pPr>
            <a:r>
              <a:rPr lang="pt-BR" dirty="0" err="1">
                <a:solidFill>
                  <a:schemeClr val="bg1"/>
                </a:solidFill>
                <a:latin typeface="Söhne"/>
              </a:rPr>
              <a:t>Venom</a:t>
            </a:r>
            <a:endParaRPr lang="pt-BR" dirty="0">
              <a:solidFill>
                <a:schemeClr val="bg1"/>
              </a:solidFill>
              <a:latin typeface="Söhne"/>
            </a:endParaRPr>
          </a:p>
          <a:p>
            <a:pPr marL="742950" lvl="1" indent="-285750" algn="l">
              <a:buFont typeface="Arial" panose="020B0604020202020204" pitchFamily="34" charset="0"/>
              <a:buChar char="•"/>
            </a:pPr>
            <a:r>
              <a:rPr lang="pt-BR" dirty="0">
                <a:solidFill>
                  <a:schemeClr val="bg1"/>
                </a:solidFill>
                <a:latin typeface="Söhne"/>
              </a:rPr>
              <a:t>Os e </a:t>
            </a:r>
            <a:r>
              <a:rPr lang="pt-BR" dirty="0" err="1">
                <a:solidFill>
                  <a:schemeClr val="bg1"/>
                </a:solidFill>
                <a:latin typeface="Söhne"/>
              </a:rPr>
              <a:t>shutil</a:t>
            </a:r>
            <a:endParaRPr lang="pt-BR" dirty="0">
              <a:solidFill>
                <a:schemeClr val="bg1"/>
              </a:solidFill>
              <a:latin typeface="Söhne"/>
            </a:endParaRPr>
          </a:p>
        </p:txBody>
      </p:sp>
      <p:pic>
        <p:nvPicPr>
          <p:cNvPr id="99" name="Google Shape;99;p16"/>
          <p:cNvPicPr preferRelativeResize="0"/>
          <p:nvPr/>
        </p:nvPicPr>
        <p:blipFill>
          <a:blip r:embed="rId3">
            <a:alphaModFix/>
          </a:blip>
          <a:stretch>
            <a:fillRect/>
          </a:stretch>
        </p:blipFill>
        <p:spPr>
          <a:xfrm rot="2699997">
            <a:off x="6137788" y="-675319"/>
            <a:ext cx="4400439" cy="2595571"/>
          </a:xfrm>
          <a:prstGeom prst="rect">
            <a:avLst/>
          </a:prstGeom>
          <a:noFill/>
          <a:ln>
            <a:noFill/>
          </a:ln>
        </p:spPr>
      </p:pic>
      <p:pic>
        <p:nvPicPr>
          <p:cNvPr id="8" name="Imagem 7">
            <a:extLst>
              <a:ext uri="{FF2B5EF4-FFF2-40B4-BE49-F238E27FC236}">
                <a16:creationId xmlns:a16="http://schemas.microsoft.com/office/drawing/2014/main" id="{0FEF3D21-F59F-4651-AA53-ABF8137DEBC0}"/>
              </a:ext>
            </a:extLst>
          </p:cNvPr>
          <p:cNvPicPr>
            <a:picLocks noChangeAspect="1"/>
          </p:cNvPicPr>
          <p:nvPr/>
        </p:nvPicPr>
        <p:blipFill>
          <a:blip r:embed="rId4"/>
          <a:stretch>
            <a:fillRect/>
          </a:stretch>
        </p:blipFill>
        <p:spPr>
          <a:xfrm>
            <a:off x="4160675" y="1715066"/>
            <a:ext cx="2489541" cy="2489541"/>
          </a:xfrm>
          <a:prstGeom prst="rect">
            <a:avLst/>
          </a:prstGeom>
        </p:spPr>
      </p:pic>
    </p:spTree>
    <p:extLst>
      <p:ext uri="{BB962C8B-B14F-4D97-AF65-F5344CB8AC3E}">
        <p14:creationId xmlns:p14="http://schemas.microsoft.com/office/powerpoint/2010/main" val="3499157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713225" y="536450"/>
            <a:ext cx="7717500" cy="56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pt-BR" dirty="0"/>
              <a:t>Redes</a:t>
            </a:r>
          </a:p>
        </p:txBody>
      </p:sp>
      <p:sp>
        <p:nvSpPr>
          <p:cNvPr id="5" name="Google Shape;98;p16">
            <a:extLst>
              <a:ext uri="{FF2B5EF4-FFF2-40B4-BE49-F238E27FC236}">
                <a16:creationId xmlns:a16="http://schemas.microsoft.com/office/drawing/2014/main" id="{4C9FDE49-8F60-45EE-A9FA-0C948E47161E}"/>
              </a:ext>
            </a:extLst>
          </p:cNvPr>
          <p:cNvSpPr txBox="1">
            <a:spLocks/>
          </p:cNvSpPr>
          <p:nvPr/>
        </p:nvSpPr>
        <p:spPr>
          <a:xfrm>
            <a:off x="982650" y="1945475"/>
            <a:ext cx="7178700" cy="237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pt-BR" dirty="0">
              <a:solidFill>
                <a:srgbClr val="D1D5DB"/>
              </a:solidFill>
              <a:latin typeface="Söhne"/>
            </a:endParaRPr>
          </a:p>
        </p:txBody>
      </p:sp>
      <p:sp>
        <p:nvSpPr>
          <p:cNvPr id="6" name="Google Shape;98;p16">
            <a:extLst>
              <a:ext uri="{FF2B5EF4-FFF2-40B4-BE49-F238E27FC236}">
                <a16:creationId xmlns:a16="http://schemas.microsoft.com/office/drawing/2014/main" id="{426F15DC-8B63-4BFA-9892-9E88149BF513}"/>
              </a:ext>
            </a:extLst>
          </p:cNvPr>
          <p:cNvSpPr txBox="1">
            <a:spLocks/>
          </p:cNvSpPr>
          <p:nvPr/>
        </p:nvSpPr>
        <p:spPr>
          <a:xfrm>
            <a:off x="1135050" y="2097875"/>
            <a:ext cx="7178700" cy="2375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42950" lvl="1" indent="-285750">
              <a:buFontTx/>
              <a:buChar char="-"/>
            </a:pPr>
            <a:r>
              <a:rPr lang="pt-BR" dirty="0">
                <a:solidFill>
                  <a:srgbClr val="FFFFFF"/>
                </a:solidFill>
                <a:latin typeface="Söhne"/>
                <a:hlinkClick r:id="rId3">
                  <a:extLst>
                    <a:ext uri="{A12FA001-AC4F-418D-AE19-62706E023703}">
                      <ahyp:hlinkClr xmlns:ahyp="http://schemas.microsoft.com/office/drawing/2018/hyperlinkcolor" val="tx"/>
                    </a:ext>
                  </a:extLst>
                </a:hlinkClick>
              </a:rPr>
              <a:t>https://github.com/</a:t>
            </a:r>
            <a:r>
              <a:rPr lang="pt-BR" dirty="0">
                <a:solidFill>
                  <a:schemeClr val="bg1"/>
                </a:solidFill>
                <a:latin typeface="Söhne"/>
                <a:hlinkClick r:id="rId3">
                  <a:extLst>
                    <a:ext uri="{A12FA001-AC4F-418D-AE19-62706E023703}">
                      <ahyp:hlinkClr xmlns:ahyp="http://schemas.microsoft.com/office/drawing/2018/hyperlinkcolor" val="tx"/>
                    </a:ext>
                  </a:extLst>
                </a:hlinkClick>
              </a:rPr>
              <a:t>Joao-Dias-10</a:t>
            </a:r>
            <a:endParaRPr lang="pt-BR" dirty="0">
              <a:solidFill>
                <a:schemeClr val="bg1"/>
              </a:solidFill>
              <a:latin typeface="Söhne"/>
            </a:endParaRPr>
          </a:p>
          <a:p>
            <a:pPr marL="742950" lvl="1" indent="-285750">
              <a:buFontTx/>
              <a:buChar char="-"/>
            </a:pPr>
            <a:endParaRPr lang="pt-BR" dirty="0">
              <a:solidFill>
                <a:schemeClr val="bg1"/>
              </a:solidFill>
              <a:latin typeface="Söhne"/>
            </a:endParaRPr>
          </a:p>
          <a:p>
            <a:pPr marL="742950" lvl="1" indent="-285750">
              <a:buFontTx/>
              <a:buChar char="-"/>
            </a:pPr>
            <a:endParaRPr lang="pt-BR" dirty="0">
              <a:solidFill>
                <a:schemeClr val="bg1"/>
              </a:solidFill>
              <a:latin typeface="Söhne"/>
            </a:endParaRPr>
          </a:p>
          <a:p>
            <a:pPr marL="742950" lvl="1" indent="-285750">
              <a:buFontTx/>
              <a:buChar char="-"/>
            </a:pPr>
            <a:r>
              <a:rPr lang="pt-BR" i="0" dirty="0">
                <a:solidFill>
                  <a:schemeClr val="bg1"/>
                </a:solidFill>
                <a:effectLst/>
                <a:latin typeface="-apple-system"/>
                <a:hlinkClick r:id="rId4">
                  <a:extLst>
                    <a:ext uri="{A12FA001-AC4F-418D-AE19-62706E023703}">
                      <ahyp:hlinkClr xmlns:ahyp="http://schemas.microsoft.com/office/drawing/2018/hyperlinkcolor" val="tx"/>
                    </a:ext>
                  </a:extLst>
                </a:hlinkClick>
              </a:rPr>
              <a:t>linkedin.com/in/joão-pedro-rocha-dias-186aa5219</a:t>
            </a:r>
            <a:endParaRPr lang="pt-BR" i="0" dirty="0">
              <a:solidFill>
                <a:schemeClr val="bg1"/>
              </a:solidFill>
              <a:effectLst/>
              <a:latin typeface="-apple-system"/>
            </a:endParaRPr>
          </a:p>
          <a:p>
            <a:pPr marL="742950" lvl="1" indent="-285750">
              <a:buFontTx/>
              <a:buChar char="-"/>
            </a:pPr>
            <a:endParaRPr lang="pt-BR" dirty="0">
              <a:solidFill>
                <a:schemeClr val="bg1"/>
              </a:solidFill>
              <a:latin typeface="Söhne"/>
            </a:endParaRPr>
          </a:p>
          <a:p>
            <a:pPr marL="742950" lvl="1" indent="-285750">
              <a:buFontTx/>
              <a:buChar char="-"/>
            </a:pPr>
            <a:endParaRPr lang="pt-BR" dirty="0">
              <a:solidFill>
                <a:schemeClr val="bg1"/>
              </a:solidFill>
              <a:latin typeface="Söhne"/>
            </a:endParaRPr>
          </a:p>
          <a:p>
            <a:pPr marL="742950" lvl="1" indent="-285750">
              <a:buFontTx/>
              <a:buChar char="-"/>
            </a:pPr>
            <a:r>
              <a:rPr lang="pt-BR" dirty="0" err="1">
                <a:solidFill>
                  <a:schemeClr val="bg1"/>
                </a:solidFill>
                <a:latin typeface="Söhne"/>
              </a:rPr>
              <a:t>joao_rocha</a:t>
            </a:r>
            <a:r>
              <a:rPr lang="pt-BR" dirty="0">
                <a:solidFill>
                  <a:schemeClr val="bg1"/>
                </a:solidFill>
                <a:latin typeface="Söhne"/>
              </a:rPr>
              <a:t>___</a:t>
            </a:r>
          </a:p>
        </p:txBody>
      </p:sp>
      <p:pic>
        <p:nvPicPr>
          <p:cNvPr id="3" name="Imagem 2">
            <a:extLst>
              <a:ext uri="{FF2B5EF4-FFF2-40B4-BE49-F238E27FC236}">
                <a16:creationId xmlns:a16="http://schemas.microsoft.com/office/drawing/2014/main" id="{A6FC2DCC-5F5D-42D1-A17E-CC97E2DBEFD9}"/>
              </a:ext>
            </a:extLst>
          </p:cNvPr>
          <p:cNvPicPr>
            <a:picLocks noChangeAspect="1"/>
          </p:cNvPicPr>
          <p:nvPr/>
        </p:nvPicPr>
        <p:blipFill>
          <a:blip r:embed="rId5"/>
          <a:stretch>
            <a:fillRect/>
          </a:stretch>
        </p:blipFill>
        <p:spPr>
          <a:xfrm>
            <a:off x="1337924" y="2695865"/>
            <a:ext cx="536570" cy="536570"/>
          </a:xfrm>
          <a:prstGeom prst="rect">
            <a:avLst/>
          </a:prstGeom>
        </p:spPr>
      </p:pic>
      <p:pic>
        <p:nvPicPr>
          <p:cNvPr id="8" name="Imagem 7">
            <a:extLst>
              <a:ext uri="{FF2B5EF4-FFF2-40B4-BE49-F238E27FC236}">
                <a16:creationId xmlns:a16="http://schemas.microsoft.com/office/drawing/2014/main" id="{636193E5-61D4-46C5-9325-8FA70B9E7469}"/>
              </a:ext>
            </a:extLst>
          </p:cNvPr>
          <p:cNvPicPr>
            <a:picLocks noChangeAspect="1"/>
          </p:cNvPicPr>
          <p:nvPr/>
        </p:nvPicPr>
        <p:blipFill>
          <a:blip r:embed="rId6"/>
          <a:stretch>
            <a:fillRect/>
          </a:stretch>
        </p:blipFill>
        <p:spPr>
          <a:xfrm>
            <a:off x="1337924" y="2063760"/>
            <a:ext cx="536570" cy="536570"/>
          </a:xfrm>
          <a:prstGeom prst="rect">
            <a:avLst/>
          </a:prstGeom>
        </p:spPr>
      </p:pic>
      <p:pic>
        <p:nvPicPr>
          <p:cNvPr id="10" name="Imagem 9">
            <a:extLst>
              <a:ext uri="{FF2B5EF4-FFF2-40B4-BE49-F238E27FC236}">
                <a16:creationId xmlns:a16="http://schemas.microsoft.com/office/drawing/2014/main" id="{FC9932F4-73F3-4F90-9CC5-6885A761DAFE}"/>
              </a:ext>
            </a:extLst>
          </p:cNvPr>
          <p:cNvPicPr>
            <a:picLocks noChangeAspect="1"/>
          </p:cNvPicPr>
          <p:nvPr/>
        </p:nvPicPr>
        <p:blipFill>
          <a:blip r:embed="rId7"/>
          <a:stretch>
            <a:fillRect/>
          </a:stretch>
        </p:blipFill>
        <p:spPr>
          <a:xfrm>
            <a:off x="1337924" y="3327970"/>
            <a:ext cx="536570" cy="536570"/>
          </a:xfrm>
          <a:prstGeom prst="rect">
            <a:avLst/>
          </a:prstGeom>
        </p:spPr>
      </p:pic>
    </p:spTree>
  </p:cSld>
  <p:clrMapOvr>
    <a:masterClrMapping/>
  </p:clrMapOvr>
</p:sld>
</file>

<file path=ppt/theme/theme1.xml><?xml version="1.0" encoding="utf-8"?>
<a:theme xmlns:a="http://schemas.openxmlformats.org/drawingml/2006/main" name="Software Testing Company Infographics by Slidesgo">
  <a:themeElements>
    <a:clrScheme name="Simple Light">
      <a:dk1>
        <a:srgbClr val="FFFFFF"/>
      </a:dk1>
      <a:lt1>
        <a:srgbClr val="FFFFFF"/>
      </a:lt1>
      <a:dk2>
        <a:srgbClr val="000607"/>
      </a:dk2>
      <a:lt2>
        <a:srgbClr val="004651"/>
      </a:lt2>
      <a:accent1>
        <a:srgbClr val="00AB8D"/>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713</TotalTime>
  <Words>293</Words>
  <Application>Microsoft Office PowerPoint</Application>
  <PresentationFormat>Apresentação na tela (16:9)</PresentationFormat>
  <Paragraphs>47</Paragraphs>
  <Slides>7</Slides>
  <Notes>7</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7</vt:i4>
      </vt:variant>
    </vt:vector>
  </HeadingPairs>
  <TitlesOfParts>
    <vt:vector size="16" baseType="lpstr">
      <vt:lpstr>-apple-system</vt:lpstr>
      <vt:lpstr>Aldrich</vt:lpstr>
      <vt:lpstr>Wingdings</vt:lpstr>
      <vt:lpstr>Advent Pro</vt:lpstr>
      <vt:lpstr>Söhne</vt:lpstr>
      <vt:lpstr>Roboto Condensed Light</vt:lpstr>
      <vt:lpstr>Advent Pro Medium</vt:lpstr>
      <vt:lpstr>Arial</vt:lpstr>
      <vt:lpstr>Software Testing Company Infographics by Slidesgo</vt:lpstr>
      <vt:lpstr>RPA  Web Scraping</vt:lpstr>
      <vt:lpstr>Robotic Process Automation (RPA)</vt:lpstr>
      <vt:lpstr>      Selenium</vt:lpstr>
      <vt:lpstr>Web Scraping e rpa nas empresas!</vt:lpstr>
      <vt:lpstr>Exemplos Web Scraping para estudo!</vt:lpstr>
      <vt:lpstr>Tecnologias por experiência queria ter encontrado antes para o rpa!</vt:lpstr>
      <vt:lpstr>Redes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RPA  Web Scraping</dc:title>
  <dc:creator>User</dc:creator>
  <cp:lastModifiedBy>User</cp:lastModifiedBy>
  <cp:revision>2</cp:revision>
  <dcterms:modified xsi:type="dcterms:W3CDTF">2023-06-09T01:54:08Z</dcterms:modified>
</cp:coreProperties>
</file>