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70" r:id="rId9"/>
    <p:sldId id="268" r:id="rId10"/>
    <p:sldId id="262" r:id="rId11"/>
    <p:sldId id="263" r:id="rId12"/>
    <p:sldId id="269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DCFBA-9281-4E59-9D10-0EE078BCC609}" v="7" dt="2025-01-30T18:30:01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57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49FCB81-2106-4284-920A-207CA7181B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A11B3E-C085-4F10-B710-E7A88D30D8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6F199-673E-4522-9AB5-59BE210DE200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454A15-8432-46D7-8B07-20CA0A1705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E8FBE7-842B-4788-B93B-A6A0946E1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D8828-A19C-41DD-9A73-E3651E1BBD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868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786E1B3-2CB8-43BB-B2E0-97F84AD1E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0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Direita - Título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8FAE3D6-F9D9-41D1-AF9D-4606DA2F22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8" y="675844"/>
            <a:ext cx="6871316" cy="1325563"/>
          </a:xfrm>
        </p:spPr>
        <p:txBody>
          <a:bodyPr/>
          <a:lstStyle/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617" y="2166152"/>
            <a:ext cx="6871317" cy="4079854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507932" y="1620662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74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Direita - Título Centr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8FAE3D6-F9D9-41D1-AF9D-4606DA2F22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8" y="675844"/>
            <a:ext cx="6871316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617" y="2166152"/>
            <a:ext cx="6871317" cy="4079854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3175223" y="1620662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169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Esquerda - Título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6CF8C00-5E64-46FA-9BFD-0B5A3466E2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23" y="675844"/>
            <a:ext cx="6871316" cy="1325563"/>
          </a:xfrm>
        </p:spPr>
        <p:txBody>
          <a:bodyPr/>
          <a:lstStyle/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722" y="2166152"/>
            <a:ext cx="6871317" cy="4079854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2097037" y="1620662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460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Esquerda - Título Centr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576062-0E35-4D77-A3D6-F48C00FAAD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23" y="675844"/>
            <a:ext cx="6871316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722" y="2166152"/>
            <a:ext cx="6871317" cy="4079854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4764328" y="1620662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607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Direita - Título Esquerda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363BAF4-A161-4E3E-9628-E15872F1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8" y="675844"/>
            <a:ext cx="687131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617" y="2166152"/>
            <a:ext cx="6871317" cy="40798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507932" y="1620662"/>
            <a:ext cx="13021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848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Direita - Título Centraliza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493BDDB-6960-4FA1-A7F5-FE2C1950C2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8" y="675844"/>
            <a:ext cx="6871316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617" y="2166152"/>
            <a:ext cx="6871317" cy="40798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3175223" y="1620662"/>
            <a:ext cx="13021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940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Esquerda - Título Esquerda 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753E436-0716-40F7-B941-5B2B089AD0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23" y="675844"/>
            <a:ext cx="687131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722" y="2166152"/>
            <a:ext cx="6871317" cy="40798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2097037" y="1620662"/>
            <a:ext cx="13021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940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 Esquerda - Título Centraliza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EC60578-F15F-42ED-8A94-A0C0A19A6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16150-167D-424D-A85E-4857394B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23" y="675844"/>
            <a:ext cx="6871316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3D16A-0E42-4A77-906C-338059BA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722" y="2166152"/>
            <a:ext cx="6871317" cy="40798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2C1865-0CD1-4C62-8AE7-708266428AC1}"/>
              </a:ext>
            </a:extLst>
          </p:cNvPr>
          <p:cNvSpPr/>
          <p:nvPr userDrawn="1"/>
        </p:nvSpPr>
        <p:spPr>
          <a:xfrm flipV="1">
            <a:off x="4764328" y="1620662"/>
            <a:ext cx="13021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117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645B2D-7026-46D4-B53A-368F0662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89074D-DEA3-4C4B-83D2-28330A17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6224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72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25ECC-020E-44C2-9469-3F47D514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Entidade Relacionamento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B09F5C-622A-4243-AFD4-E63A0EA2C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293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A9DA4-017E-48A1-AB2C-FAD870D4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8" y="2670014"/>
            <a:ext cx="6871316" cy="1325563"/>
          </a:xfrm>
        </p:spPr>
        <p:txBody>
          <a:bodyPr/>
          <a:lstStyle/>
          <a:p>
            <a:r>
              <a:rPr lang="pt-BR" dirty="0"/>
              <a:t>Apresentação do Protótipo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5008F3-37FC-4F0D-959A-5D2799AD7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90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A9DA4-017E-48A1-AB2C-FAD870D4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8" y="2670014"/>
            <a:ext cx="6871316" cy="1325563"/>
          </a:xfrm>
        </p:spPr>
        <p:txBody>
          <a:bodyPr/>
          <a:lstStyle/>
          <a:p>
            <a:r>
              <a:rPr lang="pt-BR" dirty="0"/>
              <a:t>Apresentação da Aplicação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5008F3-37FC-4F0D-959A-5D2799AD7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597723" y="1955650"/>
            <a:ext cx="6871317" cy="4079854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99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3C55F-CA2C-40C0-B834-7FF7EEAF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		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0CC74E-CB94-429E-BCFE-810F2F342E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44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1383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2FDE3-37A8-44EB-BFBF-D5AF9F0A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08: Adote um Amigo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C5036E-816F-45BF-8E03-32880315B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Participantes:</a:t>
            </a:r>
          </a:p>
          <a:p>
            <a:pPr marL="457200" indent="-457200">
              <a:lnSpc>
                <a:spcPct val="300000"/>
              </a:lnSpc>
              <a:buAutoNum type="arabicPeriod"/>
            </a:pPr>
            <a:r>
              <a:rPr lang="pt-BR" dirty="0"/>
              <a:t>Davi Campos Parente</a:t>
            </a:r>
          </a:p>
          <a:p>
            <a:pPr marL="457200" indent="-457200">
              <a:lnSpc>
                <a:spcPct val="300000"/>
              </a:lnSpc>
              <a:buAutoNum type="arabicPeriod"/>
            </a:pPr>
            <a:r>
              <a:rPr lang="pt-BR" dirty="0"/>
              <a:t>Ivanilson Paixão Cirqueira</a:t>
            </a:r>
          </a:p>
          <a:p>
            <a:pPr marL="457200" indent="-457200">
              <a:lnSpc>
                <a:spcPct val="300000"/>
              </a:lnSpc>
              <a:buAutoNum type="arabicPeriod"/>
            </a:pPr>
            <a:r>
              <a:rPr lang="pt-BR" dirty="0"/>
              <a:t>João Henrique </a:t>
            </a:r>
            <a:r>
              <a:rPr lang="pt-BR" dirty="0" err="1"/>
              <a:t>Falconeres</a:t>
            </a:r>
            <a:endParaRPr lang="pt-BR" dirty="0"/>
          </a:p>
          <a:p>
            <a:pPr marL="0" indent="0">
              <a:lnSpc>
                <a:spcPct val="30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98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789D5-8020-42DF-8FB5-CDF72242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Acalanto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624F63-C40A-42D6-9CB1-28F81154D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O que é?</a:t>
            </a:r>
          </a:p>
          <a:p>
            <a:pPr marL="0" indent="0">
              <a:lnSpc>
                <a:spcPct val="100000"/>
              </a:lnSpc>
              <a:buNone/>
            </a:pPr>
            <a:endParaRPr lang="pt-BR" dirty="0"/>
          </a:p>
          <a:p>
            <a:pPr marL="0" indent="0">
              <a:lnSpc>
                <a:spcPct val="100000"/>
              </a:lnSpc>
              <a:buNone/>
            </a:pPr>
            <a:endParaRPr lang="pt-BR" dirty="0"/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Objetivo: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PT" sz="1800" dirty="0"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riar um sistema online que conecte potenciais adotantes com gatos que necessitam de um lar.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37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8E27C-77D1-4913-802F-FA6468A3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Necessidades Detectadas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468E8A-1626-4E47-9995-1DF45EA41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/>
              <a:t>NE01 – Facilidade de Navegação;</a:t>
            </a:r>
          </a:p>
          <a:p>
            <a:pPr>
              <a:lnSpc>
                <a:spcPct val="200000"/>
              </a:lnSpc>
            </a:pPr>
            <a:r>
              <a:rPr lang="pt-BR" dirty="0"/>
              <a:t>NE02 – Gestão de Gatos;</a:t>
            </a:r>
          </a:p>
          <a:p>
            <a:pPr>
              <a:lnSpc>
                <a:spcPct val="200000"/>
              </a:lnSpc>
            </a:pPr>
            <a:r>
              <a:rPr lang="pt-BR" dirty="0"/>
              <a:t>NE03 – Adotar Gatos;</a:t>
            </a:r>
          </a:p>
          <a:p>
            <a:pPr>
              <a:lnSpc>
                <a:spcPct val="200000"/>
              </a:lnSpc>
            </a:pPr>
            <a:r>
              <a:rPr lang="pt-BR" dirty="0"/>
              <a:t>NE04 – Gestão de Solicitações de Adoções;</a:t>
            </a:r>
          </a:p>
          <a:p>
            <a:pPr>
              <a:lnSpc>
                <a:spcPct val="200000"/>
              </a:lnSpc>
            </a:pPr>
            <a:r>
              <a:rPr lang="pt-BR" dirty="0"/>
              <a:t>NE05 – Informar o público-alvo.</a:t>
            </a:r>
          </a:p>
        </p:txBody>
      </p:sp>
    </p:spTree>
    <p:extLst>
      <p:ext uri="{BB962C8B-B14F-4D97-AF65-F5344CB8AC3E}">
        <p14:creationId xmlns:p14="http://schemas.microsoft.com/office/powerpoint/2010/main" val="427156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7FAD9-3400-466B-BC8F-984B47D2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23" y="411149"/>
            <a:ext cx="6871316" cy="1325563"/>
          </a:xfrm>
        </p:spPr>
        <p:txBody>
          <a:bodyPr/>
          <a:lstStyle/>
          <a:p>
            <a:r>
              <a:rPr lang="pt-BR" dirty="0"/>
              <a:t>Benefícios esperados com a Aplicação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084CD6-980B-44A7-B2F1-7D4A7BD27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kern="100" dirty="0"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</a:t>
            </a:r>
            <a:r>
              <a:rPr lang="pt-PT" sz="1800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EN01 - </a:t>
            </a:r>
            <a:r>
              <a:rPr lang="pt-PT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Facilidade na Adoção</a:t>
            </a:r>
            <a:r>
              <a:rPr lang="pt-PT" sz="1800" b="1" kern="100" dirty="0">
                <a:latin typeface="Arial" panose="020B0604020202020204" pitchFamily="34" charset="0"/>
                <a:ea typeface="Calibri" panose="020F0502020204030204" pitchFamily="34" charset="0"/>
              </a:rPr>
              <a:t>;</a:t>
            </a:r>
            <a:endParaRPr lang="pt-BR" sz="1800" kern="100" spc="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kern="100" dirty="0"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</a:t>
            </a:r>
            <a:r>
              <a:rPr lang="pt-PT" sz="1800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EN02 - </a:t>
            </a:r>
            <a:r>
              <a:rPr lang="pt-PT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Promoção da Adoção Responsável</a:t>
            </a:r>
            <a:r>
              <a:rPr lang="pt-PT" sz="1800" b="1" kern="100" dirty="0">
                <a:latin typeface="Arial" panose="020B0604020202020204" pitchFamily="34" charset="0"/>
                <a:ea typeface="Calibri" panose="020F0502020204030204" pitchFamily="34" charset="0"/>
              </a:rPr>
              <a:t>;</a:t>
            </a:r>
            <a:endParaRPr lang="pt-BR" sz="1800" kern="100" spc="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kern="100" dirty="0"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</a:t>
            </a:r>
            <a:r>
              <a:rPr lang="pt-PT" sz="1800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EN03 - </a:t>
            </a:r>
            <a:r>
              <a:rPr lang="pt-PT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Redução do Abandono.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48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7FAD9-3400-466B-BC8F-984B47D2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084CD6-980B-44A7-B2F1-7D4A7BD27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 algn="just">
              <a:lnSpc>
                <a:spcPct val="200000"/>
              </a:lnSpc>
              <a:spcAft>
                <a:spcPts val="800"/>
              </a:spcAft>
              <a:buNone/>
            </a:pPr>
            <a:r>
              <a:rPr lang="pt-PT" sz="1800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pt-PT" sz="1800" b="1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Adotantes em Potencial;</a:t>
            </a:r>
          </a:p>
          <a:p>
            <a:pPr marL="0" lvl="0" indent="0" algn="just">
              <a:lnSpc>
                <a:spcPct val="200000"/>
              </a:lnSpc>
              <a:spcAft>
                <a:spcPts val="800"/>
              </a:spcAft>
              <a:buNone/>
            </a:pPr>
            <a:endParaRPr lang="pt-PT" sz="1800" b="1" kern="1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lnSpc>
                <a:spcPct val="200000"/>
              </a:lnSpc>
              <a:spcAft>
                <a:spcPts val="800"/>
              </a:spcAft>
              <a:buNone/>
            </a:pPr>
            <a:r>
              <a:rPr lang="pt-PT" sz="1800" kern="100" dirty="0"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pt-PT" sz="1800" b="1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Amantes de Animais;</a:t>
            </a:r>
          </a:p>
          <a:p>
            <a:pPr marL="0" lvl="0" indent="0" algn="just">
              <a:lnSpc>
                <a:spcPct val="200000"/>
              </a:lnSpc>
              <a:spcAft>
                <a:spcPts val="800"/>
              </a:spcAft>
              <a:buNone/>
            </a:pPr>
            <a:endParaRPr lang="pt-BR" sz="1800" kern="100" spc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lnSpc>
                <a:spcPct val="200000"/>
              </a:lnSpc>
              <a:spcAft>
                <a:spcPts val="800"/>
              </a:spcAft>
              <a:buNone/>
            </a:pPr>
            <a:r>
              <a:rPr lang="pt-PT" sz="1800" kern="100" dirty="0"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pt-PT" sz="1800" b="1" kern="1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Comunidade em Geral.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98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7FAD9-3400-466B-BC8F-984B47D2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084CD6-980B-44A7-B2F1-7D4A7BD27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DB104A-662C-27B7-E050-58B12C247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05" y="1769395"/>
            <a:ext cx="7025749" cy="465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8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85DE-F811-4E06-9467-13D08112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10C64D-766F-26DA-4317-18AD76546E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1. Administrador:</a:t>
            </a:r>
          </a:p>
          <a:p>
            <a:pPr marL="0" indent="0">
              <a:buNone/>
            </a:pPr>
            <a:r>
              <a:rPr lang="pt-BR" dirty="0"/>
              <a:t>	1.1 - Realizar Login;</a:t>
            </a:r>
          </a:p>
          <a:p>
            <a:pPr marL="0" indent="0">
              <a:buNone/>
            </a:pPr>
            <a:r>
              <a:rPr lang="pt-BR" dirty="0"/>
              <a:t>	1.2 - Cadastrar Gato;</a:t>
            </a:r>
          </a:p>
          <a:p>
            <a:pPr marL="0" indent="0">
              <a:buNone/>
            </a:pPr>
            <a:r>
              <a:rPr lang="pt-BR" dirty="0"/>
              <a:t>	1.3 - Pesquisar Gato;</a:t>
            </a:r>
          </a:p>
          <a:p>
            <a:pPr marL="0" indent="0">
              <a:buNone/>
            </a:pPr>
            <a:r>
              <a:rPr lang="pt-BR" dirty="0"/>
              <a:t>	1.4 - Alterar Gato;</a:t>
            </a:r>
          </a:p>
          <a:p>
            <a:pPr marL="0" indent="0">
              <a:buNone/>
            </a:pPr>
            <a:r>
              <a:rPr lang="pt-BR" dirty="0"/>
              <a:t>	1.5 - Deletar Gato.</a:t>
            </a:r>
          </a:p>
          <a:p>
            <a:pPr marL="0" indent="0">
              <a:buNone/>
            </a:pPr>
            <a:r>
              <a:rPr lang="pt-BR" dirty="0"/>
              <a:t>2. Usuário:</a:t>
            </a:r>
          </a:p>
          <a:p>
            <a:pPr marL="914400" lvl="2" indent="0">
              <a:buNone/>
            </a:pPr>
            <a:r>
              <a:rPr lang="pt-BR" sz="2000" dirty="0"/>
              <a:t>2.1 - Solicitar Adoção.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99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789D5-8020-42DF-8FB5-CDF72242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Não-Funcionais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624F63-C40A-42D6-9CB1-28F81154D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pt-BR" dirty="0"/>
              <a:t>1. </a:t>
            </a:r>
            <a:r>
              <a:rPr lang="pt-BR" b="1" dirty="0"/>
              <a:t>Acessibilidade;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dirty="0"/>
              <a:t>2. </a:t>
            </a:r>
            <a:r>
              <a:rPr lang="pt-BR" b="1" dirty="0"/>
              <a:t>Desempenho;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dirty="0"/>
              <a:t>3. </a:t>
            </a:r>
            <a:r>
              <a:rPr lang="pt-BR" b="1" dirty="0"/>
              <a:t>Escalabilidade.</a:t>
            </a:r>
          </a:p>
        </p:txBody>
      </p:sp>
    </p:spTree>
    <p:extLst>
      <p:ext uri="{BB962C8B-B14F-4D97-AF65-F5344CB8AC3E}">
        <p14:creationId xmlns:p14="http://schemas.microsoft.com/office/powerpoint/2010/main" val="182533758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192</Words>
  <Application>Microsoft Office PowerPoint</Application>
  <PresentationFormat>Apresentação na tela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 Sans</vt:lpstr>
      <vt:lpstr>Symbol</vt:lpstr>
      <vt:lpstr>Personalizar design</vt:lpstr>
      <vt:lpstr>Apresentação do PowerPoint</vt:lpstr>
      <vt:lpstr>Grupo 08: Adote um Amigo</vt:lpstr>
      <vt:lpstr>Projeto Acalanto</vt:lpstr>
      <vt:lpstr>Necessidades Detectadas</vt:lpstr>
      <vt:lpstr>Benefícios esperados com a Aplicação</vt:lpstr>
      <vt:lpstr>Público-alvo</vt:lpstr>
      <vt:lpstr>Requisitos Funcionais</vt:lpstr>
      <vt:lpstr>Requisitos Funcionais</vt:lpstr>
      <vt:lpstr>Requisitos Não-Funcionais</vt:lpstr>
      <vt:lpstr>Modelo Entidade Relacionamento</vt:lpstr>
      <vt:lpstr>Apresentação do Protótipo</vt:lpstr>
      <vt:lpstr>Apresentação da Aplicação</vt:lpstr>
      <vt:lpstr>Conclusão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de Sousa Bandeira</dc:creator>
  <cp:lastModifiedBy>ivanilson paixao</cp:lastModifiedBy>
  <cp:revision>7</cp:revision>
  <dcterms:created xsi:type="dcterms:W3CDTF">2018-10-08T23:30:16Z</dcterms:created>
  <dcterms:modified xsi:type="dcterms:W3CDTF">2025-01-30T18:48:53Z</dcterms:modified>
</cp:coreProperties>
</file>