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3f52042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3f52042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3f52042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3f52042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f520422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3f520422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3f52042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3f52042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f52042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f52042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3f52042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3f52042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3f52042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3f52042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3f520422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3f520422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f52042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f52042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3f520422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3f520422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f520422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f520422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3f520422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3f52042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Navegação via linha de comando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do CMD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Criando e Executando Scripts BAT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echo @echo off &gt; script.bat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Cria um arquivo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notepad script.bat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Abre um arquivo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Bloco de Notas para edição.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script.bat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Executa um script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Criando e Exibindo um Arquivo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ria uma pasta chamada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TesteCMD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 nessa pasta.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 arquivo chamado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mensagem.txt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 frase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"CMD é poderoso!"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Exibe o conteúdo do arquivo.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Exercicio 2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Criando um Menu Interativo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exiba um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de opções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permitindo ao usuário escolher: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a lista de arquivos da pasta atual.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Exibir o IP da máquina.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informações do sistema.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Fechar o CMD.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Criando um Auto Backup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.bat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pasta chamada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Backup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Copie todos os arquivos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.txt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diretório atual para a pasta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Backup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Exiba uma mensagem confirmando a operação.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 de Comando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Linha de Comando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interface onde podemos digitar instruções diretamente para o sistema operacional. Diferente das interfaces gráficas, que usamos com o mouse, a linha de comando permite interagir com o sistema apenas por texto.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interface é muito utilizada por profissionais de TI, programadores e administradores de sistemas porque permite automação de tarefas e execução de comandos avançados de forma rápida e eficiente.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diferentes tipos de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de linha de comando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Windows, como 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de Comando (CMD)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Prompt de Comando (CMD)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de Comando (CMD)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ferramenta clássica do Windows usada para executar comandos de texto. Ele permite navegar entre pastas, criar e excluir arquivos, configurar redes e gerenciar o sistema operacional.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CMD tem uma interface simples e utiliza comandos baseados no MS-DOS, que é um sistema operacional antigo da Microsoft. Embora seja menos poderoso que o PowerShell, ainda é muito útil para diversas tarefas.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abrir o CMD no Windows, basta pressionar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digitar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pressionar Enter.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 Shell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ferramenta mais avançada que o CMD. Ele foi criado para automatizar tarefas e administrar o sistema operacional de forma mais eficiente.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 do CMD, que usa comandos mais simples, o PowerShell utiliza uma linguagem de script baseada no .NET, permitindo a criação de scripts mais poderosos.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abrir o PowerShell no Windows, basta pressionar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digitar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powershell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pressionar Enter.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CMD vs PowerShell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diferenças entre CMD e PowerShell: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mais simples e utiliza comandos básicos.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comandos mais avançados e suporta scripts complexos.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baseado no MS-DOS, enquanto 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baseado na plataforma .NET.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você precisa apenas navegar entre pastas e gerenciar arquivos, o CMD é suficiente. Mas, se quiser automatizar tarefas e gerenciar o sistema de forma mais avançada, o PowerShell é a melhor escolha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do CMD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Navegação e Manipulação de Diretórios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Lista arquivos e pastas do diretório atual.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&lt;pasta&gt;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Entra em uma pasta específica.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..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Volta para a pasta anterior.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mkdir &lt;nome&gt;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Cria uma nova pasta.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rmdir &lt;pasta&gt;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Remove uma pasta vazia.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rmdir /s &lt;pasta&gt;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Remove uma pasta com arquivos dentro.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do CMD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 de Arquivos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echo "texto" &gt; arquivo.txt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Cria um arquivo de texto com conteúdo.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 arquivo.txt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Exibe o conteúdo de um arquivo.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copy &lt;origem&gt; &lt;destino&gt;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Copia um arquivo para outro local.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move &lt;origem&gt; &lt;destino&gt;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Move um arquivo para outro local.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 &lt;arquivo&gt;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Apaga um arquivo.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do CMD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do Sistema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Limpa a tela do CMD.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systeminfo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Mostra informações do sistema.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hostname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Exibe o nome do computador.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Exibe a versão do Windows.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tasklist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Lista os processos em execução.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taskkill /IM &lt;programa&gt;.exe /F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Força o encerramento de um programa.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 do CMD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e Conectividade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ipconfig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Mostra o IP da máquina.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ping www.google.com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Testa conexão com um site.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netstat -an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Exibe conexões de rede ativas.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