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gGrLSKsrQmjaVMvMsa90Jh6m7C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74909f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74909f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74909f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374909f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374909f7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374909f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8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4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Layouts 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tela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125" y="1005075"/>
            <a:ext cx="5350875" cy="356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34374909f7b_0_11" title="Cor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150" y="152400"/>
            <a:ext cx="3885465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700"/>
              <a:t>Refere-se a organização e disposição dos elementos visuais em uma página, tela ou espaço físico. Seu objetivo é apresentar informações e elementos de design de forma clara e funcional.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7650" y="1141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Layouts eficientes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125" y="1607550"/>
            <a:ext cx="7120277" cy="345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Layouts eficientes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729450" y="2078875"/>
            <a:ext cx="7688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Hierarquia visual</a:t>
            </a:r>
            <a:r>
              <a:rPr lang="pt-BR"/>
              <a:t> : Determina a ordem em que os elementos são percebidos.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rgbClr val="000000"/>
                </a:solidFill>
              </a:rPr>
              <a:t>Equilíbrio</a:t>
            </a:r>
            <a:r>
              <a:rPr lang="pt-BR"/>
              <a:t> : Deve haver equilíbrio entre os elementos visuais.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Alinhamento</a:t>
            </a:r>
            <a:r>
              <a:rPr lang="pt-BR"/>
              <a:t> : O alinhamento é a disposição ordenada dos elementos em relação a um ponto de referência.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Contraste</a:t>
            </a:r>
            <a:r>
              <a:rPr lang="pt-BR"/>
              <a:t> : Usado para destacar elementos importantes.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Espaçamento</a:t>
            </a:r>
            <a:r>
              <a:rPr lang="pt-BR"/>
              <a:t> : O espaçamento entre os elementos é crucial para a legibilidade.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Repetição e Consistência</a:t>
            </a:r>
            <a:r>
              <a:rPr lang="pt-BR"/>
              <a:t> : Ajudam a criar coesão no design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pt-BR">
                <a:solidFill>
                  <a:schemeClr val="dk2"/>
                </a:solidFill>
              </a:rPr>
              <a:t>Fluxo e Direção</a:t>
            </a:r>
            <a:r>
              <a:rPr lang="pt-BR"/>
              <a:t> : Um bom layout guia o olhar do espectador por todo o conteúdo.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Wireframe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700"/>
              <a:t>É um diagrama visual que esboça a estrutura de uma tela de um site ou de aplicativo. Demonstra como os elementos se relacionam entre si e como são estruturados. Também é utilizado para desenvolvimento de produtos.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Wireframe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975" y="1853850"/>
            <a:ext cx="670752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Wireframe e seus elementos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700"/>
              <a:t>Estrutura da página : Ajuda os designers a descobrir onde certos elementos devem ficar e ter uma ideia de como será o design.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700"/>
              <a:t>Arquitetura da informação: Dentro da estrutura, os designers também precisam planejar onde os elementos da página ficarão.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 sz="1700"/>
              <a:t>Fluxo de usuário : A criação de um wireframe te força a considerar o conteúdo da página a partir da perspectiva do usuário.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74909f7b_0_0"/>
          <p:cNvSpPr txBox="1"/>
          <p:nvPr>
            <p:ph type="title"/>
          </p:nvPr>
        </p:nvSpPr>
        <p:spPr>
          <a:xfrm>
            <a:off x="729450" y="1318650"/>
            <a:ext cx="7688700" cy="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140">
                <a:solidFill>
                  <a:schemeClr val="lt1"/>
                </a:solidFill>
              </a:rPr>
              <a:t>Cores</a:t>
            </a:r>
            <a:endParaRPr sz="5140">
              <a:solidFill>
                <a:schemeClr val="lt1"/>
              </a:solidFill>
            </a:endParaRPr>
          </a:p>
        </p:txBody>
      </p:sp>
      <p:pic>
        <p:nvPicPr>
          <p:cNvPr id="129" name="Google Shape;129;g34374909f7b_0_0" title="200w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975" y="1785500"/>
            <a:ext cx="3358000" cy="33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74909f7b_0_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RGB e Hexadecimal</a:t>
            </a:r>
            <a:endParaRPr/>
          </a:p>
        </p:txBody>
      </p:sp>
      <p:sp>
        <p:nvSpPr>
          <p:cNvPr id="135" name="Google Shape;135;g34374909f7b_0_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 sistema RGB, as cores são formadas através da combinação de luz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vermelha (R)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verde (G)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azul (B).</a:t>
            </a:r>
            <a:endParaRPr sz="11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Cada cor possui um valor de intensidade que varia de 0 a 255, o que resulta em milhões de possibilidades de cores.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Já o sistema hexadecimal é baseado em uma combinação de números e letras que representam valores de intensidade de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vermelho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verde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azul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Cada cor é representada por um código de seis caracteres que começa com o símbolo # (</a:t>
            </a:r>
            <a:r>
              <a:rPr i="1"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hashtag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), seguido de dois dígitos que representam a intensidade de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vermelho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dois dígitos para a intensidade de </a:t>
            </a:r>
            <a:r>
              <a:rPr lang="pt-BR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verde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dois dígitos para a intensidade de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azul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