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cf40aa6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cf40aa6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cf40aa6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cf40aa6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cf40aa6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cf40aa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cf40aa6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cf40aa6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cf40aa6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cf40aa6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cf40aa6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cf40aa6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cf40aa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acf40aa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 e Algoritmos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de Reforço: Estruturas Condicionais e Estruturas de Laços de Repetição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Execução Passo à Passo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Executar no Portugol Studio, passo à passo, as estruturas condicionais e de repetição, para maturação da compreensão dos alunos.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Decisão Simples ("Se")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loja está oferecendo um desconto de 10% para compras acima de R$ 100,00. O valor da compra deverá ser informado pelo usuário.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Decisão Composta ("Se, Senão")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parque de diversões só permite a entrada em um brinquedo se a altura da pessoa for de pelo menos 1,50 metros. A altura da pessoa deverá ser informada pelo usuário, se for autorizada a entrada, o sistema deve exibir a mensagem “Entrada autorizada”, senão, o sistema deve exibir a mensagem “Tente novamente no ano que vem”.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Laço de Repetição "Enquanto" (Validação de Entrada)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programa deve solicitar ao usuário uma senha numérica para acessar o sistema. A senha correta é 1234. O sistema deve continuar pedindo a senha até que o usuário acerte. Quando acertar, deve exibir a mensagem "Acesso permitido".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Laço de Repetição "Enquanto" (Soma de Números)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programa deve solicitar números ao usuário, e</a:t>
            </a:r>
            <a:r>
              <a:rPr lang="pt-BR"/>
              <a:t> deve continuar pedindo números até que o usuário digite 0. Quando isso acontecer, o programa deve exibir a soma total dos números digitados.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Laço de Repetição "Para" (Tabuada de um Número)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Peça ao usuário para digitar um número e exiba a tabuada desse número de 1 a 10.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Laço de Repetição "Para" (Contagem Regressiva)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 programa que exiba uma contagem regressiva de 10 até 1 e, ao final, mostre "Feliz Ano Novo!".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Crie o texto descritivo, o fluxograma e a lógica de programação.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