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6a70c587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6a70c587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6a70c587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6a70c587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6ad1f50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6ad1f50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6a70c587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6a70c587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6a70c587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6a70c587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6ad1f50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6ad1f50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6ad1f50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6ad1f50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ithub.com/pt/get-started/start-your-journey/creating-an-account-on-github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de Programação e Algoritmos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e Github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Git: O que é Git?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3">
                <a:solidFill>
                  <a:schemeClr val="dk2"/>
                </a:solidFill>
              </a:rPr>
              <a:t>Imagine que você está escrevendo um trabalho no computador. Depois de terminar um trecho, você salva como "trabalho_v1.docx". Depois faz algumas mudanças e salva como "trabalho_v2.docx". E assim por diante. </a:t>
            </a:r>
            <a:endParaRPr sz="186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63">
                <a:solidFill>
                  <a:schemeClr val="dk2"/>
                </a:solidFill>
              </a:rPr>
              <a:t>O problema é que isso pode virar uma bagunça:</a:t>
            </a:r>
            <a:endParaRPr sz="1863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63">
                <a:solidFill>
                  <a:schemeClr val="dk2"/>
                </a:solidFill>
              </a:rPr>
              <a:t>📂 trabalho_final.docx</a:t>
            </a:r>
            <a:endParaRPr sz="1863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63">
                <a:solidFill>
                  <a:schemeClr val="dk2"/>
                </a:solidFill>
              </a:rPr>
              <a:t>📂 trabalho_final_de_verdade.docx</a:t>
            </a:r>
            <a:endParaRPr sz="1863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63">
                <a:solidFill>
                  <a:schemeClr val="dk2"/>
                </a:solidFill>
              </a:rPr>
              <a:t>📂 trabalho_final_agora_vai.docx</a:t>
            </a:r>
            <a:endParaRPr sz="186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63">
                <a:solidFill>
                  <a:schemeClr val="dk2"/>
                </a:solidFill>
              </a:rPr>
              <a:t>O Git resolve esse problema! Ele é um sistema de controle de versões que salva as mudanças do seu código sem precisar criar vários arquivos. Você pode ver o histórico de modificações, voltar para versões anteriores e trabalhar em equipe sem bagunça.</a:t>
            </a:r>
            <a:endParaRPr sz="1863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Git: Como funciona o git?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Você cria um repositório (um espaço onde seu projeto fica salvo).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Sempre que faz uma mudança importante, usa um commit (um "salvamento" com um comentário explicando o que mudou).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Pode voltar para versões anteriores se algo der errado.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Pode criar branches (ramificações) para testar novas ideias sem bagunçar o código principal.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Git: Comandos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git clone: Copia o repositório na nuvem para o computador local;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git status: Exige os arquivos criados ou modificados dentro do repositório local;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git add: Adiciona os arquivos criados ou alterados para a “lista de coisas a serem salvas no histórico do Git”;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git commit: Salva as alterações ao histórico do git, podendo adicionar comentários ao salvamento;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git push: Sobe as alterações para a branch atual no repositório da nuvem;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git checkout: Altera ou cria uma nova ramificação;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Github: O que é o Github?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O GitHub é um site que guarda os repositórios do Git na nuvem. Ele permite que: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Você acesse seu código de qualquer lugar.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Trabalhe em equipe sem sobrescrever arquivos.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Veja mudanças feitas por outras pessoas.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Colabore com projetos de código aberto.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Se o Git é como um videogame onde você pode salvar seu progresso, o GitHub é um "cartão de memória online" que guarda esses saves e permite que outras pessoas joguem junto.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Resumindo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🔹 Git → Programa que gerencia versões do seu código.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🔹 GitHub → Site onde você pode guardar esses códigos online e colaborar com outras pessoas.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Obs: Há outros serviços online que fazem o mesmo trabalho do Github, como por exemplo o Azure DevOps da Microsoft.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branches (ou ramificações)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475" y="1853850"/>
            <a:ext cx="539504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Inicie a sua jornada com o GitHub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Passo à passo para criar uma conta: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Criar uma conta no GitHub - GitHub Docs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