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d062bb9e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d062bb9e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d062bb9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d062bb9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d062bb9e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d062bb9e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d062bb9e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d062bb9e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d062bb9e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d062bb9e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d062bb9e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d062bb9e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d062bb9e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d062bb9e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d062bb9e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d062bb9e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d062bb9e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d062bb9e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Políticas</a:t>
            </a:r>
            <a:r>
              <a:rPr lang="pt-BR"/>
              <a:t> de Seg. da Informação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PSI define o que proteger, como e por quem.</a:t>
            </a:r>
            <a:endParaRPr b="1" sz="19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LGPD e Marco Civil exigem</a:t>
            </a:r>
            <a:r>
              <a:rPr b="1" lang="pt-BR" sz="19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conformidade legal.</a:t>
            </a:r>
            <a:endParaRPr b="1" sz="19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729450" y="1245600"/>
            <a:ext cx="76887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 é um documento estratégico que define as regras, diretrizes e responsabilidades para proteger os ativos de informação de uma organização.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BR" sz="11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Confidencialidade</a:t>
            </a:r>
            <a:r>
              <a:rPr lang="pt-BR" sz="11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Garantir que apenas pessoas autorizadas tenham acesso às informações.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Integridade</a:t>
            </a:r>
            <a:r>
              <a:rPr lang="pt-BR" sz="11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Assegurar que os dados não sejam alterados de forma indevida.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Disponibilidade</a:t>
            </a:r>
            <a:r>
              <a:rPr lang="pt-BR" sz="11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Garantir que a informação esteja acessível sempre que necessário.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Alinhamento com o negócio</a:t>
            </a:r>
            <a:r>
              <a:rPr lang="pt-BR" sz="11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PSI deve estar em sintonia com os objetivos estratégicos da organização.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Conformidade legal</a:t>
            </a:r>
            <a:r>
              <a:rPr lang="pt-BR" sz="11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Adoção de práticas que atendam leis e regulamentações (como a LGPD, ISO 27001, etc.).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Importância da PSI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9450" y="2078875"/>
            <a:ext cx="7688700" cy="29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Reduz riscos de ataques e vazamentos de dados.</a:t>
            </a:r>
            <a:br>
              <a:rPr lang="pt-BR" sz="19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Promove a cultura de segurança entre os colaboradores.</a:t>
            </a:r>
            <a:br>
              <a:rPr lang="pt-BR" sz="19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Protege a reputação da empresa.</a:t>
            </a:r>
            <a:br>
              <a:rPr lang="pt-BR" sz="19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Ajuda a evitar multas e sanções legais.</a:t>
            </a:r>
            <a:endParaRPr sz="19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729450" y="1238400"/>
            <a:ext cx="76887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Política de Segurança da Informação (PSI)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 abranger uma ampla gama de áreas e tipos de informações para garantir uma proteção abrangente.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Tecnologia da Informação (TI)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roteção de sistemas, redes e dados armazenados ou em trânsito.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 Humanos (RH)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Garantia de que os colaboradores sigam boas práticas de segurança, como o uso de senhas fortes e a proteção de dados pessoais.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Jurídico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Proteção de informações confidenciais e segredos comerciais.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Operações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Proteção de informações operacionais críticas, como dados de produção, inventários e transações.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Responsabilidades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Resumindo as responsabilidades: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Diretoria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Aprovar, apoiar e revisar a PSI.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Equipe de TI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Implementar e manter controles técnicos, monitorar incidentes e treinar colaboradores.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Colaboradores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Seguir as normas de segurança, proteger dados e relatar incidentes.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Marco </a:t>
            </a:r>
            <a:r>
              <a:rPr lang="pt-BR"/>
              <a:t>Civil</a:t>
            </a:r>
            <a:r>
              <a:rPr lang="pt-BR"/>
              <a:t> da Internet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Marco Civil da Internet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Lei nº 12.965/2014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foi sancionada com o objetivo de estabelecer direitos e deveres no uso da internet no Brasil, promovendo uma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mais segura, ética e acessível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todos os usuários.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Prático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e-commerce;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 direto nas empresas ao exigir delas maior responsabilidade no tratamento de dados pessoais e segurança nas interações online.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729450" y="1245600"/>
            <a:ext cx="7688700" cy="3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Neutralidade da Rede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neutralidade da rede garante que os provedores de internet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possam discriminar o tráfego de dados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ou seja, não podem bloquear, degradar ou priorizar conteúdos, serviços ou aplicações em função de seu conteúdo ou origem.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Privacidade e Proteção de Dados Pessoais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Os dados pessoais dos usuários só podem ser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coletados, processados e compartilhados com o seu consentimento explícito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Além disso, o uso desses dados deve ser transparente.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Retenção de Logs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Provedores de conexão à internet são obrigados a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guardar registros de acesso (logs)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dos usuários por um período de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meses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Esses logs devem ser fornecidos, quando solicitados, para investigações relacionadas a atividades criminosas.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LGPD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Lei Geral de Proteção de Dados (LGPD)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Lei nº 13.709/2018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foi criada para regulamentar o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tratamento de dados pessoais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Brasil.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Direitos do Titular dos Dados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LGPD confere ao titular dos dados uma série de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direitos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sobre seus próprios dados pessoais. Alguns dos principais direitos incluem: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 direito de saber quais dados pessoais a empresa está processando e obter uma cópia desses dados.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Correção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 direito de corrigir dados pessoais incompletos, errados ou desatualizados.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Exclusão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 direito de solicitar a </a:t>
            </a: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eliminação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dados pessoais quando não forem mais necessários para os fins para os quais foram coletados ou quando o consentimento for retirado.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729450" y="1245600"/>
            <a:ext cx="76887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Basicamente existem dois tipos de dados:</a:t>
            </a:r>
            <a:b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Pessoais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nome, endereço, e-mail, telefone e CPF.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Sensíveis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religião e orientação sexual.</a:t>
            </a: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Nomeação de um Encarregado (DPO)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LGPD exige que empresas nomeiem um Encarregado de Proteção de Dados (DPO - Data Protection Officer), que será o responsável por garantir que a empresa esteja em conformidade com a LGPD.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Elaboração de Relatório de Impacto à Proteção de Dados (RIPD)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RIPD é um relatório que as empresas devem elaborar quando o tratamento de dados pessoais apresentar risco elevado aos direitos e liberdades dos titulares.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