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9998868e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9998868e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9998868e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9998868e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9998868e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9998868e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998868e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998868e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9998868e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9998868e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9998868e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9998868e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9998868e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9998868e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9998868e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9998868e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9998868e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9998868e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9998868e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9998868e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9998868e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9998868e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Virtualização</a:t>
            </a:r>
            <a:endParaRPr sz="4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887" y="4500375"/>
            <a:ext cx="1743225" cy="4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00" y="1804750"/>
            <a:ext cx="2069925" cy="20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Facilidade de Backup e Recuperação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virtualização simplifica: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Backup:</a:t>
            </a:r>
            <a:r>
              <a:rPr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As VMs podem ser copiadas ou replicadas sem impactar diretamente o sistema operacional físico, facilitando a proteção de dados.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Recuperação: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Em caso de falhas, as VMs podem ser rapidamente restauradas, minimizando o tempo de inatividade e garantindo a continuidade dos serviços.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975" y="464092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Tecnologias de Virtualização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138" y="3753803"/>
            <a:ext cx="2383226" cy="8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708" y="3712552"/>
            <a:ext cx="1978874" cy="75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093863"/>
            <a:ext cx="1382700" cy="130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8486" y="1741800"/>
            <a:ext cx="2731300" cy="20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5000" y="464092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Tecnologias de Virtualização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604">
                <a:solidFill>
                  <a:schemeClr val="dk2"/>
                </a:solidFill>
              </a:rPr>
              <a:t>VMware:</a:t>
            </a:r>
            <a:r>
              <a:rPr lang="pt-BR" sz="1604">
                <a:solidFill>
                  <a:schemeClr val="dk2"/>
                </a:solidFill>
              </a:rPr>
              <a:t> </a:t>
            </a:r>
            <a:r>
              <a:rPr lang="pt-BR" sz="1604"/>
              <a:t>Oferece soluções de virtualização de servidores amplamente usadas em ambientes corporativos.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604">
                <a:solidFill>
                  <a:schemeClr val="dk2"/>
                </a:solidFill>
              </a:rPr>
              <a:t>Hyper-V:</a:t>
            </a:r>
            <a:r>
              <a:rPr lang="pt-BR" sz="1604"/>
              <a:t> A solução de virtualização da Microsoft, integrada ao Windows Server.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604">
                <a:solidFill>
                  <a:schemeClr val="dk2"/>
                </a:solidFill>
              </a:rPr>
              <a:t>KVM:</a:t>
            </a:r>
            <a:r>
              <a:rPr lang="pt-BR" sz="1604"/>
              <a:t> Kernel-based Virtual Machine, uma solução de virtualização de código aberto para Linux.</a:t>
            </a:r>
            <a:endParaRPr sz="160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pt-BR" sz="1604">
                <a:solidFill>
                  <a:schemeClr val="dk2"/>
                </a:solidFill>
              </a:rPr>
              <a:t>VirtualBox:</a:t>
            </a:r>
            <a:r>
              <a:rPr lang="pt-BR" sz="1604"/>
              <a:t> Uma solução de virtualização de código aberto da Oracle para ambientes pessoais e de teste.</a:t>
            </a:r>
            <a:endParaRPr sz="1604"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975" y="464089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virtualização?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pt-BR" sz="2380"/>
              <a:t>A virtualização é uma tecnologia que cria versões simuladas de recursos físicos, como servidores, armazenamento, redes ou sistemas operacionais. Ela permite que múltiplas máquinas virtuais (VMs) compartilhem um único hardware físico, otimizando recursos e aumentando a eficiência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925" y="465177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a Virtualização?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8">
                <a:latin typeface="Arial"/>
                <a:ea typeface="Arial"/>
                <a:cs typeface="Arial"/>
                <a:sym typeface="Arial"/>
              </a:rPr>
              <a:t>A virtualização utiliza dois componentes principais:</a:t>
            </a:r>
            <a:endParaRPr sz="1608">
              <a:latin typeface="Arial"/>
              <a:ea typeface="Arial"/>
              <a:cs typeface="Arial"/>
              <a:sym typeface="Arial"/>
            </a:endParaRPr>
          </a:p>
          <a:p>
            <a:pPr indent="-315397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16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Máquinas Virtuais (VMs):</a:t>
            </a:r>
            <a:r>
              <a:rPr lang="pt-BR" sz="1608">
                <a:latin typeface="Arial"/>
                <a:ea typeface="Arial"/>
                <a:cs typeface="Arial"/>
                <a:sym typeface="Arial"/>
              </a:rPr>
              <a:t> Ambientes isolados que operam como sistemas independentes, cada uma com seu próprio sistema operacional e aplicativos. As VMs podem ser movidas e executadas em diferentes computadores sem alterações.</a:t>
            </a:r>
            <a:endParaRPr sz="1608" u="sng">
              <a:latin typeface="Arial"/>
              <a:ea typeface="Arial"/>
              <a:cs typeface="Arial"/>
              <a:sym typeface="Arial"/>
            </a:endParaRPr>
          </a:p>
          <a:p>
            <a:pPr indent="-31539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pt-BR" sz="1608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Hipervisores:</a:t>
            </a:r>
            <a:r>
              <a:rPr lang="pt-BR" sz="1608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608">
                <a:latin typeface="Arial"/>
                <a:ea typeface="Arial"/>
                <a:cs typeface="Arial"/>
                <a:sym typeface="Arial"/>
              </a:rPr>
              <a:t>Softwares que gerenciam e alocam recursos físicos para as VMs. Eles permitem que múltiplas VMs compartilhem o mesmo hardware de forma eficiente. </a:t>
            </a:r>
            <a:endParaRPr sz="16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75" y="463392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Hipervisor?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Um hipervisor é um software que permite a execução de várias máquinas virtuais em uma única máquina física. Ele gerencia a alocação de recursos como CPU, memória e armazenamento para cada VM, garantindo isolamento e eficiência. </a:t>
            </a:r>
            <a:endParaRPr sz="17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975" y="464789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Hipervisores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54">
                <a:latin typeface="Arial"/>
                <a:ea typeface="Arial"/>
                <a:cs typeface="Arial"/>
                <a:sym typeface="Arial"/>
              </a:rPr>
              <a:t>Existem dois tipos principais de hipervisores:</a:t>
            </a:r>
            <a:endParaRPr sz="1654">
              <a:latin typeface="Arial"/>
              <a:ea typeface="Arial"/>
              <a:cs typeface="Arial"/>
              <a:sym typeface="Arial"/>
            </a:endParaRPr>
          </a:p>
          <a:p>
            <a:pPr indent="-30860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16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 1 (Bare Metal):</a:t>
            </a:r>
            <a:r>
              <a:rPr lang="pt-BR" sz="1625">
                <a:latin typeface="Arial"/>
                <a:ea typeface="Arial"/>
                <a:cs typeface="Arial"/>
                <a:sym typeface="Arial"/>
              </a:rPr>
              <a:t> Executa diretamente no hardware físico, sem a necessidade de um sistema operacional host. Oferece maior desempenho e segurança, sendo comum em data centers empresariais.</a:t>
            </a:r>
            <a:br>
              <a:rPr lang="pt-BR" sz="1625">
                <a:latin typeface="Arial"/>
                <a:ea typeface="Arial"/>
                <a:cs typeface="Arial"/>
                <a:sym typeface="Arial"/>
              </a:rPr>
            </a:br>
            <a:endParaRPr sz="1625" u="sng">
              <a:latin typeface="Arial"/>
              <a:ea typeface="Arial"/>
              <a:cs typeface="Arial"/>
              <a:sym typeface="Arial"/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9962"/>
              <a:buFont typeface="Arial"/>
              <a:buChar char="●"/>
            </a:pPr>
            <a:r>
              <a:rPr b="1" lang="pt-BR" sz="16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Tipo 2 (Hosted):</a:t>
            </a:r>
            <a:r>
              <a:rPr lang="pt-BR" sz="1625">
                <a:latin typeface="Arial"/>
                <a:ea typeface="Arial"/>
                <a:cs typeface="Arial"/>
                <a:sym typeface="Arial"/>
              </a:rPr>
              <a:t> Opera sobre um sistema operacional host, funcionando como um aplicativo. É mais adequado para usuários individuais que desejam executar múltiplos sistemas operacionais em um computador pessoal.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975" y="463392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Virtualização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883200"/>
            <a:ext cx="76887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>
                <a:latin typeface="Arial"/>
                <a:ea typeface="Arial"/>
                <a:cs typeface="Arial"/>
                <a:sym typeface="Arial"/>
              </a:rPr>
              <a:t>A virtualização permite criar versões simuladas de recursos físicos. Os principais tipos incluem: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Virtualização de Servidores:</a:t>
            </a:r>
            <a:r>
              <a:rPr lang="pt-BR" sz="5600">
                <a:latin typeface="Arial"/>
                <a:ea typeface="Arial"/>
                <a:cs typeface="Arial"/>
                <a:sym typeface="Arial"/>
              </a:rPr>
              <a:t> Divide um servidor físico em múltiplas máquinas virtuais (VMs), permitindo que cada uma execute funções distintas.Isso permite melhor utilização dos recursos e isolamento entre as VMs</a:t>
            </a:r>
            <a:br>
              <a:rPr lang="pt-BR" sz="5600">
                <a:latin typeface="Arial"/>
                <a:ea typeface="Arial"/>
                <a:cs typeface="Arial"/>
                <a:sym typeface="Arial"/>
              </a:rPr>
            </a:br>
            <a:endParaRPr sz="5600" u="sng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Virtualização de Desktops:</a:t>
            </a:r>
            <a:r>
              <a:rPr lang="pt-BR" sz="5600">
                <a:latin typeface="Arial"/>
                <a:ea typeface="Arial"/>
                <a:cs typeface="Arial"/>
                <a:sym typeface="Arial"/>
              </a:rPr>
              <a:t> Implanta ambientes de desktop em várias máquinas físicas simultaneamente, facilitando configurações e atualizações em massa. Isso proporciona flexibilidade e controle centralizado sobre os desktops dos usuários.</a:t>
            </a:r>
            <a:br>
              <a:rPr lang="pt-BR" sz="5600">
                <a:latin typeface="Arial"/>
                <a:ea typeface="Arial"/>
                <a:cs typeface="Arial"/>
                <a:sym typeface="Arial"/>
              </a:rPr>
            </a:br>
            <a:endParaRPr sz="5600" u="sng">
              <a:latin typeface="Arial"/>
              <a:ea typeface="Arial"/>
              <a:cs typeface="Arial"/>
              <a:sym typeface="Arial"/>
            </a:endParaRPr>
          </a:p>
          <a:p>
            <a:pPr indent="-249237" lvl="0" marL="457200" rtl="0" algn="l">
              <a:spcBef>
                <a:spcPts val="0"/>
              </a:spcBef>
              <a:spcAft>
                <a:spcPts val="0"/>
              </a:spcAft>
              <a:buSzPts val="325"/>
              <a:buFont typeface="Arial"/>
              <a:buChar char="●"/>
            </a:pPr>
            <a:r>
              <a:rPr b="1" lang="pt-BR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Virtualização de Dados:</a:t>
            </a:r>
            <a:r>
              <a:rPr lang="pt-BR" sz="5600">
                <a:latin typeface="Arial"/>
                <a:ea typeface="Arial"/>
                <a:cs typeface="Arial"/>
                <a:sym typeface="Arial"/>
              </a:rPr>
              <a:t> Consolida dados de diversas fontes em uma única camada, permitindo acesso unificado e simplificado.Isso facilita a integração de dados e melhora a eficiência na análise e tomada de decisões. </a:t>
            </a:r>
            <a:br>
              <a:rPr lang="pt-BR" sz="4800">
                <a:latin typeface="Arial"/>
                <a:ea typeface="Arial"/>
                <a:cs typeface="Arial"/>
                <a:sym typeface="Arial"/>
              </a:rPr>
            </a:br>
            <a:endParaRPr sz="48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975" y="464789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Virtualização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Virtualização de Armazenamento: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Agrupa dispositivos de armazenamento em um único recurso, otimizando o gerenciamento e o uso do espaço.</a:t>
            </a:r>
            <a:endParaRPr sz="1800" u="sng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Virtualização de Aplicações: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Isola aplicativos do sistema operacional subjacente, permitindo execução remota e flexibilidade na implantação.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75" y="464092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as vantagens da virtualização?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7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virtualização oferece diversos benefícios para empresas e usuários, incluindo: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Melhor aproveitamento de recursos: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Permite utilizar o hardware de forma mais eficiente, alocando recursos dinamicamente entre várias máquinas virtuais (VMs) conforme necessário.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Redução de custos: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Ao consolidar múltiplos servidores em um único dispositivo físico, diminui-se a necessidade de espaço, energia e custos de manutenção.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Isolamento e segurança: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Cada VM opera de forma isolada, garantindo que problemas em uma não afetem as demais, o que aumenta a segurança e facilita testes sem riscos para o sistema principal.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000" y="4619945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Flexibilidade e Mobilidade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 virtualização proporciona: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Flexibilidade: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As VMs podem ser facilmente movidas entre servidores ou para a nuvem, permitindo que os recursos de TI sejam mais dinâmicos e adaptáveis às necessidades do negócio.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pt-BR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Mobilidade:</a:t>
            </a:r>
            <a:r>
              <a:rPr lang="pt-BR" sz="1800">
                <a:latin typeface="Arial"/>
                <a:ea typeface="Arial"/>
                <a:cs typeface="Arial"/>
                <a:sym typeface="Arial"/>
              </a:rPr>
              <a:t> Facilita o acesso remoto e a continuidade dos negócios, permitindo que os usuários acessem seus ambientes de trabalho de qualquer lugar.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000" y="4633920"/>
            <a:ext cx="1800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