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7546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5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3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3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04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2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3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9FEBF-7A39-4A53-995E-27A4A47ADF1D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A0CCD8-7E4F-444F-AEA6-B9DD3A7CBA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1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644C2-9EAC-4BFC-BA24-B87F8F5EC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91" y="318052"/>
            <a:ext cx="9077739" cy="135172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sz="3200" dirty="0"/>
              <a:t>TEXTO EMPRESARIAL</a:t>
            </a:r>
            <a:r>
              <a:rPr lang="pt-BR" sz="3200"/>
              <a:t/>
            </a:r>
            <a:br>
              <a:rPr lang="pt-BR" sz="3200"/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E10EE-2FE0-4F50-976B-1C37998E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139" y="1775792"/>
            <a:ext cx="10508974" cy="49563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FF0000"/>
                </a:solidFill>
              </a:rPr>
              <a:t>QUALIDADES DO TEXTO EMPRESARIAL:</a:t>
            </a:r>
          </a:p>
          <a:p>
            <a:pPr algn="l"/>
            <a:endParaRPr lang="pt-BR" sz="2000" dirty="0"/>
          </a:p>
          <a:p>
            <a:pPr algn="l">
              <a:lnSpc>
                <a:spcPct val="150000"/>
              </a:lnSpc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pt-BR" sz="2000" dirty="0"/>
              <a:t> 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CLAREZA</a:t>
            </a:r>
          </a:p>
          <a:p>
            <a:pPr algn="l">
              <a:lnSpc>
                <a:spcPct val="150000"/>
              </a:lnSpc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FRASES CURTAS</a:t>
            </a:r>
          </a:p>
          <a:p>
            <a:pPr algn="l">
              <a:lnSpc>
                <a:spcPct val="150000"/>
              </a:lnSpc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ORDEM DIRETA (sujeito – verbo – complemento)</a:t>
            </a:r>
          </a:p>
          <a:p>
            <a:pPr algn="l">
              <a:lnSpc>
                <a:spcPct val="150000"/>
              </a:lnSpc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VOCABULÁRIO SIMPLES</a:t>
            </a:r>
          </a:p>
          <a:p>
            <a:pPr algn="l">
              <a:lnSpc>
                <a:spcPct val="150000"/>
              </a:lnSpc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CONCISÃO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0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A0EF8-D82A-498A-9E00-13D44CAA1A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TEXTO EMPRESARIAL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E2989-5AB5-45F9-91AD-AEAC15DB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pt-BR" sz="2600" u="sng" dirty="0">
                <a:solidFill>
                  <a:srgbClr val="FF0000"/>
                </a:solidFill>
              </a:rPr>
              <a:t>PRECISÃO DAS INFORMAÇÕES </a:t>
            </a:r>
            <a:r>
              <a:rPr lang="pt-BR" dirty="0">
                <a:solidFill>
                  <a:srgbClr val="FF0000"/>
                </a:solidFill>
              </a:rPr>
              <a:t>-</a:t>
            </a:r>
            <a:r>
              <a:rPr lang="pt-BR" dirty="0"/>
              <a:t> O texto empresarial deve sempre responder às questões: </a:t>
            </a:r>
          </a:p>
          <a:p>
            <a:pPr>
              <a:lnSpc>
                <a:spcPct val="150000"/>
              </a:lnSpc>
            </a:pPr>
            <a:r>
              <a:rPr lang="pt-BR" sz="4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QUÊ?</a:t>
            </a:r>
          </a:p>
          <a:p>
            <a:pPr>
              <a:lnSpc>
                <a:spcPct val="150000"/>
              </a:lnSpc>
            </a:pPr>
            <a:r>
              <a:rPr lang="pt-BR" sz="4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QUANDO?</a:t>
            </a:r>
          </a:p>
          <a:p>
            <a:pPr>
              <a:lnSpc>
                <a:spcPct val="150000"/>
              </a:lnSpc>
            </a:pPr>
            <a:r>
              <a:rPr lang="pt-BR" sz="4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QUEM?</a:t>
            </a:r>
          </a:p>
          <a:p>
            <a:pPr>
              <a:lnSpc>
                <a:spcPct val="150000"/>
              </a:lnSpc>
            </a:pPr>
            <a:r>
              <a:rPr lang="pt-BR" sz="4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QUÊ?</a:t>
            </a:r>
          </a:p>
          <a:p>
            <a:pPr>
              <a:lnSpc>
                <a:spcPct val="150000"/>
              </a:lnSpc>
            </a:pPr>
            <a:r>
              <a:rPr lang="pt-BR" sz="4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5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C5FFA-CF5D-4A80-961E-D978727F7C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TEXTO EMPRESARIAL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ADD3F-4E8F-4254-8275-6710C3ED6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705"/>
          </a:xfrm>
        </p:spPr>
        <p:txBody>
          <a:bodyPr>
            <a:normAutofit/>
          </a:bodyPr>
          <a:lstStyle/>
          <a:p>
            <a:r>
              <a:rPr lang="pt-BR" sz="3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EVITAR (em desuso!):</a:t>
            </a:r>
          </a:p>
          <a:p>
            <a:pPr>
              <a:lnSpc>
                <a:spcPct val="150000"/>
              </a:lnSpc>
            </a:pPr>
            <a:r>
              <a:rPr lang="pt-BR" dirty="0"/>
              <a:t>Venho por meio desta(e);            Venho pela(o) presente;</a:t>
            </a:r>
          </a:p>
          <a:p>
            <a:pPr>
              <a:lnSpc>
                <a:spcPct val="150000"/>
              </a:lnSpc>
            </a:pPr>
            <a:r>
              <a:rPr lang="pt-BR" dirty="0"/>
              <a:t>Venho através desta(e)   ;             Acusamos recebimento;</a:t>
            </a:r>
          </a:p>
          <a:p>
            <a:pPr>
              <a:lnSpc>
                <a:spcPct val="150000"/>
              </a:lnSpc>
            </a:pPr>
            <a:r>
              <a:rPr lang="pt-BR" dirty="0"/>
              <a:t>Certos de sua atenção    ;             Sem mais;</a:t>
            </a:r>
          </a:p>
          <a:p>
            <a:pPr>
              <a:lnSpc>
                <a:spcPct val="150000"/>
              </a:lnSpc>
            </a:pPr>
            <a:r>
              <a:rPr lang="pt-BR" dirty="0"/>
              <a:t>Sem mais para o momento;        Sem mais, subscrevemo-nos.</a:t>
            </a:r>
          </a:p>
        </p:txBody>
      </p:sp>
    </p:spTree>
    <p:extLst>
      <p:ext uri="{BB962C8B-B14F-4D97-AF65-F5344CB8AC3E}">
        <p14:creationId xmlns:p14="http://schemas.microsoft.com/office/powerpoint/2010/main" val="125110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1FDD1-6828-444B-AC88-2A5BF7C588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TEXTO EMPRESARIAL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6A2FC-3558-4E37-8A13-EC957C5FC74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Atenção para</a:t>
            </a:r>
            <a:r>
              <a:rPr lang="pt-BR" dirty="0"/>
              <a:t>:</a:t>
            </a:r>
          </a:p>
          <a:p>
            <a:pPr>
              <a:lnSpc>
                <a:spcPct val="150000"/>
              </a:lnSpc>
            </a:pPr>
            <a:r>
              <a:rPr lang="pt-BR" dirty="0"/>
              <a:t>1. Abreviação de </a:t>
            </a:r>
            <a:r>
              <a:rPr lang="pt-BR" u="sng" dirty="0"/>
              <a:t>Atenção</a:t>
            </a:r>
            <a:r>
              <a:rPr lang="pt-BR" dirty="0"/>
              <a:t>=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At.    </a:t>
            </a:r>
            <a:r>
              <a:rPr lang="pt-BR" dirty="0"/>
              <a:t>;  </a:t>
            </a:r>
            <a:r>
              <a:rPr lang="pt-BR" u="sng" dirty="0" err="1"/>
              <a:t>Attention</a:t>
            </a:r>
            <a:r>
              <a:rPr lang="pt-BR" dirty="0"/>
              <a:t>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</a:t>
            </a:r>
            <a:r>
              <a:rPr lang="pt-BR" dirty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2. </a:t>
            </a:r>
            <a:r>
              <a:rPr lang="pt-BR" u="sng" dirty="0"/>
              <a:t>Não</a:t>
            </a:r>
            <a:r>
              <a:rPr lang="pt-BR" dirty="0"/>
              <a:t> se usa </a:t>
            </a:r>
            <a:r>
              <a:rPr lang="pt-BR" u="sng" dirty="0"/>
              <a:t>ponto em siglas</a:t>
            </a:r>
            <a:r>
              <a:rPr lang="pt-BR" dirty="0"/>
              <a:t> (SP, RJ, IBGE  etc.)</a:t>
            </a:r>
          </a:p>
          <a:p>
            <a:pPr>
              <a:lnSpc>
                <a:spcPct val="150000"/>
              </a:lnSpc>
            </a:pPr>
            <a:r>
              <a:rPr lang="pt-BR" dirty="0"/>
              <a:t>3. </a:t>
            </a:r>
            <a:r>
              <a:rPr lang="pt-BR" u="sng" dirty="0"/>
              <a:t>Ponto em abreviações</a:t>
            </a:r>
            <a:r>
              <a:rPr lang="pt-BR" dirty="0"/>
              <a:t>: Av.      Ltda.      Dra.         Sr.       Sra.       Etc.</a:t>
            </a:r>
          </a:p>
          <a:p>
            <a:pPr>
              <a:lnSpc>
                <a:spcPct val="150000"/>
              </a:lnSpc>
            </a:pPr>
            <a:r>
              <a:rPr lang="pt-BR" dirty="0"/>
              <a:t>4.Nomes de </a:t>
            </a:r>
            <a:r>
              <a:rPr lang="pt-BR" u="sng" dirty="0"/>
              <a:t>mês</a:t>
            </a:r>
            <a:r>
              <a:rPr lang="pt-BR" dirty="0"/>
              <a:t>, em </a:t>
            </a:r>
            <a:r>
              <a:rPr lang="pt-BR" u="sng" dirty="0"/>
              <a:t>minúscula</a:t>
            </a:r>
            <a:r>
              <a:rPr lang="pt-BR" dirty="0"/>
              <a:t>. Apenas se for nome de rua ou avenida, usa-se maiúscula. Ex.: Av. Nove de Julho... Rua Sete de Abril...</a:t>
            </a:r>
          </a:p>
        </p:txBody>
      </p:sp>
    </p:spTree>
    <p:extLst>
      <p:ext uri="{BB962C8B-B14F-4D97-AF65-F5344CB8AC3E}">
        <p14:creationId xmlns:p14="http://schemas.microsoft.com/office/powerpoint/2010/main" val="353406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21AF7-78D4-43AD-961A-52144AEE95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TEXTO EMPRESARIAL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65B59-1436-44B7-B573-388175A2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SUGESTÕES PARA INÍCIO DE TEXTO EMPRESARIAL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Recebemos seu e-mail de 20 de agosto e ...</a:t>
            </a:r>
          </a:p>
          <a:p>
            <a:r>
              <a:rPr lang="pt-BR" dirty="0"/>
              <a:t>Agradecemos sua atenção em nos ter recebido em sua empresa...</a:t>
            </a:r>
          </a:p>
          <a:p>
            <a:r>
              <a:rPr lang="pt-BR" dirty="0"/>
              <a:t>Com satisfação comunicamos que haverá lançamento de ....</a:t>
            </a:r>
          </a:p>
          <a:p>
            <a:r>
              <a:rPr lang="pt-BR" dirty="0"/>
              <a:t>Solicitamos reserva de dois quartos para 30 de agosto....</a:t>
            </a:r>
          </a:p>
          <a:p>
            <a:r>
              <a:rPr lang="pt-BR" dirty="0"/>
              <a:t>Comunicamos que o senhor Edison Torres visitará sua empresa...</a:t>
            </a:r>
          </a:p>
          <a:p>
            <a:r>
              <a:rPr lang="pt-BR" dirty="0"/>
              <a:t>Ficamos à disposição para quaisquer esclarecimentos.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00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12FE2-8630-4F3D-8CCF-9A528AF333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TEXTO EMPRESARIAL : E-MAIL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2958A-E7B7-43F4-8C14-F833C317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E-MAIL </a:t>
            </a:r>
          </a:p>
          <a:p>
            <a:pPr>
              <a:lnSpc>
                <a:spcPct val="160000"/>
              </a:lnSpc>
            </a:pPr>
            <a:r>
              <a:rPr lang="pt-BR" dirty="0"/>
              <a:t>Substituiu as formas usuais de comunicação, como também as mensagem por </a:t>
            </a:r>
            <a:r>
              <a:rPr lang="pt-BR" dirty="0" err="1"/>
              <a:t>whatsapp</a:t>
            </a:r>
            <a:r>
              <a:rPr lang="pt-BR" dirty="0"/>
              <a:t> o fizeram;</a:t>
            </a:r>
          </a:p>
          <a:p>
            <a:pPr>
              <a:lnSpc>
                <a:spcPct val="170000"/>
              </a:lnSpc>
            </a:pPr>
            <a:r>
              <a:rPr lang="pt-BR" dirty="0"/>
              <a:t>Deve-se </a:t>
            </a:r>
            <a:r>
              <a:rPr lang="pt-BR" u="sng" dirty="0"/>
              <a:t>preservar o tom adequado </a:t>
            </a:r>
            <a:r>
              <a:rPr lang="pt-BR" dirty="0"/>
              <a:t>nas relações com o leitor;</a:t>
            </a:r>
          </a:p>
          <a:p>
            <a:pPr>
              <a:lnSpc>
                <a:spcPct val="170000"/>
              </a:lnSpc>
            </a:pPr>
            <a:r>
              <a:rPr lang="pt-BR" u="sng" dirty="0"/>
              <a:t>Evitar</a:t>
            </a:r>
            <a:r>
              <a:rPr lang="pt-BR" dirty="0"/>
              <a:t> abreviaturas, ícones de emoção, palavras afetivas;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47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C9616-986E-4AC1-8085-3AC6F872E3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TEXTO EMPRESARIAL: E-MAIL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B6EBD-98D1-4004-87BF-61E5744C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pt-BR" dirty="0"/>
              <a:t>O </a:t>
            </a:r>
            <a:r>
              <a:rPr lang="pt-BR" u="sng" dirty="0"/>
              <a:t>tom</a:t>
            </a:r>
            <a:r>
              <a:rPr lang="pt-BR" dirty="0"/>
              <a:t> deve considerar o </a:t>
            </a:r>
            <a:r>
              <a:rPr lang="pt-BR" u="sng" dirty="0"/>
              <a:t>contexto</a:t>
            </a:r>
            <a:r>
              <a:rPr lang="pt-BR" dirty="0"/>
              <a:t> da comunicação;</a:t>
            </a:r>
          </a:p>
          <a:p>
            <a:pPr>
              <a:lnSpc>
                <a:spcPct val="170000"/>
              </a:lnSpc>
            </a:pPr>
            <a:r>
              <a:rPr lang="pt-BR" dirty="0"/>
              <a:t>Preferir </a:t>
            </a:r>
            <a:r>
              <a:rPr lang="pt-BR" u="sng" dirty="0"/>
              <a:t>textos curtos</a:t>
            </a:r>
            <a:r>
              <a:rPr lang="pt-BR" dirty="0"/>
              <a:t>, de fácil e rápida compreensão;</a:t>
            </a:r>
          </a:p>
          <a:p>
            <a:pPr>
              <a:lnSpc>
                <a:spcPct val="160000"/>
              </a:lnSpc>
            </a:pPr>
            <a:r>
              <a:rPr lang="pt-BR" dirty="0"/>
              <a:t>A </a:t>
            </a:r>
            <a:r>
              <a:rPr lang="pt-BR" u="sng" dirty="0"/>
              <a:t>linguagem</a:t>
            </a:r>
            <a:r>
              <a:rPr lang="pt-BR" dirty="0"/>
              <a:t> de um e-mail deve ter as mesmas qualidades que as de outros textos (</a:t>
            </a:r>
            <a:r>
              <a:rPr lang="pt-BR" u="sng" dirty="0"/>
              <a:t>coesão/coerência/clareza/vocabulário simples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>
              <a:lnSpc>
                <a:spcPct val="160000"/>
              </a:lnSpc>
            </a:pPr>
            <a:r>
              <a:rPr lang="pt-BR" dirty="0"/>
              <a:t>Não se esquecer de verificar se respondeu às questões: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pt-BR" dirty="0"/>
              <a:t>   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quê? Quem? Onde? Quando? Para quê? </a:t>
            </a:r>
          </a:p>
        </p:txBody>
      </p:sp>
    </p:spTree>
    <p:extLst>
      <p:ext uri="{BB962C8B-B14F-4D97-AF65-F5344CB8AC3E}">
        <p14:creationId xmlns:p14="http://schemas.microsoft.com/office/powerpoint/2010/main" val="67010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8D1F7-3979-4F80-81FD-B2D5CE36D0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B706C-264B-44C5-A5D0-77050EE7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CARMO, Ruth do. </a:t>
            </a:r>
            <a:r>
              <a:rPr lang="pt-BR" sz="2400" i="1" dirty="0"/>
              <a:t>Língua Portuguesa: leituras, exercícios, revisões.</a:t>
            </a:r>
            <a:r>
              <a:rPr lang="pt-BR" sz="2400" dirty="0"/>
              <a:t> 4ª ed. São Paulo: </a:t>
            </a:r>
            <a:r>
              <a:rPr lang="pt-BR" sz="2400" dirty="0" err="1"/>
              <a:t>Poligraf</a:t>
            </a:r>
            <a:r>
              <a:rPr lang="pt-BR" sz="2400" dirty="0"/>
              <a:t>, 2015.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GOLD, Miriam. </a:t>
            </a:r>
            <a:r>
              <a:rPr lang="pt-BR" sz="2400" i="1" dirty="0"/>
              <a:t>Redação Empresarial</a:t>
            </a:r>
            <a:r>
              <a:rPr lang="pt-BR" sz="2400" dirty="0"/>
              <a:t>. 4ª ed. São Paulo: Pearson Prentice Hall, </a:t>
            </a:r>
            <a:r>
              <a:rPr lang="pt-BR" sz="2400"/>
              <a:t>2010.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6684655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398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Galeria</vt:lpstr>
      <vt:lpstr>TEXTO EMPRESARIAL </vt:lpstr>
      <vt:lpstr>TEXTO EMPRESARIAL</vt:lpstr>
      <vt:lpstr>TEXTO EMPRESARIAL</vt:lpstr>
      <vt:lpstr>TEXTO EMPRESARIAL</vt:lpstr>
      <vt:lpstr>TEXTO EMPRESARIAL</vt:lpstr>
      <vt:lpstr>TEXTO EMPRESARIAL : E-MAIL</vt:lpstr>
      <vt:lpstr>TEXTO EMPRESARIAL: E-MAIL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 EMPRESARIAL  Professora Ruth do Carmo</dc:title>
  <dc:creator>RUTH DO CARMO</dc:creator>
  <cp:lastModifiedBy>userlocal</cp:lastModifiedBy>
  <cp:revision>29</cp:revision>
  <cp:lastPrinted>2021-10-22T21:13:32Z</cp:lastPrinted>
  <dcterms:created xsi:type="dcterms:W3CDTF">2020-09-14T01:00:14Z</dcterms:created>
  <dcterms:modified xsi:type="dcterms:W3CDTF">2023-03-27T22:00:31Z</dcterms:modified>
</cp:coreProperties>
</file>