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2184C-6FE6-4A81-B94F-93038FD79A0D}" v="5" dt="2024-05-07T19:07:27.122"/>
    <p1510:client id="{8645C311-139F-4E5C-8F8C-E28F49EC0D4C}" v="440" dt="2024-05-07T18:19:3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26C1D-CF3E-4CFC-8351-89906B01B8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A694A14-BF6B-42DD-B67E-DAA01ECEC230}">
      <dgm:prSet/>
      <dgm:spPr/>
      <dgm:t>
        <a:bodyPr/>
        <a:lstStyle/>
        <a:p>
          <a:r>
            <a:rPr lang="pt-BR"/>
            <a:t>1. Simulação Realista: Ambientes virtuais detalhados e cenários de tráfego realistas proporcionam uma experiência de direção autêntica.</a:t>
          </a:r>
          <a:endParaRPr lang="en-US"/>
        </a:p>
      </dgm:t>
    </dgm:pt>
    <dgm:pt modelId="{92F381FD-BAC6-4B8E-AD32-BC2096395B62}" type="parTrans" cxnId="{0C10DA81-15F3-4F86-99E5-8E0F73D75DF7}">
      <dgm:prSet/>
      <dgm:spPr/>
      <dgm:t>
        <a:bodyPr/>
        <a:lstStyle/>
        <a:p>
          <a:endParaRPr lang="en-US"/>
        </a:p>
      </dgm:t>
    </dgm:pt>
    <dgm:pt modelId="{9BAEFD7D-36FB-4E39-9D66-98B635E654F9}" type="sibTrans" cxnId="{0C10DA81-15F3-4F86-99E5-8E0F73D75DF7}">
      <dgm:prSet/>
      <dgm:spPr/>
      <dgm:t>
        <a:bodyPr/>
        <a:lstStyle/>
        <a:p>
          <a:endParaRPr lang="en-US"/>
        </a:p>
      </dgm:t>
    </dgm:pt>
    <dgm:pt modelId="{169FBE69-8D72-4DC2-BC65-A73AFE9956EB}">
      <dgm:prSet/>
      <dgm:spPr/>
      <dgm:t>
        <a:bodyPr/>
        <a:lstStyle/>
        <a:p>
          <a:r>
            <a:rPr lang="pt-BR"/>
            <a:t>2. Diversidade de Situações: Desde manobras simples até situações de tráfego complexas, o Simulador abrange uma ampla gama de cenários para pratica</a:t>
          </a:r>
          <a:endParaRPr lang="en-US"/>
        </a:p>
      </dgm:t>
    </dgm:pt>
    <dgm:pt modelId="{B32AE5FD-0D3A-4DF5-B171-E1445BF27D14}" type="parTrans" cxnId="{E01D80AA-C73A-4ABA-8D60-56B0F2DB726F}">
      <dgm:prSet/>
      <dgm:spPr/>
      <dgm:t>
        <a:bodyPr/>
        <a:lstStyle/>
        <a:p>
          <a:endParaRPr lang="en-US"/>
        </a:p>
      </dgm:t>
    </dgm:pt>
    <dgm:pt modelId="{8C776683-3558-4B58-8867-CBDF1FEC658F}" type="sibTrans" cxnId="{E01D80AA-C73A-4ABA-8D60-56B0F2DB726F}">
      <dgm:prSet/>
      <dgm:spPr/>
      <dgm:t>
        <a:bodyPr/>
        <a:lstStyle/>
        <a:p>
          <a:endParaRPr lang="en-US"/>
        </a:p>
      </dgm:t>
    </dgm:pt>
    <dgm:pt modelId="{F6F65B40-1696-4654-9083-83F79B3F046C}">
      <dgm:prSet/>
      <dgm:spPr/>
      <dgm:t>
        <a:bodyPr/>
        <a:lstStyle/>
        <a:p>
          <a:r>
            <a:rPr lang="pt-BR"/>
            <a:t>3. Controles Precisos: Os controles do Simulador são intuitivos e responsivos, proporcionando uma experiência realista de dirigir.</a:t>
          </a:r>
          <a:endParaRPr lang="en-US"/>
        </a:p>
      </dgm:t>
    </dgm:pt>
    <dgm:pt modelId="{9C23221B-CCC7-49A7-B9D2-56AFBB02A710}" type="parTrans" cxnId="{C59B61FC-1488-4329-BC7B-9DF04541AA42}">
      <dgm:prSet/>
      <dgm:spPr/>
      <dgm:t>
        <a:bodyPr/>
        <a:lstStyle/>
        <a:p>
          <a:endParaRPr lang="en-US"/>
        </a:p>
      </dgm:t>
    </dgm:pt>
    <dgm:pt modelId="{37430456-573A-47B0-A609-905C8CBC2023}" type="sibTrans" cxnId="{C59B61FC-1488-4329-BC7B-9DF04541AA42}">
      <dgm:prSet/>
      <dgm:spPr/>
      <dgm:t>
        <a:bodyPr/>
        <a:lstStyle/>
        <a:p>
          <a:endParaRPr lang="en-US"/>
        </a:p>
      </dgm:t>
    </dgm:pt>
    <dgm:pt modelId="{A5D63A86-21F6-4F08-8DE4-54637F28C0E4}">
      <dgm:prSet/>
      <dgm:spPr/>
      <dgm:t>
        <a:bodyPr/>
        <a:lstStyle/>
        <a:p>
          <a:r>
            <a:rPr lang="pt-BR"/>
            <a:t>4. Feedback Instantâneo: Receba feedback imediato sobre sua condução, permitindo identificar áreas de melhoria e corrigir erros rapidamente..</a:t>
          </a:r>
          <a:endParaRPr lang="en-US"/>
        </a:p>
      </dgm:t>
    </dgm:pt>
    <dgm:pt modelId="{8F1517F1-9D09-40A4-8356-36CD9D86DE15}" type="parTrans" cxnId="{1201BF62-EE03-43BF-B621-9742CAB19462}">
      <dgm:prSet/>
      <dgm:spPr/>
      <dgm:t>
        <a:bodyPr/>
        <a:lstStyle/>
        <a:p>
          <a:endParaRPr lang="en-US"/>
        </a:p>
      </dgm:t>
    </dgm:pt>
    <dgm:pt modelId="{5E936E41-3375-4A13-9F71-D936EF26BFC5}" type="sibTrans" cxnId="{1201BF62-EE03-43BF-B621-9742CAB19462}">
      <dgm:prSet/>
      <dgm:spPr/>
      <dgm:t>
        <a:bodyPr/>
        <a:lstStyle/>
        <a:p>
          <a:endParaRPr lang="en-US"/>
        </a:p>
      </dgm:t>
    </dgm:pt>
    <dgm:pt modelId="{2BB54AFA-3999-48D6-88C0-23DFF08AB7CC}" type="pres">
      <dgm:prSet presAssocID="{A5126C1D-CF3E-4CFC-8351-89906B01B82F}" presName="root" presStyleCnt="0">
        <dgm:presLayoutVars>
          <dgm:dir/>
          <dgm:resizeHandles val="exact"/>
        </dgm:presLayoutVars>
      </dgm:prSet>
      <dgm:spPr/>
    </dgm:pt>
    <dgm:pt modelId="{7CFE1B57-1625-4BA6-81C8-B67CA2E98E1F}" type="pres">
      <dgm:prSet presAssocID="{8A694A14-BF6B-42DD-B67E-DAA01ECEC230}" presName="compNode" presStyleCnt="0"/>
      <dgm:spPr/>
    </dgm:pt>
    <dgm:pt modelId="{B736C736-1AD4-41DF-B0B0-2970A0B440EF}" type="pres">
      <dgm:prSet presAssocID="{8A694A14-BF6B-42DD-B67E-DAA01ECEC2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0B6348F4-937B-46CD-90BB-18E2507C6EE3}" type="pres">
      <dgm:prSet presAssocID="{8A694A14-BF6B-42DD-B67E-DAA01ECEC230}" presName="spaceRect" presStyleCnt="0"/>
      <dgm:spPr/>
    </dgm:pt>
    <dgm:pt modelId="{8E15F7E6-726C-4316-B4D9-493F04CB677A}" type="pres">
      <dgm:prSet presAssocID="{8A694A14-BF6B-42DD-B67E-DAA01ECEC230}" presName="textRect" presStyleLbl="revTx" presStyleIdx="0" presStyleCnt="4">
        <dgm:presLayoutVars>
          <dgm:chMax val="1"/>
          <dgm:chPref val="1"/>
        </dgm:presLayoutVars>
      </dgm:prSet>
      <dgm:spPr/>
    </dgm:pt>
    <dgm:pt modelId="{EFF6F504-5E9B-4F31-95C8-3EFBDBB2D899}" type="pres">
      <dgm:prSet presAssocID="{9BAEFD7D-36FB-4E39-9D66-98B635E654F9}" presName="sibTrans" presStyleCnt="0"/>
      <dgm:spPr/>
    </dgm:pt>
    <dgm:pt modelId="{071A8A0E-9F10-4A76-B19E-15F1DDD5A6D1}" type="pres">
      <dgm:prSet presAssocID="{169FBE69-8D72-4DC2-BC65-A73AFE9956EB}" presName="compNode" presStyleCnt="0"/>
      <dgm:spPr/>
    </dgm:pt>
    <dgm:pt modelId="{D037CC39-97A6-4441-92D2-4FBA38D9D5BB}" type="pres">
      <dgm:prSet presAssocID="{169FBE69-8D72-4DC2-BC65-A73AFE9956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965F5D24-AD03-437B-AFCE-B07546067BAE}" type="pres">
      <dgm:prSet presAssocID="{169FBE69-8D72-4DC2-BC65-A73AFE9956EB}" presName="spaceRect" presStyleCnt="0"/>
      <dgm:spPr/>
    </dgm:pt>
    <dgm:pt modelId="{E821C3F2-4686-4139-A5CB-6829E1410055}" type="pres">
      <dgm:prSet presAssocID="{169FBE69-8D72-4DC2-BC65-A73AFE9956EB}" presName="textRect" presStyleLbl="revTx" presStyleIdx="1" presStyleCnt="4">
        <dgm:presLayoutVars>
          <dgm:chMax val="1"/>
          <dgm:chPref val="1"/>
        </dgm:presLayoutVars>
      </dgm:prSet>
      <dgm:spPr/>
    </dgm:pt>
    <dgm:pt modelId="{6410CD0D-266C-445D-AEB8-EF1AAE22A185}" type="pres">
      <dgm:prSet presAssocID="{8C776683-3558-4B58-8867-CBDF1FEC658F}" presName="sibTrans" presStyleCnt="0"/>
      <dgm:spPr/>
    </dgm:pt>
    <dgm:pt modelId="{F43ECA08-E596-4EB3-B718-0003A35F9351}" type="pres">
      <dgm:prSet presAssocID="{F6F65B40-1696-4654-9083-83F79B3F046C}" presName="compNode" presStyleCnt="0"/>
      <dgm:spPr/>
    </dgm:pt>
    <dgm:pt modelId="{E8D5286F-DCBB-413F-90A5-8FEF8567E6E4}" type="pres">
      <dgm:prSet presAssocID="{F6F65B40-1696-4654-9083-83F79B3F04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24B340B-035E-4D48-9032-4746FC9B3C13}" type="pres">
      <dgm:prSet presAssocID="{F6F65B40-1696-4654-9083-83F79B3F046C}" presName="spaceRect" presStyleCnt="0"/>
      <dgm:spPr/>
    </dgm:pt>
    <dgm:pt modelId="{33DAF093-6529-4092-AA39-270BD778F99D}" type="pres">
      <dgm:prSet presAssocID="{F6F65B40-1696-4654-9083-83F79B3F046C}" presName="textRect" presStyleLbl="revTx" presStyleIdx="2" presStyleCnt="4">
        <dgm:presLayoutVars>
          <dgm:chMax val="1"/>
          <dgm:chPref val="1"/>
        </dgm:presLayoutVars>
      </dgm:prSet>
      <dgm:spPr/>
    </dgm:pt>
    <dgm:pt modelId="{DD431EF5-B7F1-4F07-90BF-9F552ED24A53}" type="pres">
      <dgm:prSet presAssocID="{37430456-573A-47B0-A609-905C8CBC2023}" presName="sibTrans" presStyleCnt="0"/>
      <dgm:spPr/>
    </dgm:pt>
    <dgm:pt modelId="{06A952A0-F3A1-4E0B-AC31-766083FE2358}" type="pres">
      <dgm:prSet presAssocID="{A5D63A86-21F6-4F08-8DE4-54637F28C0E4}" presName="compNode" presStyleCnt="0"/>
      <dgm:spPr/>
    </dgm:pt>
    <dgm:pt modelId="{E0DE2CFB-0123-49C2-B402-9DE69B98A196}" type="pres">
      <dgm:prSet presAssocID="{A5D63A86-21F6-4F08-8DE4-54637F28C0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ixar"/>
        </a:ext>
      </dgm:extLst>
    </dgm:pt>
    <dgm:pt modelId="{F0F778DE-2599-41B9-869A-A0082BBFEA6D}" type="pres">
      <dgm:prSet presAssocID="{A5D63A86-21F6-4F08-8DE4-54637F28C0E4}" presName="spaceRect" presStyleCnt="0"/>
      <dgm:spPr/>
    </dgm:pt>
    <dgm:pt modelId="{E9463E48-276C-43DA-9170-2B77C5E5A468}" type="pres">
      <dgm:prSet presAssocID="{A5D63A86-21F6-4F08-8DE4-54637F28C0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F9F814-8BF0-4803-AC24-DF761555D04F}" type="presOf" srcId="{F6F65B40-1696-4654-9083-83F79B3F046C}" destId="{33DAF093-6529-4092-AA39-270BD778F99D}" srcOrd="0" destOrd="0" presId="urn:microsoft.com/office/officeart/2018/2/layout/IconLabelList"/>
    <dgm:cxn modelId="{1201BF62-EE03-43BF-B621-9742CAB19462}" srcId="{A5126C1D-CF3E-4CFC-8351-89906B01B82F}" destId="{A5D63A86-21F6-4F08-8DE4-54637F28C0E4}" srcOrd="3" destOrd="0" parTransId="{8F1517F1-9D09-40A4-8356-36CD9D86DE15}" sibTransId="{5E936E41-3375-4A13-9F71-D936EF26BFC5}"/>
    <dgm:cxn modelId="{8FA7A877-8A82-4FD1-B446-7070D2FC0DF8}" type="presOf" srcId="{169FBE69-8D72-4DC2-BC65-A73AFE9956EB}" destId="{E821C3F2-4686-4139-A5CB-6829E1410055}" srcOrd="0" destOrd="0" presId="urn:microsoft.com/office/officeart/2018/2/layout/IconLabelList"/>
    <dgm:cxn modelId="{0C10DA81-15F3-4F86-99E5-8E0F73D75DF7}" srcId="{A5126C1D-CF3E-4CFC-8351-89906B01B82F}" destId="{8A694A14-BF6B-42DD-B67E-DAA01ECEC230}" srcOrd="0" destOrd="0" parTransId="{92F381FD-BAC6-4B8E-AD32-BC2096395B62}" sibTransId="{9BAEFD7D-36FB-4E39-9D66-98B635E654F9}"/>
    <dgm:cxn modelId="{76A86893-2575-486E-98EB-3595D72F0140}" type="presOf" srcId="{8A694A14-BF6B-42DD-B67E-DAA01ECEC230}" destId="{8E15F7E6-726C-4316-B4D9-493F04CB677A}" srcOrd="0" destOrd="0" presId="urn:microsoft.com/office/officeart/2018/2/layout/IconLabelList"/>
    <dgm:cxn modelId="{E01D80AA-C73A-4ABA-8D60-56B0F2DB726F}" srcId="{A5126C1D-CF3E-4CFC-8351-89906B01B82F}" destId="{169FBE69-8D72-4DC2-BC65-A73AFE9956EB}" srcOrd="1" destOrd="0" parTransId="{B32AE5FD-0D3A-4DF5-B171-E1445BF27D14}" sibTransId="{8C776683-3558-4B58-8867-CBDF1FEC658F}"/>
    <dgm:cxn modelId="{58EDACCE-A527-4FDF-B879-B7DEA2494B2B}" type="presOf" srcId="{A5D63A86-21F6-4F08-8DE4-54637F28C0E4}" destId="{E9463E48-276C-43DA-9170-2B77C5E5A468}" srcOrd="0" destOrd="0" presId="urn:microsoft.com/office/officeart/2018/2/layout/IconLabelList"/>
    <dgm:cxn modelId="{8E414FCF-EFFF-4AB1-A953-67B7602B8559}" type="presOf" srcId="{A5126C1D-CF3E-4CFC-8351-89906B01B82F}" destId="{2BB54AFA-3999-48D6-88C0-23DFF08AB7CC}" srcOrd="0" destOrd="0" presId="urn:microsoft.com/office/officeart/2018/2/layout/IconLabelList"/>
    <dgm:cxn modelId="{C59B61FC-1488-4329-BC7B-9DF04541AA42}" srcId="{A5126C1D-CF3E-4CFC-8351-89906B01B82F}" destId="{F6F65B40-1696-4654-9083-83F79B3F046C}" srcOrd="2" destOrd="0" parTransId="{9C23221B-CCC7-49A7-B9D2-56AFBB02A710}" sibTransId="{37430456-573A-47B0-A609-905C8CBC2023}"/>
    <dgm:cxn modelId="{2B5419CE-99B6-4E44-88F8-DDE0FA8E9B08}" type="presParOf" srcId="{2BB54AFA-3999-48D6-88C0-23DFF08AB7CC}" destId="{7CFE1B57-1625-4BA6-81C8-B67CA2E98E1F}" srcOrd="0" destOrd="0" presId="urn:microsoft.com/office/officeart/2018/2/layout/IconLabelList"/>
    <dgm:cxn modelId="{8195BE6E-E35E-4D34-913A-5A80ED7B7695}" type="presParOf" srcId="{7CFE1B57-1625-4BA6-81C8-B67CA2E98E1F}" destId="{B736C736-1AD4-41DF-B0B0-2970A0B440EF}" srcOrd="0" destOrd="0" presId="urn:microsoft.com/office/officeart/2018/2/layout/IconLabelList"/>
    <dgm:cxn modelId="{FA51F00E-59F6-449F-9BDE-A1656C4B2323}" type="presParOf" srcId="{7CFE1B57-1625-4BA6-81C8-B67CA2E98E1F}" destId="{0B6348F4-937B-46CD-90BB-18E2507C6EE3}" srcOrd="1" destOrd="0" presId="urn:microsoft.com/office/officeart/2018/2/layout/IconLabelList"/>
    <dgm:cxn modelId="{2CE99A09-9AE5-4D42-AE8B-272F867CB4CF}" type="presParOf" srcId="{7CFE1B57-1625-4BA6-81C8-B67CA2E98E1F}" destId="{8E15F7E6-726C-4316-B4D9-493F04CB677A}" srcOrd="2" destOrd="0" presId="urn:microsoft.com/office/officeart/2018/2/layout/IconLabelList"/>
    <dgm:cxn modelId="{07C7BDF1-35B7-4810-94C4-D8728E384371}" type="presParOf" srcId="{2BB54AFA-3999-48D6-88C0-23DFF08AB7CC}" destId="{EFF6F504-5E9B-4F31-95C8-3EFBDBB2D899}" srcOrd="1" destOrd="0" presId="urn:microsoft.com/office/officeart/2018/2/layout/IconLabelList"/>
    <dgm:cxn modelId="{5D6C8AD2-E0A6-4A8B-93BA-2D3F6D6D61A1}" type="presParOf" srcId="{2BB54AFA-3999-48D6-88C0-23DFF08AB7CC}" destId="{071A8A0E-9F10-4A76-B19E-15F1DDD5A6D1}" srcOrd="2" destOrd="0" presId="urn:microsoft.com/office/officeart/2018/2/layout/IconLabelList"/>
    <dgm:cxn modelId="{84F24735-5A28-43D3-AE2E-C60AF4AD0181}" type="presParOf" srcId="{071A8A0E-9F10-4A76-B19E-15F1DDD5A6D1}" destId="{D037CC39-97A6-4441-92D2-4FBA38D9D5BB}" srcOrd="0" destOrd="0" presId="urn:microsoft.com/office/officeart/2018/2/layout/IconLabelList"/>
    <dgm:cxn modelId="{7AEFEBC2-D7B7-4D38-9446-7FFFDB6A248C}" type="presParOf" srcId="{071A8A0E-9F10-4A76-B19E-15F1DDD5A6D1}" destId="{965F5D24-AD03-437B-AFCE-B07546067BAE}" srcOrd="1" destOrd="0" presId="urn:microsoft.com/office/officeart/2018/2/layout/IconLabelList"/>
    <dgm:cxn modelId="{F24E566C-8CC3-43AB-A193-7D92FE1363A6}" type="presParOf" srcId="{071A8A0E-9F10-4A76-B19E-15F1DDD5A6D1}" destId="{E821C3F2-4686-4139-A5CB-6829E1410055}" srcOrd="2" destOrd="0" presId="urn:microsoft.com/office/officeart/2018/2/layout/IconLabelList"/>
    <dgm:cxn modelId="{D41F05E8-534C-498D-B77D-26E3B3C9BC30}" type="presParOf" srcId="{2BB54AFA-3999-48D6-88C0-23DFF08AB7CC}" destId="{6410CD0D-266C-445D-AEB8-EF1AAE22A185}" srcOrd="3" destOrd="0" presId="urn:microsoft.com/office/officeart/2018/2/layout/IconLabelList"/>
    <dgm:cxn modelId="{64E3D9A2-A64E-4408-92A6-B2E1DA5AA5B7}" type="presParOf" srcId="{2BB54AFA-3999-48D6-88C0-23DFF08AB7CC}" destId="{F43ECA08-E596-4EB3-B718-0003A35F9351}" srcOrd="4" destOrd="0" presId="urn:microsoft.com/office/officeart/2018/2/layout/IconLabelList"/>
    <dgm:cxn modelId="{289F0E03-EA6C-481A-9552-ECD83AA55A9D}" type="presParOf" srcId="{F43ECA08-E596-4EB3-B718-0003A35F9351}" destId="{E8D5286F-DCBB-413F-90A5-8FEF8567E6E4}" srcOrd="0" destOrd="0" presId="urn:microsoft.com/office/officeart/2018/2/layout/IconLabelList"/>
    <dgm:cxn modelId="{38AFCD74-32C8-49FF-B21D-D61333342EBE}" type="presParOf" srcId="{F43ECA08-E596-4EB3-B718-0003A35F9351}" destId="{224B340B-035E-4D48-9032-4746FC9B3C13}" srcOrd="1" destOrd="0" presId="urn:microsoft.com/office/officeart/2018/2/layout/IconLabelList"/>
    <dgm:cxn modelId="{82F68256-618B-40B1-BA63-9B31F078EFA7}" type="presParOf" srcId="{F43ECA08-E596-4EB3-B718-0003A35F9351}" destId="{33DAF093-6529-4092-AA39-270BD778F99D}" srcOrd="2" destOrd="0" presId="urn:microsoft.com/office/officeart/2018/2/layout/IconLabelList"/>
    <dgm:cxn modelId="{6A1DDE1D-C4B0-4BE1-BF39-295198BB83BC}" type="presParOf" srcId="{2BB54AFA-3999-48D6-88C0-23DFF08AB7CC}" destId="{DD431EF5-B7F1-4F07-90BF-9F552ED24A53}" srcOrd="5" destOrd="0" presId="urn:microsoft.com/office/officeart/2018/2/layout/IconLabelList"/>
    <dgm:cxn modelId="{7E22CB02-EEC4-4443-B4CC-0B55ED2B6C09}" type="presParOf" srcId="{2BB54AFA-3999-48D6-88C0-23DFF08AB7CC}" destId="{06A952A0-F3A1-4E0B-AC31-766083FE2358}" srcOrd="6" destOrd="0" presId="urn:microsoft.com/office/officeart/2018/2/layout/IconLabelList"/>
    <dgm:cxn modelId="{7CF18389-FD7A-4EBD-80BC-8794503E1169}" type="presParOf" srcId="{06A952A0-F3A1-4E0B-AC31-766083FE2358}" destId="{E0DE2CFB-0123-49C2-B402-9DE69B98A196}" srcOrd="0" destOrd="0" presId="urn:microsoft.com/office/officeart/2018/2/layout/IconLabelList"/>
    <dgm:cxn modelId="{3F4AAEC5-2058-401B-B1E0-8CB119E37825}" type="presParOf" srcId="{06A952A0-F3A1-4E0B-AC31-766083FE2358}" destId="{F0F778DE-2599-41B9-869A-A0082BBFEA6D}" srcOrd="1" destOrd="0" presId="urn:microsoft.com/office/officeart/2018/2/layout/IconLabelList"/>
    <dgm:cxn modelId="{5843F4B9-77C7-433F-810E-208DCAD9AE4C}" type="presParOf" srcId="{06A952A0-F3A1-4E0B-AC31-766083FE2358}" destId="{E9463E48-276C-43DA-9170-2B77C5E5A4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6C736-1AD4-41DF-B0B0-2970A0B440EF}">
      <dsp:nvSpPr>
        <dsp:cNvPr id="0" name=""/>
        <dsp:cNvSpPr/>
      </dsp:nvSpPr>
      <dsp:spPr>
        <a:xfrm>
          <a:off x="738572" y="733336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5F7E6-726C-4316-B4D9-493F04CB677A}">
      <dsp:nvSpPr>
        <dsp:cNvPr id="0" name=""/>
        <dsp:cNvSpPr/>
      </dsp:nvSpPr>
      <dsp:spPr>
        <a:xfrm>
          <a:off x="176530" y="1970563"/>
          <a:ext cx="2043787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1. Simulação Realista: Ambientes virtuais detalhados e cenários de tráfego realistas proporcionam uma experiência de direção autêntica.</a:t>
          </a:r>
          <a:endParaRPr lang="en-US" sz="1100" kern="1200"/>
        </a:p>
      </dsp:txBody>
      <dsp:txXfrm>
        <a:off x="176530" y="1970563"/>
        <a:ext cx="2043787" cy="877500"/>
      </dsp:txXfrm>
    </dsp:sp>
    <dsp:sp modelId="{D037CC39-97A6-4441-92D2-4FBA38D9D5BB}">
      <dsp:nvSpPr>
        <dsp:cNvPr id="0" name=""/>
        <dsp:cNvSpPr/>
      </dsp:nvSpPr>
      <dsp:spPr>
        <a:xfrm>
          <a:off x="3140022" y="733336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C3F2-4686-4139-A5CB-6829E1410055}">
      <dsp:nvSpPr>
        <dsp:cNvPr id="0" name=""/>
        <dsp:cNvSpPr/>
      </dsp:nvSpPr>
      <dsp:spPr>
        <a:xfrm>
          <a:off x="2577981" y="1970563"/>
          <a:ext cx="2043787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2. Diversidade de Situações: Desde manobras simples até situações de tráfego complexas, o Simulador abrange uma ampla gama de cenários para pratica</a:t>
          </a:r>
          <a:endParaRPr lang="en-US" sz="1100" kern="1200"/>
        </a:p>
      </dsp:txBody>
      <dsp:txXfrm>
        <a:off x="2577981" y="1970563"/>
        <a:ext cx="2043787" cy="877500"/>
      </dsp:txXfrm>
    </dsp:sp>
    <dsp:sp modelId="{E8D5286F-DCBB-413F-90A5-8FEF8567E6E4}">
      <dsp:nvSpPr>
        <dsp:cNvPr id="0" name=""/>
        <dsp:cNvSpPr/>
      </dsp:nvSpPr>
      <dsp:spPr>
        <a:xfrm>
          <a:off x="5541472" y="733336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AF093-6529-4092-AA39-270BD778F99D}">
      <dsp:nvSpPr>
        <dsp:cNvPr id="0" name=""/>
        <dsp:cNvSpPr/>
      </dsp:nvSpPr>
      <dsp:spPr>
        <a:xfrm>
          <a:off x="4979431" y="1970563"/>
          <a:ext cx="2043787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3. Controles Precisos: Os controles do Simulador são intuitivos e responsivos, proporcionando uma experiência realista de dirigir.</a:t>
          </a:r>
          <a:endParaRPr lang="en-US" sz="1100" kern="1200"/>
        </a:p>
      </dsp:txBody>
      <dsp:txXfrm>
        <a:off x="4979431" y="1970563"/>
        <a:ext cx="2043787" cy="877500"/>
      </dsp:txXfrm>
    </dsp:sp>
    <dsp:sp modelId="{E0DE2CFB-0123-49C2-B402-9DE69B98A196}">
      <dsp:nvSpPr>
        <dsp:cNvPr id="0" name=""/>
        <dsp:cNvSpPr/>
      </dsp:nvSpPr>
      <dsp:spPr>
        <a:xfrm>
          <a:off x="7942923" y="733336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3E48-276C-43DA-9170-2B77C5E5A468}">
      <dsp:nvSpPr>
        <dsp:cNvPr id="0" name=""/>
        <dsp:cNvSpPr/>
      </dsp:nvSpPr>
      <dsp:spPr>
        <a:xfrm>
          <a:off x="7380881" y="1970563"/>
          <a:ext cx="2043787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4. Feedback Instantâneo: Receba feedback imediato sobre sua condução, permitindo identificar áreas de melhoria e corrigir erros rapidamente..</a:t>
          </a:r>
          <a:endParaRPr lang="en-US" sz="1100" kern="1200"/>
        </a:p>
      </dsp:txBody>
      <dsp:txXfrm>
        <a:off x="7380881" y="1970563"/>
        <a:ext cx="2043787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07/05/2024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de amarelinha na calçada">
            <a:extLst>
              <a:ext uri="{FF2B5EF4-FFF2-40B4-BE49-F238E27FC236}">
                <a16:creationId xmlns:a16="http://schemas.microsoft.com/office/drawing/2014/main" id="{62EFCA51-5249-5556-3FF1-B31652B76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591" r="-2" b="80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pt-BR"/>
              <a:t>SIMULADOR DE DIREÇÃO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Caminho Seguro para a Habilitação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vião de papel amarelo voando na direção oposta de vários aviões de papel cinzas">
            <a:extLst>
              <a:ext uri="{FF2B5EF4-FFF2-40B4-BE49-F238E27FC236}">
                <a16:creationId xmlns:a16="http://schemas.microsoft.com/office/drawing/2014/main" id="{DA5C860B-3952-5364-2FB8-972A577ED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53" r="-2" b="68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C7D2A00-BDFE-7EFC-7F3E-EB70442C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BR" b="1" u="sng"/>
              <a:t>Descrição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A12546-50BE-9AB8-FA72-DDC55B69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Wingdings" panose="020B0503020102020204" pitchFamily="34" charset="0"/>
              <a:buChar char="Ø"/>
            </a:pPr>
            <a:r>
              <a:rPr lang="pt-BR" sz="2400" dirty="0">
                <a:ea typeface="+mn-lt"/>
                <a:cs typeface="+mn-lt"/>
              </a:rPr>
              <a:t>O </a:t>
            </a:r>
            <a:r>
              <a:rPr lang="pt-BR" sz="2400" u="sng" dirty="0">
                <a:ea typeface="+mn-lt"/>
                <a:cs typeface="+mn-lt"/>
              </a:rPr>
              <a:t>Simulador de Direção</a:t>
            </a:r>
            <a:r>
              <a:rPr lang="pt-BR" sz="2400" dirty="0">
                <a:ea typeface="+mn-lt"/>
                <a:cs typeface="+mn-lt"/>
              </a:rPr>
              <a:t> tem como solução de treinamento de direção. Com o simulador de direção, você pode praticar e aprimorar suas habilidades de direção de forma conveniente e eficaz, desde manobras básicas até lidar com situações de tráfego desafiadoras. Com controles precisos e ambientes virtuais envolventes, o Simulador é o seu parceiro confiável na jornada para se tornar um motorista seguro e confiante. Domine as estradas com o Simulador de Direção!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0209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2D4F6C-8D5E-A2DD-320E-E31EE51E7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6" r="1" b="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EC39A-A716-E0AF-C698-9D14BB0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1710899"/>
            <a:ext cx="4891887" cy="1025935"/>
          </a:xfrm>
        </p:spPr>
        <p:txBody>
          <a:bodyPr anchor="ctr">
            <a:normAutofit/>
          </a:bodyPr>
          <a:lstStyle/>
          <a:p>
            <a:r>
              <a:rPr lang="pt-BR" sz="3600" b="1" u="sng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7BC94-6390-0F29-6D8E-ED135D8F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299" y="2564306"/>
            <a:ext cx="5107547" cy="27008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buFont typeface="Wingdings" panose="020B0503020102020204" pitchFamily="34" charset="0"/>
              <a:buChar char="Ø"/>
            </a:pPr>
            <a:r>
              <a:rPr lang="pt-BR" sz="1600" dirty="0">
                <a:ea typeface="+mn-lt"/>
                <a:cs typeface="+mn-lt"/>
              </a:rPr>
              <a:t>O </a:t>
            </a:r>
            <a:r>
              <a:rPr lang="pt-BR" sz="1600" u="sng" dirty="0">
                <a:ea typeface="+mn-lt"/>
                <a:cs typeface="+mn-lt"/>
              </a:rPr>
              <a:t>objetivo do Simulador</a:t>
            </a:r>
            <a:r>
              <a:rPr lang="pt-BR" sz="1600" dirty="0">
                <a:ea typeface="+mn-lt"/>
                <a:cs typeface="+mn-lt"/>
              </a:rPr>
              <a:t> é proporcionar aos usuários uma maneira conveniente e eficaz de praticar e aprimorar suas habilidades de direção, preparando-os de forma completa e confiante para o exame de direção de qualquer auto escola. Ao oferecer uma experiência de simulação realista e envolvente, o Simulador visa reduzir a ansiedade associada ao aprendizado da direção e aumentar a confiança dos motoristas em formação, promovendo assim uma condução mais segura e responsável nas estradas. Em resumo, o Simulador dará uma noção ao usuário como é realmente estar atrás do volante.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60813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2B4D15-0E8B-3F5E-CCD2-DB3F784B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spcAft>
                <a:spcPts val="200"/>
              </a:spcAft>
            </a:pPr>
            <a:r>
              <a:rPr lang="en-US"/>
              <a:t>Recurso e Funcionalidade: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615129A7-4B06-8719-85AE-80292A985B0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277516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16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4E7BD-1DFD-64A8-A197-A6E39B65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pt-BR" dirty="0"/>
              <a:t>Benefícios</a:t>
            </a:r>
          </a:p>
        </p:txBody>
      </p:sp>
      <p:pic>
        <p:nvPicPr>
          <p:cNvPr id="17" name="Picture 4" descr="Velocímetro">
            <a:extLst>
              <a:ext uri="{FF2B5EF4-FFF2-40B4-BE49-F238E27FC236}">
                <a16:creationId xmlns:a16="http://schemas.microsoft.com/office/drawing/2014/main" id="{8A63630F-2A32-3130-3949-9BAC7C248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0" r="25482" b="-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B51BD-68A9-532F-0941-6D1A531B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pt-BR" dirty="0">
                <a:ea typeface="+mn-lt"/>
                <a:cs typeface="+mn-lt"/>
              </a:rPr>
              <a:t>1. Reduz os custos e Riscos de dirigir em um carro real sem experiência.</a:t>
            </a:r>
            <a:endParaRPr lang="pt-BR" dirty="0"/>
          </a:p>
          <a:p>
            <a:pPr marL="383540" indent="-383540"/>
            <a:r>
              <a:rPr lang="pt-BR">
                <a:ea typeface="+mn-lt"/>
                <a:cs typeface="+mn-lt"/>
              </a:rPr>
              <a:t>2. Permite que motorista iniciantes e avançado melhorem suas habilidades em trânsito.</a:t>
            </a:r>
            <a:endParaRPr lang="pt-BR"/>
          </a:p>
          <a:p>
            <a:pPr marL="383540" indent="-383540"/>
            <a:r>
              <a:rPr lang="pt-BR" dirty="0">
                <a:ea typeface="+mn-lt"/>
                <a:cs typeface="+mn-lt"/>
              </a:rPr>
              <a:t>3. O feedback imediato permite que o usuário consiga saber onde precisa dar uma atenção a mais</a:t>
            </a:r>
            <a:endParaRPr lang="pt-BR" dirty="0"/>
          </a:p>
          <a:p>
            <a:pPr marL="383540" indent="-38354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12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0D1379-3BCD-B3E4-9D16-67935150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460EC7-35F6-4834-B44A-B77458048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3202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Cortar</vt:lpstr>
      <vt:lpstr>SIMULADOR DE DIREÇÃO</vt:lpstr>
      <vt:lpstr>Descrição</vt:lpstr>
      <vt:lpstr>Objetivo</vt:lpstr>
      <vt:lpstr>Recurso e Funcionalidade:</vt:lpstr>
      <vt:lpstr>Benefícios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213</cp:revision>
  <dcterms:created xsi:type="dcterms:W3CDTF">2024-05-07T17:23:29Z</dcterms:created>
  <dcterms:modified xsi:type="dcterms:W3CDTF">2024-05-07T19:09:45Z</dcterms:modified>
</cp:coreProperties>
</file>