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png" ContentType="image/png"/>
  <Override PartName="/ppt/media/image4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2BBF90-CAFC-47B5-AD76-456556BE741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090A1A-50E5-4D38-B52C-455872759E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91FDDE-06DB-4C37-A1FA-DDA3CF772EF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2079CC-C16D-4FCE-9BC3-FD801583289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7D34C2-67BD-4071-8174-BC5EBDEBDF1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93C339-AFBA-4B55-8981-DD646655FF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8E34AB4-EF96-4DAF-A42D-E41BB9D5AC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DDBFD68-D39C-49D1-93E1-4ABBE967BEB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688ED4-10A1-424C-BC6B-7BA660278C4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D67B120-46F8-4BE5-B5E7-C1483A315CC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571599-613C-41C7-BF8A-C1B532A3B9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268525-E5E5-4E29-A7FD-12456D8B01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57F579-8D08-4779-9693-8171A26BD1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C1CB98-CC7C-47E0-8005-D40926C725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FE5B96-C7B3-4EBF-AC25-A1698B3BE6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F12DFD1-BCD9-4823-9AF7-4776C6F4775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F8C1333-8936-47F5-89E7-8DBAE389EE0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0B8D67-69E4-4930-A18A-89A3D0AE71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B3F23A-9D31-4F62-BC87-B676FA8FD9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F63BDF-D061-49A4-A9CC-0E760D33D8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444A11-BC1D-41E5-AFAD-C18EDA5DD9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26D677-57B5-4090-9E6B-53946FE4D5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259810-0A56-42F5-A58D-1091F84B1B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72D679-5203-4937-989D-7F5A17B663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tângulo 7"/>
          <p:cNvSpPr/>
          <p:nvPr/>
        </p:nvSpPr>
        <p:spPr>
          <a:xfrm>
            <a:off x="0" y="2019600"/>
            <a:ext cx="12191040" cy="410472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Imagem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040" cy="741960"/>
          </a:xfrm>
          <a:prstGeom prst="rect">
            <a:avLst/>
          </a:prstGeom>
          <a:ln w="0">
            <a:noFill/>
          </a:ln>
        </p:spPr>
      </p:pic>
      <p:sp>
        <p:nvSpPr>
          <p:cNvPr id="2" name="Conector Reto 9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onector Reto 14"/>
          <p:cNvSpPr/>
          <p:nvPr/>
        </p:nvSpPr>
        <p:spPr>
          <a:xfrm>
            <a:off x="2417760" y="3528360"/>
            <a:ext cx="8636760" cy="360"/>
          </a:xfrm>
          <a:prstGeom prst="line">
            <a:avLst/>
          </a:prstGeom>
          <a:ln w="31750">
            <a:solidFill>
              <a:srgbClr val="b71e42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 idx="1"/>
          </p:nvPr>
        </p:nvSpPr>
        <p:spPr>
          <a:xfrm>
            <a:off x="2416680" y="329400"/>
            <a:ext cx="4972680" cy="30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sldNum" idx="2"/>
          </p:nvPr>
        </p:nvSpPr>
        <p:spPr>
          <a:xfrm>
            <a:off x="1437840" y="798840"/>
            <a:ext cx="810000" cy="50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pt-BR" sz="2800" spc="-1" strike="noStrike">
                <a:solidFill>
                  <a:srgbClr val="b71e42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98C4B4-66C8-4511-A9CA-ADD3834E7A2C}" type="slidenum">
              <a:rPr b="0" lang="pt-BR" sz="2800" spc="-1" strike="noStrike">
                <a:solidFill>
                  <a:srgbClr val="b71e42"/>
                </a:solidFill>
                <a:latin typeface="Gill Sans MT"/>
              </a:rPr>
              <a:t>&lt;número&gt;</a:t>
            </a:fld>
            <a:endParaRPr b="0" lang="pt-BR" sz="2800" spc="-1" strike="noStrike"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dt" idx="3"/>
          </p:nvPr>
        </p:nvSpPr>
        <p:spPr>
          <a:xfrm>
            <a:off x="7554240" y="330480"/>
            <a:ext cx="3499560" cy="30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tângulo 7"/>
          <p:cNvSpPr/>
          <p:nvPr/>
        </p:nvSpPr>
        <p:spPr>
          <a:xfrm>
            <a:off x="0" y="2019600"/>
            <a:ext cx="12191040" cy="410472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Imagem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040" cy="741960"/>
          </a:xfrm>
          <a:prstGeom prst="rect">
            <a:avLst/>
          </a:prstGeom>
          <a:ln w="0">
            <a:noFill/>
          </a:ln>
        </p:spPr>
      </p:pic>
      <p:sp>
        <p:nvSpPr>
          <p:cNvPr id="47" name="Conector Reto 9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onector Reto 32"/>
          <p:cNvSpPr/>
          <p:nvPr/>
        </p:nvSpPr>
        <p:spPr>
          <a:xfrm>
            <a:off x="1453680" y="1846800"/>
            <a:ext cx="9607680" cy="360"/>
          </a:xfrm>
          <a:prstGeom prst="line">
            <a:avLst/>
          </a:prstGeom>
          <a:ln w="31750">
            <a:solidFill>
              <a:srgbClr val="b71e42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PlaceHolder 1"/>
          <p:cNvSpPr>
            <a:spLocks noGrp="1"/>
          </p:cNvSpPr>
          <p:nvPr>
            <p:ph type="ftr" idx="4"/>
          </p:nvPr>
        </p:nvSpPr>
        <p:spPr>
          <a:xfrm>
            <a:off x="1451520" y="329400"/>
            <a:ext cx="5937840" cy="30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ldNum" idx="5"/>
          </p:nvPr>
        </p:nvSpPr>
        <p:spPr>
          <a:xfrm>
            <a:off x="480240" y="798840"/>
            <a:ext cx="810000" cy="50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pt-BR" sz="2800" spc="-1" strike="noStrike">
                <a:solidFill>
                  <a:srgbClr val="b71e42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7A7AFA-2380-4BA7-8C51-33A273636768}" type="slidenum">
              <a:rPr b="0" lang="pt-BR" sz="2800" spc="-1" strike="noStrike">
                <a:solidFill>
                  <a:srgbClr val="b71e42"/>
                </a:solidFill>
                <a:latin typeface="Gill Sans MT"/>
              </a:rPr>
              <a:t>&lt;número&gt;</a:t>
            </a:fld>
            <a:endParaRPr b="0" lang="pt-BR" sz="2800" spc="-1" strike="noStrike"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6"/>
          </p:nvPr>
        </p:nvSpPr>
        <p:spPr>
          <a:xfrm>
            <a:off x="7554240" y="330480"/>
            <a:ext cx="3499560" cy="30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63280" y="25488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3200" spc="-1" strike="noStrike" cap="all">
                <a:solidFill>
                  <a:srgbClr val="000000"/>
                </a:solidFill>
                <a:latin typeface="Gill Sans MT"/>
              </a:rPr>
              <a:t>2021049536 -João Marcos Ribeiro 1.26776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364760" y="1957680"/>
            <a:ext cx="9602280" cy="34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</a:rPr>
              <a:t>Uso de Parâmetros: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Hiperparâmetros do modelo, como o número de fatores, taxa de aprendizado e regularização, são definidos de forma explícita e podem ser facilmente modificados. Nesse sentido, os valores foram testados várias vezes buscando uma melhor filtragem colaborativa baseado em fatores latentes e uma otimização do modelo, além de evitar  o 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</a:rPr>
              <a:t>overfitting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92" name="Imagem 3" descr="Texto&#10;&#10;Descrição gerada automaticamente"/>
          <p:cNvPicPr/>
          <p:nvPr/>
        </p:nvPicPr>
        <p:blipFill>
          <a:blip r:embed="rId1"/>
          <a:stretch/>
        </p:blipFill>
        <p:spPr>
          <a:xfrm>
            <a:off x="2968920" y="4383720"/>
            <a:ext cx="5761080" cy="175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181520" y="31248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2800" spc="-1" strike="noStrike" cap="all">
                <a:solidFill>
                  <a:srgbClr val="000000"/>
                </a:solidFill>
                <a:latin typeface="Gill Sans MT"/>
              </a:rPr>
              <a:t>Tratamento de  viés (</a:t>
            </a:r>
            <a:r>
              <a:rPr b="0" lang="pt-BR" sz="2800" spc="-1" strike="noStrike" cap="all">
                <a:solidFill>
                  <a:srgbClr val="000000"/>
                </a:solidFill>
                <a:latin typeface="Arial"/>
              </a:rPr>
              <a:t>correção de viés ao cálculo das previsões</a:t>
            </a:r>
            <a:r>
              <a:rPr b="0" lang="pt-BR" sz="2800" spc="-1" strike="noStrike" cap="all">
                <a:solidFill>
                  <a:srgbClr val="000000"/>
                </a:solidFill>
                <a:latin typeface="Gill Sans MT"/>
              </a:rPr>
              <a:t>) - 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94" name="Espaço Reservado para Conteúdo 3" descr="Texto&#10;&#10;Descrição gerada automaticamente"/>
          <p:cNvPicPr/>
          <p:nvPr/>
        </p:nvPicPr>
        <p:blipFill>
          <a:blip r:embed="rId1"/>
          <a:stretch/>
        </p:blipFill>
        <p:spPr>
          <a:xfrm>
            <a:off x="699120" y="2066760"/>
            <a:ext cx="10711440" cy="1495800"/>
          </a:xfrm>
          <a:prstGeom prst="rect">
            <a:avLst/>
          </a:prstGeom>
          <a:ln w="0">
            <a:noFill/>
          </a:ln>
        </p:spPr>
      </p:pic>
      <p:sp>
        <p:nvSpPr>
          <p:cNvPr id="95" name="CaixaDeTexto 4"/>
          <p:cNvSpPr/>
          <p:nvPr/>
        </p:nvSpPr>
        <p:spPr>
          <a:xfrm>
            <a:off x="814680" y="4090680"/>
            <a:ext cx="9625320" cy="191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É retirada a diferença entre a predição e a média e somado a predição para  melhorar o desempenho do modelo (Isso melhorou minha pontuação RMSE de 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1.33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para: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1.26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no Kaggle)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Método: Fatoração por SVD (Singular Value Decomposition) – Filtragem Colaborativa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73</TotalTime>
  <Application>LibreOffice/7.3.7.2$Linux_X86_64 LibreOffice_project/30$Build-2</Application>
  <AppVersion>15.0000</AppVersion>
  <Words>1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2023-09-26T00:50:09Z</dcterms:created>
  <dc:creator/>
  <dc:description/>
  <dc:language>pt-BR</dc:language>
  <cp:lastModifiedBy/>
  <dcterms:modified xsi:type="dcterms:W3CDTF">2023-09-27T16:52:26Z</dcterms:modified>
  <cp:revision>183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14</vt:i4>
  </property>
</Properties>
</file>