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64" r:id="rId4"/>
    <p:sldId id="265" r:id="rId5"/>
    <p:sldId id="262" r:id="rId6"/>
    <p:sldId id="257" r:id="rId7"/>
    <p:sldId id="261" r:id="rId8"/>
    <p:sldId id="26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E650A"/>
    <a:srgbClr val="D46306"/>
    <a:srgbClr val="DE6505"/>
    <a:srgbClr val="DE600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0BB09F-00D3-0000-703C-E3DF1D4BF580}" v="1667" dt="2021-03-01T18:06:36.188"/>
    <p1510:client id="{382FAF9F-F0E6-0000-A86E-F2BD67A99642}" v="13" dt="2021-02-26T23:58:34.052"/>
    <p1510:client id="{9051C632-F608-42D8-8E3D-A852C5B4A329}" v="1660" dt="2021-02-25T21:36:14.064"/>
    <p1510:client id="{C115AF9F-00AB-0000-703C-E5A9D89FDFFF}" v="39" dt="2021-02-26T16:35:26.784"/>
    <p1510:client id="{FFE985F5-2BB4-0A55-1E84-E03CC36B8CB1}" v="8" dt="2021-03-02T01:51:31.7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05157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18975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942579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29038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554036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25310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3/1/2021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99113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3/1/2021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02993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582802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7067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11235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3/1/2021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346819996"/>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22F6364A-B358-4BEE-B158-0734D2C938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8202" y="1570814"/>
            <a:ext cx="0" cy="3710227"/>
          </a:xfrm>
          <a:prstGeom prst="line">
            <a:avLst/>
          </a:prstGeom>
          <a:ln w="19050">
            <a:solidFill>
              <a:srgbClr val="FF850D"/>
            </a:solidFill>
          </a:ln>
        </p:spPr>
        <p:style>
          <a:lnRef idx="1">
            <a:schemeClr val="accent1"/>
          </a:lnRef>
          <a:fillRef idx="0">
            <a:schemeClr val="accent1"/>
          </a:fillRef>
          <a:effectRef idx="0">
            <a:schemeClr val="accent1"/>
          </a:effectRef>
          <a:fontRef idx="minor">
            <a:schemeClr val="tx1"/>
          </a:fontRef>
        </p:style>
      </p:cxnSp>
      <p:pic>
        <p:nvPicPr>
          <p:cNvPr id="2" name="Picture 2" descr="Text, logo&#10;&#10;Description automatically generated">
            <a:extLst>
              <a:ext uri="{FF2B5EF4-FFF2-40B4-BE49-F238E27FC236}">
                <a16:creationId xmlns:a16="http://schemas.microsoft.com/office/drawing/2014/main" id="{FA936164-90F0-4E57-8F91-5283374B36CD}"/>
              </a:ext>
            </a:extLst>
          </p:cNvPr>
          <p:cNvPicPr>
            <a:picLocks noChangeAspect="1"/>
          </p:cNvPicPr>
          <p:nvPr/>
        </p:nvPicPr>
        <p:blipFill>
          <a:blip r:embed="rId2"/>
          <a:stretch>
            <a:fillRect/>
          </a:stretch>
        </p:blipFill>
        <p:spPr>
          <a:xfrm>
            <a:off x="4061860" y="1918907"/>
            <a:ext cx="7009396" cy="3014040"/>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Icon&#10;&#10;Description automatically generated">
            <a:extLst>
              <a:ext uri="{FF2B5EF4-FFF2-40B4-BE49-F238E27FC236}">
                <a16:creationId xmlns:a16="http://schemas.microsoft.com/office/drawing/2014/main" id="{C8BE79FB-1E9E-4D22-959A-BDE9B39183D2}"/>
              </a:ext>
            </a:extLst>
          </p:cNvPr>
          <p:cNvPicPr>
            <a:picLocks noChangeAspect="1"/>
          </p:cNvPicPr>
          <p:nvPr/>
        </p:nvPicPr>
        <p:blipFill>
          <a:blip r:embed="rId2"/>
          <a:stretch>
            <a:fillRect/>
          </a:stretch>
        </p:blipFill>
        <p:spPr>
          <a:xfrm>
            <a:off x="756424" y="161693"/>
            <a:ext cx="698810" cy="698810"/>
          </a:xfrm>
          <a:prstGeom prst="rect">
            <a:avLst/>
          </a:prstGeom>
        </p:spPr>
      </p:pic>
      <p:sp>
        <p:nvSpPr>
          <p:cNvPr id="3" name="TextBox 2">
            <a:extLst>
              <a:ext uri="{FF2B5EF4-FFF2-40B4-BE49-F238E27FC236}">
                <a16:creationId xmlns:a16="http://schemas.microsoft.com/office/drawing/2014/main" id="{29D0D96F-916E-4F02-BC2A-34919378D990}"/>
              </a:ext>
            </a:extLst>
          </p:cNvPr>
          <p:cNvSpPr txBox="1"/>
          <p:nvPr/>
        </p:nvSpPr>
        <p:spPr>
          <a:xfrm>
            <a:off x="1174596" y="245327"/>
            <a:ext cx="1071632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Britannic Bold"/>
                <a:ea typeface="HGGothicE"/>
                <a:cs typeface="Calibri"/>
              </a:rPr>
              <a:t>TERMO</a:t>
            </a:r>
            <a:r>
              <a:rPr lang="en-US" dirty="0">
                <a:solidFill>
                  <a:srgbClr val="DE650A"/>
                </a:solidFill>
                <a:latin typeface="Britannic Bold"/>
                <a:ea typeface="HGGothicE"/>
                <a:cs typeface="Calibri"/>
              </a:rPr>
              <a:t>IO</a:t>
            </a:r>
            <a:r>
              <a:rPr lang="en-US" dirty="0">
                <a:solidFill>
                  <a:srgbClr val="FFFFFF"/>
                </a:solidFill>
                <a:latin typeface="Britannic Bold"/>
                <a:ea typeface="HGGothicE"/>
                <a:cs typeface="Calibri"/>
              </a:rPr>
              <a:t>                 </a:t>
            </a:r>
            <a:r>
              <a:rPr lang="en-US" sz="1600" dirty="0">
                <a:latin typeface="Aharoni"/>
                <a:ea typeface="HGGothicE"/>
                <a:cs typeface="Calibri"/>
              </a:rPr>
              <a:t>HOME </a:t>
            </a:r>
            <a:r>
              <a:rPr lang="en-US" sz="1600" dirty="0">
                <a:solidFill>
                  <a:srgbClr val="DE650A"/>
                </a:solidFill>
                <a:latin typeface="Aharoni"/>
                <a:ea typeface="HGGothicE"/>
                <a:cs typeface="Calibri"/>
              </a:rPr>
              <a:t>       SOBRE        PRODUTOS        CONTATO        DÚVIDAS</a:t>
            </a:r>
            <a:r>
              <a:rPr lang="en-US" sz="1600" dirty="0">
                <a:solidFill>
                  <a:srgbClr val="FFFFFF"/>
                </a:solidFill>
                <a:latin typeface="Aharoni"/>
                <a:ea typeface="HGGothicE"/>
                <a:cs typeface="Calibri"/>
              </a:rPr>
              <a:t>  </a:t>
            </a:r>
            <a:r>
              <a:rPr lang="en-US" dirty="0">
                <a:solidFill>
                  <a:srgbClr val="FFFFFF"/>
                </a:solidFill>
                <a:latin typeface="Aharoni"/>
                <a:ea typeface="HGGothicE"/>
                <a:cs typeface="Calibri"/>
              </a:rPr>
              <a:t> </a:t>
            </a:r>
            <a:r>
              <a:rPr lang="en-US" dirty="0">
                <a:solidFill>
                  <a:srgbClr val="FFFFFF"/>
                </a:solidFill>
                <a:latin typeface="Britannic Bold"/>
                <a:ea typeface="HGGothicE"/>
                <a:cs typeface="Calibri"/>
              </a:rPr>
              <a:t>                 </a:t>
            </a:r>
            <a:endParaRPr lang="en-US" dirty="0">
              <a:latin typeface="Britannic Bold"/>
              <a:ea typeface="HGGothicE"/>
              <a:cs typeface="Calibri"/>
            </a:endParaRPr>
          </a:p>
        </p:txBody>
      </p:sp>
      <p:pic>
        <p:nvPicPr>
          <p:cNvPr id="4" name="Picture 4" descr="Icon&#10;&#10;Description automatically generated">
            <a:extLst>
              <a:ext uri="{FF2B5EF4-FFF2-40B4-BE49-F238E27FC236}">
                <a16:creationId xmlns:a16="http://schemas.microsoft.com/office/drawing/2014/main" id="{1F98085C-0878-49E2-9182-2D7501C0C372}"/>
              </a:ext>
            </a:extLst>
          </p:cNvPr>
          <p:cNvPicPr>
            <a:picLocks noChangeAspect="1"/>
          </p:cNvPicPr>
          <p:nvPr/>
        </p:nvPicPr>
        <p:blipFill>
          <a:blip r:embed="rId3"/>
          <a:stretch>
            <a:fillRect/>
          </a:stretch>
        </p:blipFill>
        <p:spPr>
          <a:xfrm>
            <a:off x="11080594" y="299098"/>
            <a:ext cx="661640" cy="405414"/>
          </a:xfrm>
          <a:prstGeom prst="rect">
            <a:avLst/>
          </a:prstGeom>
        </p:spPr>
      </p:pic>
      <p:cxnSp>
        <p:nvCxnSpPr>
          <p:cNvPr id="19" name="Straight Arrow Connector 18">
            <a:extLst>
              <a:ext uri="{FF2B5EF4-FFF2-40B4-BE49-F238E27FC236}">
                <a16:creationId xmlns:a16="http://schemas.microsoft.com/office/drawing/2014/main" id="{A70BD2D7-67A4-43B2-A0C3-42696837F654}"/>
              </a:ext>
            </a:extLst>
          </p:cNvPr>
          <p:cNvCxnSpPr/>
          <p:nvPr/>
        </p:nvCxnSpPr>
        <p:spPr>
          <a:xfrm flipV="1">
            <a:off x="2977162" y="698535"/>
            <a:ext cx="7378388" cy="18587"/>
          </a:xfrm>
          <a:prstGeom prst="straightConnector1">
            <a:avLst/>
          </a:prstGeom>
          <a:ln w="12700">
            <a:solidFill>
              <a:srgbClr val="D46306"/>
            </a:solidFill>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C7D24516-32EA-4172-9279-1F91ED3603C5}"/>
              </a:ext>
            </a:extLst>
          </p:cNvPr>
          <p:cNvCxnSpPr/>
          <p:nvPr/>
        </p:nvCxnSpPr>
        <p:spPr>
          <a:xfrm>
            <a:off x="2876" y="2943045"/>
            <a:ext cx="6843621" cy="0"/>
          </a:xfrm>
          <a:prstGeom prst="straightConnector1">
            <a:avLst/>
          </a:prstGeom>
          <a:ln w="28575">
            <a:solidFill>
              <a:srgbClr val="DE650A"/>
            </a:solidFill>
            <a:prstDash val="solid"/>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C8041C0-F6D9-4E17-BC04-882CA9E7C591}"/>
              </a:ext>
            </a:extLst>
          </p:cNvPr>
          <p:cNvSpPr txBox="1"/>
          <p:nvPr/>
        </p:nvSpPr>
        <p:spPr>
          <a:xfrm>
            <a:off x="568444" y="2351236"/>
            <a:ext cx="6625086"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4400" dirty="0">
                <a:latin typeface="Aharoni"/>
                <a:cs typeface="Aharoni"/>
              </a:rPr>
              <a:t>Termômetro</a:t>
            </a:r>
            <a:r>
              <a:rPr lang="en-US" sz="4400" dirty="0">
                <a:latin typeface="Aharoni"/>
                <a:cs typeface="Aharoni"/>
              </a:rPr>
              <a:t> </a:t>
            </a:r>
            <a:r>
              <a:rPr lang="pt-BR" sz="4400" dirty="0">
                <a:latin typeface="Aharoni"/>
                <a:cs typeface="Aharoni"/>
              </a:rPr>
              <a:t>Inteligente</a:t>
            </a:r>
          </a:p>
        </p:txBody>
      </p:sp>
      <p:sp>
        <p:nvSpPr>
          <p:cNvPr id="37" name="TextBox 36">
            <a:extLst>
              <a:ext uri="{FF2B5EF4-FFF2-40B4-BE49-F238E27FC236}">
                <a16:creationId xmlns:a16="http://schemas.microsoft.com/office/drawing/2014/main" id="{A5954926-A41C-4BDE-8C7A-210E67B2DF2D}"/>
              </a:ext>
            </a:extLst>
          </p:cNvPr>
          <p:cNvSpPr txBox="1"/>
          <p:nvPr/>
        </p:nvSpPr>
        <p:spPr>
          <a:xfrm>
            <a:off x="6477539" y="4637237"/>
            <a:ext cx="4986067"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2000" dirty="0">
                <a:latin typeface="Aharoni"/>
                <a:cs typeface="Aharoni"/>
              </a:rPr>
              <a:t>Conectado</a:t>
            </a:r>
            <a:r>
              <a:rPr lang="en-US" sz="2000" dirty="0">
                <a:latin typeface="Aharoni"/>
                <a:cs typeface="Aharoni"/>
              </a:rPr>
              <a:t> à </a:t>
            </a:r>
            <a:r>
              <a:rPr lang="pt-BR" sz="2000" noProof="1">
                <a:latin typeface="Aharoni"/>
                <a:cs typeface="Aharoni"/>
              </a:rPr>
              <a:t>tecnologia propondo uma solução rápida e fácil no controle de dados da sua empresa</a:t>
            </a:r>
            <a:endParaRPr lang="en-US" sz="2000" dirty="0">
              <a:cs typeface="Calibri" panose="020F0502020204030204"/>
            </a:endParaRPr>
          </a:p>
        </p:txBody>
      </p:sp>
      <p:cxnSp>
        <p:nvCxnSpPr>
          <p:cNvPr id="38" name="Straight Arrow Connector 37">
            <a:extLst>
              <a:ext uri="{FF2B5EF4-FFF2-40B4-BE49-F238E27FC236}">
                <a16:creationId xmlns:a16="http://schemas.microsoft.com/office/drawing/2014/main" id="{DEB6DAE0-0294-4D3D-9F97-4484C45ED11B}"/>
              </a:ext>
            </a:extLst>
          </p:cNvPr>
          <p:cNvCxnSpPr>
            <a:cxnSpLocks/>
          </p:cNvCxnSpPr>
          <p:nvPr/>
        </p:nvCxnSpPr>
        <p:spPr>
          <a:xfrm>
            <a:off x="6587705" y="5588479"/>
            <a:ext cx="5707810" cy="28754"/>
          </a:xfrm>
          <a:prstGeom prst="straightConnector1">
            <a:avLst/>
          </a:prstGeom>
          <a:ln w="28575">
            <a:solidFill>
              <a:srgbClr val="DE650A"/>
            </a:solidFill>
            <a:prstDash val="solid"/>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AED861B3-2DB3-4771-8F90-08B8F6B2624F}"/>
              </a:ext>
            </a:extLst>
          </p:cNvPr>
          <p:cNvSpPr/>
          <p:nvPr/>
        </p:nvSpPr>
        <p:spPr>
          <a:xfrm>
            <a:off x="5020573" y="6307347"/>
            <a:ext cx="158151" cy="1581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AC8A4534-6EEB-4817-95DF-15FE12FE1F8F}"/>
              </a:ext>
            </a:extLst>
          </p:cNvPr>
          <p:cNvSpPr/>
          <p:nvPr/>
        </p:nvSpPr>
        <p:spPr>
          <a:xfrm>
            <a:off x="6213892" y="6307346"/>
            <a:ext cx="158151" cy="158151"/>
          </a:xfrm>
          <a:prstGeom prst="ellipse">
            <a:avLst/>
          </a:prstGeom>
          <a:solidFill>
            <a:srgbClr val="DE65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B2D9D02F-47B0-4152-8841-41B3ECD9622E}"/>
              </a:ext>
            </a:extLst>
          </p:cNvPr>
          <p:cNvSpPr/>
          <p:nvPr/>
        </p:nvSpPr>
        <p:spPr>
          <a:xfrm>
            <a:off x="5624420" y="6307346"/>
            <a:ext cx="158151" cy="158151"/>
          </a:xfrm>
          <a:prstGeom prst="ellipse">
            <a:avLst/>
          </a:prstGeom>
          <a:solidFill>
            <a:srgbClr val="DE65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CE7283AB-A18F-405A-9A1F-5706D2E27B53}"/>
              </a:ext>
            </a:extLst>
          </p:cNvPr>
          <p:cNvSpPr/>
          <p:nvPr/>
        </p:nvSpPr>
        <p:spPr>
          <a:xfrm>
            <a:off x="6817741" y="6307345"/>
            <a:ext cx="158151" cy="158151"/>
          </a:xfrm>
          <a:prstGeom prst="ellipse">
            <a:avLst/>
          </a:prstGeom>
          <a:solidFill>
            <a:srgbClr val="DE65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AAFE7A53-FD26-4571-ABDA-3F082F64EF3B}"/>
              </a:ext>
            </a:extLst>
          </p:cNvPr>
          <p:cNvSpPr txBox="1"/>
          <p:nvPr/>
        </p:nvSpPr>
        <p:spPr>
          <a:xfrm>
            <a:off x="3732363" y="620526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dirty="0">
                <a:latin typeface="Aharoni"/>
                <a:cs typeface="Aharoni"/>
              </a:rPr>
              <a:t>Anterior</a:t>
            </a:r>
          </a:p>
        </p:txBody>
      </p:sp>
      <p:sp>
        <p:nvSpPr>
          <p:cNvPr id="53" name="TextBox 52">
            <a:extLst>
              <a:ext uri="{FF2B5EF4-FFF2-40B4-BE49-F238E27FC236}">
                <a16:creationId xmlns:a16="http://schemas.microsoft.com/office/drawing/2014/main" id="{7A3BDFBC-659C-445E-9C49-4161A6BCC481}"/>
              </a:ext>
            </a:extLst>
          </p:cNvPr>
          <p:cNvSpPr txBox="1"/>
          <p:nvPr/>
        </p:nvSpPr>
        <p:spPr>
          <a:xfrm>
            <a:off x="7211684" y="620527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dirty="0">
                <a:latin typeface="Aharoni"/>
                <a:cs typeface="Aharoni"/>
              </a:rPr>
              <a:t>Próximo</a:t>
            </a:r>
          </a:p>
        </p:txBody>
      </p:sp>
    </p:spTree>
    <p:extLst>
      <p:ext uri="{BB962C8B-B14F-4D97-AF65-F5344CB8AC3E}">
        <p14:creationId xmlns:p14="http://schemas.microsoft.com/office/powerpoint/2010/main" val="3871992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Icon&#10;&#10;Description automatically generated">
            <a:extLst>
              <a:ext uri="{FF2B5EF4-FFF2-40B4-BE49-F238E27FC236}">
                <a16:creationId xmlns:a16="http://schemas.microsoft.com/office/drawing/2014/main" id="{C8BE79FB-1E9E-4D22-959A-BDE9B39183D2}"/>
              </a:ext>
            </a:extLst>
          </p:cNvPr>
          <p:cNvPicPr>
            <a:picLocks noChangeAspect="1"/>
          </p:cNvPicPr>
          <p:nvPr/>
        </p:nvPicPr>
        <p:blipFill>
          <a:blip r:embed="rId2"/>
          <a:stretch>
            <a:fillRect/>
          </a:stretch>
        </p:blipFill>
        <p:spPr>
          <a:xfrm>
            <a:off x="756424" y="161693"/>
            <a:ext cx="698810" cy="698810"/>
          </a:xfrm>
          <a:prstGeom prst="rect">
            <a:avLst/>
          </a:prstGeom>
        </p:spPr>
      </p:pic>
      <p:sp>
        <p:nvSpPr>
          <p:cNvPr id="3" name="TextBox 2">
            <a:extLst>
              <a:ext uri="{FF2B5EF4-FFF2-40B4-BE49-F238E27FC236}">
                <a16:creationId xmlns:a16="http://schemas.microsoft.com/office/drawing/2014/main" id="{29D0D96F-916E-4F02-BC2A-34919378D990}"/>
              </a:ext>
            </a:extLst>
          </p:cNvPr>
          <p:cNvSpPr txBox="1"/>
          <p:nvPr/>
        </p:nvSpPr>
        <p:spPr>
          <a:xfrm>
            <a:off x="1174596" y="245327"/>
            <a:ext cx="1071632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Britannic Bold"/>
                <a:ea typeface="HGGothicE"/>
                <a:cs typeface="Calibri"/>
              </a:rPr>
              <a:t>TERMO</a:t>
            </a:r>
            <a:r>
              <a:rPr lang="en-US" dirty="0">
                <a:solidFill>
                  <a:srgbClr val="DE650A"/>
                </a:solidFill>
                <a:latin typeface="Britannic Bold"/>
                <a:ea typeface="HGGothicE"/>
                <a:cs typeface="Calibri"/>
              </a:rPr>
              <a:t>IO</a:t>
            </a:r>
            <a:r>
              <a:rPr lang="en-US" dirty="0">
                <a:solidFill>
                  <a:srgbClr val="FFFFFF"/>
                </a:solidFill>
                <a:latin typeface="Britannic Bold"/>
                <a:ea typeface="HGGothicE"/>
                <a:cs typeface="Calibri"/>
              </a:rPr>
              <a:t>                 </a:t>
            </a:r>
            <a:r>
              <a:rPr lang="en-US" sz="1600" dirty="0">
                <a:solidFill>
                  <a:srgbClr val="DE650A"/>
                </a:solidFill>
                <a:latin typeface="Aharoni"/>
                <a:ea typeface="HGGothicE"/>
                <a:cs typeface="Calibri"/>
              </a:rPr>
              <a:t>HOME</a:t>
            </a:r>
            <a:r>
              <a:rPr lang="en-US" sz="1600" dirty="0">
                <a:latin typeface="Aharoni"/>
                <a:ea typeface="HGGothicE"/>
                <a:cs typeface="Calibri"/>
              </a:rPr>
              <a:t> </a:t>
            </a:r>
            <a:r>
              <a:rPr lang="en-US" sz="1600" dirty="0">
                <a:solidFill>
                  <a:srgbClr val="DE650A"/>
                </a:solidFill>
                <a:latin typeface="Aharoni"/>
                <a:ea typeface="HGGothicE"/>
                <a:cs typeface="Calibri"/>
              </a:rPr>
              <a:t>       </a:t>
            </a:r>
            <a:r>
              <a:rPr lang="en-US" sz="1600" dirty="0">
                <a:latin typeface="Aharoni"/>
                <a:ea typeface="HGGothicE"/>
                <a:cs typeface="Calibri"/>
              </a:rPr>
              <a:t>SOBRE</a:t>
            </a:r>
            <a:r>
              <a:rPr lang="en-US" sz="1600" dirty="0">
                <a:solidFill>
                  <a:srgbClr val="DE650A"/>
                </a:solidFill>
                <a:latin typeface="Aharoni"/>
                <a:ea typeface="HGGothicE"/>
                <a:cs typeface="Calibri"/>
              </a:rPr>
              <a:t>        PRODUTOS        CONTATO        DÚVIDAS</a:t>
            </a:r>
            <a:r>
              <a:rPr lang="en-US" sz="1600" dirty="0">
                <a:solidFill>
                  <a:srgbClr val="FFFFFF"/>
                </a:solidFill>
                <a:latin typeface="Aharoni"/>
                <a:ea typeface="HGGothicE"/>
                <a:cs typeface="Calibri"/>
              </a:rPr>
              <a:t>  </a:t>
            </a:r>
            <a:r>
              <a:rPr lang="en-US" dirty="0">
                <a:solidFill>
                  <a:srgbClr val="FFFFFF"/>
                </a:solidFill>
                <a:latin typeface="Aharoni"/>
                <a:ea typeface="HGGothicE"/>
                <a:cs typeface="Calibri"/>
              </a:rPr>
              <a:t> </a:t>
            </a:r>
            <a:r>
              <a:rPr lang="en-US" dirty="0">
                <a:solidFill>
                  <a:srgbClr val="FFFFFF"/>
                </a:solidFill>
                <a:latin typeface="Britannic Bold"/>
                <a:ea typeface="HGGothicE"/>
                <a:cs typeface="Calibri"/>
              </a:rPr>
              <a:t>                 </a:t>
            </a:r>
            <a:endParaRPr lang="en-US" dirty="0">
              <a:latin typeface="Britannic Bold"/>
              <a:ea typeface="HGGothicE"/>
              <a:cs typeface="Calibri"/>
            </a:endParaRPr>
          </a:p>
        </p:txBody>
      </p:sp>
      <p:pic>
        <p:nvPicPr>
          <p:cNvPr id="4" name="Picture 4" descr="Icon&#10;&#10;Description automatically generated">
            <a:extLst>
              <a:ext uri="{FF2B5EF4-FFF2-40B4-BE49-F238E27FC236}">
                <a16:creationId xmlns:a16="http://schemas.microsoft.com/office/drawing/2014/main" id="{1F98085C-0878-49E2-9182-2D7501C0C372}"/>
              </a:ext>
            </a:extLst>
          </p:cNvPr>
          <p:cNvPicPr>
            <a:picLocks noChangeAspect="1"/>
          </p:cNvPicPr>
          <p:nvPr/>
        </p:nvPicPr>
        <p:blipFill>
          <a:blip r:embed="rId3"/>
          <a:stretch>
            <a:fillRect/>
          </a:stretch>
        </p:blipFill>
        <p:spPr>
          <a:xfrm>
            <a:off x="11080594" y="299098"/>
            <a:ext cx="661640" cy="405414"/>
          </a:xfrm>
          <a:prstGeom prst="rect">
            <a:avLst/>
          </a:prstGeom>
        </p:spPr>
      </p:pic>
      <p:cxnSp>
        <p:nvCxnSpPr>
          <p:cNvPr id="19" name="Straight Arrow Connector 18">
            <a:extLst>
              <a:ext uri="{FF2B5EF4-FFF2-40B4-BE49-F238E27FC236}">
                <a16:creationId xmlns:a16="http://schemas.microsoft.com/office/drawing/2014/main" id="{A70BD2D7-67A4-43B2-A0C3-42696837F654}"/>
              </a:ext>
            </a:extLst>
          </p:cNvPr>
          <p:cNvCxnSpPr/>
          <p:nvPr/>
        </p:nvCxnSpPr>
        <p:spPr>
          <a:xfrm flipV="1">
            <a:off x="2977162" y="698535"/>
            <a:ext cx="7378388" cy="18587"/>
          </a:xfrm>
          <a:prstGeom prst="straightConnector1">
            <a:avLst/>
          </a:prstGeom>
          <a:ln w="12700">
            <a:solidFill>
              <a:srgbClr val="D46306"/>
            </a:solidFill>
          </a:ln>
        </p:spPr>
        <p:style>
          <a:lnRef idx="1">
            <a:schemeClr val="accent1"/>
          </a:lnRef>
          <a:fillRef idx="0">
            <a:schemeClr val="accent1"/>
          </a:fillRef>
          <a:effectRef idx="0">
            <a:schemeClr val="accent1"/>
          </a:effectRef>
          <a:fontRef idx="minor">
            <a:schemeClr val="tx1"/>
          </a:fontRef>
        </p:style>
      </p:cxnSp>
      <p:pic>
        <p:nvPicPr>
          <p:cNvPr id="5" name="Picture 5" descr="A picture containing silhouette&#10;&#10;Description automatically generated">
            <a:extLst>
              <a:ext uri="{FF2B5EF4-FFF2-40B4-BE49-F238E27FC236}">
                <a16:creationId xmlns:a16="http://schemas.microsoft.com/office/drawing/2014/main" id="{BC9870FC-6B2C-417E-90B2-8DD90DB847B4}"/>
              </a:ext>
            </a:extLst>
          </p:cNvPr>
          <p:cNvPicPr>
            <a:picLocks noChangeAspect="1"/>
          </p:cNvPicPr>
          <p:nvPr/>
        </p:nvPicPr>
        <p:blipFill>
          <a:blip r:embed="rId4"/>
          <a:stretch>
            <a:fillRect/>
          </a:stretch>
        </p:blipFill>
        <p:spPr>
          <a:xfrm>
            <a:off x="5126966" y="1804826"/>
            <a:ext cx="629729" cy="516647"/>
          </a:xfrm>
          <a:prstGeom prst="rect">
            <a:avLst/>
          </a:prstGeom>
        </p:spPr>
      </p:pic>
      <p:sp>
        <p:nvSpPr>
          <p:cNvPr id="6" name="TextBox 5">
            <a:extLst>
              <a:ext uri="{FF2B5EF4-FFF2-40B4-BE49-F238E27FC236}">
                <a16:creationId xmlns:a16="http://schemas.microsoft.com/office/drawing/2014/main" id="{A07D4602-F222-41E1-AF49-C5B21A8DA9E9}"/>
              </a:ext>
            </a:extLst>
          </p:cNvPr>
          <p:cNvSpPr txBox="1"/>
          <p:nvPr/>
        </p:nvSpPr>
        <p:spPr>
          <a:xfrm>
            <a:off x="5745193" y="1805798"/>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2800" dirty="0">
                <a:latin typeface="Aharoni"/>
                <a:cs typeface="Aharoni"/>
              </a:rPr>
              <a:t>Sobre</a:t>
            </a:r>
          </a:p>
        </p:txBody>
      </p:sp>
      <p:cxnSp>
        <p:nvCxnSpPr>
          <p:cNvPr id="7" name="Straight Arrow Connector 6">
            <a:extLst>
              <a:ext uri="{FF2B5EF4-FFF2-40B4-BE49-F238E27FC236}">
                <a16:creationId xmlns:a16="http://schemas.microsoft.com/office/drawing/2014/main" id="{975D362E-D917-4ECA-8DCB-46744BC9001E}"/>
              </a:ext>
            </a:extLst>
          </p:cNvPr>
          <p:cNvCxnSpPr/>
          <p:nvPr/>
        </p:nvCxnSpPr>
        <p:spPr>
          <a:xfrm flipH="1">
            <a:off x="2438838" y="2362912"/>
            <a:ext cx="9292" cy="1142998"/>
          </a:xfrm>
          <a:prstGeom prst="straightConnector1">
            <a:avLst/>
          </a:prstGeom>
          <a:ln w="28575">
            <a:solidFill>
              <a:srgbClr val="DE650A"/>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F702485-8AC0-4307-8614-5A26D792D107}"/>
              </a:ext>
            </a:extLst>
          </p:cNvPr>
          <p:cNvCxnSpPr>
            <a:cxnSpLocks/>
          </p:cNvCxnSpPr>
          <p:nvPr/>
        </p:nvCxnSpPr>
        <p:spPr>
          <a:xfrm flipH="1" flipV="1">
            <a:off x="2438838" y="2362910"/>
            <a:ext cx="1050072" cy="2"/>
          </a:xfrm>
          <a:prstGeom prst="straightConnector1">
            <a:avLst/>
          </a:prstGeom>
          <a:ln w="28575">
            <a:solidFill>
              <a:srgbClr val="DE650A"/>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C7054FB-4F71-4B31-AE1B-EE1C4726710D}"/>
              </a:ext>
            </a:extLst>
          </p:cNvPr>
          <p:cNvCxnSpPr>
            <a:cxnSpLocks/>
          </p:cNvCxnSpPr>
          <p:nvPr/>
        </p:nvCxnSpPr>
        <p:spPr>
          <a:xfrm flipH="1" flipV="1">
            <a:off x="8621101" y="5698457"/>
            <a:ext cx="1050072" cy="2"/>
          </a:xfrm>
          <a:prstGeom prst="straightConnector1">
            <a:avLst/>
          </a:prstGeom>
          <a:ln w="28575">
            <a:solidFill>
              <a:srgbClr val="DE650A"/>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F67107D-155C-4039-8F50-0B5BD0B9E729}"/>
              </a:ext>
            </a:extLst>
          </p:cNvPr>
          <p:cNvCxnSpPr>
            <a:cxnSpLocks/>
          </p:cNvCxnSpPr>
          <p:nvPr/>
        </p:nvCxnSpPr>
        <p:spPr>
          <a:xfrm flipH="1">
            <a:off x="9670648" y="4548270"/>
            <a:ext cx="9292" cy="1142998"/>
          </a:xfrm>
          <a:prstGeom prst="straightConnector1">
            <a:avLst/>
          </a:prstGeom>
          <a:ln w="28575">
            <a:solidFill>
              <a:srgbClr val="DE650A"/>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8271271-A841-41F6-8496-E4149BEBAB7D}"/>
              </a:ext>
            </a:extLst>
          </p:cNvPr>
          <p:cNvSpPr txBox="1"/>
          <p:nvPr/>
        </p:nvSpPr>
        <p:spPr>
          <a:xfrm>
            <a:off x="2740325" y="2596550"/>
            <a:ext cx="6610707"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noProof="1"/>
              <a:t>    </a:t>
            </a:r>
            <a:r>
              <a:rPr lang="pt-BR" dirty="0"/>
              <a:t>   </a:t>
            </a:r>
            <a:r>
              <a:rPr lang="pt-BR" dirty="0">
                <a:latin typeface="Aharoni"/>
                <a:cs typeface="Aharoni"/>
              </a:rPr>
              <a:t>Devido ao grande número de </a:t>
            </a:r>
            <a:r>
              <a:rPr lang="pt-BR" b="1" dirty="0">
                <a:latin typeface="Aharoni"/>
                <a:cs typeface="Aharoni"/>
              </a:rPr>
              <a:t>contágio</a:t>
            </a:r>
            <a:r>
              <a:rPr lang="pt-BR" dirty="0">
                <a:latin typeface="Aharoni"/>
                <a:cs typeface="Aharoni"/>
              </a:rPr>
              <a:t> de pessoas na sociedade, criamos o produto para o controle de pessoas em empresas, pois devido a entrada da pandemia tivemos algumas perdas em alguns setores, onde os mais afetados são os que possuem maior contato de pessoas num mesmo ambiente, porém não foi irrelevante para locais como escritórios empresariais. </a:t>
            </a:r>
            <a:endParaRPr lang="pt-BR">
              <a:latin typeface="Aharoni"/>
              <a:cs typeface="Aharoni"/>
            </a:endParaRPr>
          </a:p>
          <a:p>
            <a:pPr algn="just"/>
            <a:r>
              <a:rPr lang="pt-BR" dirty="0">
                <a:latin typeface="Aharoni"/>
                <a:cs typeface="Aharoni"/>
              </a:rPr>
              <a:t>       O produto foi criado com intuito de manter este controle através de um sensor de temperatura, onde cria um alerta caso tenhamos uma suspeita de algum vírus.</a:t>
            </a:r>
          </a:p>
        </p:txBody>
      </p:sp>
    </p:spTree>
    <p:extLst>
      <p:ext uri="{BB962C8B-B14F-4D97-AF65-F5344CB8AC3E}">
        <p14:creationId xmlns:p14="http://schemas.microsoft.com/office/powerpoint/2010/main" val="642557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Icon&#10;&#10;Description automatically generated">
            <a:extLst>
              <a:ext uri="{FF2B5EF4-FFF2-40B4-BE49-F238E27FC236}">
                <a16:creationId xmlns:a16="http://schemas.microsoft.com/office/drawing/2014/main" id="{C8BE79FB-1E9E-4D22-959A-BDE9B39183D2}"/>
              </a:ext>
            </a:extLst>
          </p:cNvPr>
          <p:cNvPicPr>
            <a:picLocks noChangeAspect="1"/>
          </p:cNvPicPr>
          <p:nvPr/>
        </p:nvPicPr>
        <p:blipFill>
          <a:blip r:embed="rId2"/>
          <a:stretch>
            <a:fillRect/>
          </a:stretch>
        </p:blipFill>
        <p:spPr>
          <a:xfrm>
            <a:off x="756424" y="161693"/>
            <a:ext cx="698810" cy="698810"/>
          </a:xfrm>
          <a:prstGeom prst="rect">
            <a:avLst/>
          </a:prstGeom>
        </p:spPr>
      </p:pic>
      <p:sp>
        <p:nvSpPr>
          <p:cNvPr id="3" name="TextBox 2">
            <a:extLst>
              <a:ext uri="{FF2B5EF4-FFF2-40B4-BE49-F238E27FC236}">
                <a16:creationId xmlns:a16="http://schemas.microsoft.com/office/drawing/2014/main" id="{29D0D96F-916E-4F02-BC2A-34919378D990}"/>
              </a:ext>
            </a:extLst>
          </p:cNvPr>
          <p:cNvSpPr txBox="1"/>
          <p:nvPr/>
        </p:nvSpPr>
        <p:spPr>
          <a:xfrm>
            <a:off x="1174596" y="245327"/>
            <a:ext cx="1071632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Britannic Bold"/>
                <a:ea typeface="HGGothicE"/>
                <a:cs typeface="Calibri"/>
              </a:rPr>
              <a:t>TERMO</a:t>
            </a:r>
            <a:r>
              <a:rPr lang="en-US" dirty="0">
                <a:solidFill>
                  <a:srgbClr val="DE650A"/>
                </a:solidFill>
                <a:latin typeface="Britannic Bold"/>
                <a:ea typeface="HGGothicE"/>
                <a:cs typeface="Calibri"/>
              </a:rPr>
              <a:t>IO</a:t>
            </a:r>
            <a:r>
              <a:rPr lang="en-US" dirty="0">
                <a:solidFill>
                  <a:srgbClr val="FFFFFF"/>
                </a:solidFill>
                <a:latin typeface="Britannic Bold"/>
                <a:ea typeface="HGGothicE"/>
                <a:cs typeface="Calibri"/>
              </a:rPr>
              <a:t>                 </a:t>
            </a:r>
            <a:r>
              <a:rPr lang="en-US" sz="1600" dirty="0">
                <a:solidFill>
                  <a:srgbClr val="DE650A"/>
                </a:solidFill>
                <a:latin typeface="Aharoni"/>
                <a:ea typeface="HGGothicE"/>
                <a:cs typeface="Calibri"/>
              </a:rPr>
              <a:t>HOME</a:t>
            </a:r>
            <a:r>
              <a:rPr lang="en-US" sz="1600" dirty="0">
                <a:latin typeface="Aharoni"/>
                <a:ea typeface="HGGothicE"/>
                <a:cs typeface="Calibri"/>
              </a:rPr>
              <a:t> </a:t>
            </a:r>
            <a:r>
              <a:rPr lang="en-US" sz="1600" dirty="0">
                <a:solidFill>
                  <a:srgbClr val="DE650A"/>
                </a:solidFill>
                <a:latin typeface="Aharoni"/>
                <a:ea typeface="HGGothicE"/>
                <a:cs typeface="Calibri"/>
              </a:rPr>
              <a:t>       SOBRE        </a:t>
            </a:r>
            <a:r>
              <a:rPr lang="en-US" sz="1600" dirty="0">
                <a:latin typeface="Aharoni"/>
                <a:ea typeface="HGGothicE"/>
                <a:cs typeface="Calibri"/>
              </a:rPr>
              <a:t>PRODUTOS </a:t>
            </a:r>
            <a:r>
              <a:rPr lang="en-US" sz="1600" dirty="0">
                <a:solidFill>
                  <a:srgbClr val="DE650A"/>
                </a:solidFill>
                <a:latin typeface="Aharoni"/>
                <a:ea typeface="HGGothicE"/>
                <a:cs typeface="Calibri"/>
              </a:rPr>
              <a:t>       CONTATO        DÚVIDAS</a:t>
            </a:r>
            <a:r>
              <a:rPr lang="en-US" sz="1600" dirty="0">
                <a:solidFill>
                  <a:srgbClr val="FFFFFF"/>
                </a:solidFill>
                <a:latin typeface="Aharoni"/>
                <a:ea typeface="HGGothicE"/>
                <a:cs typeface="Calibri"/>
              </a:rPr>
              <a:t>  </a:t>
            </a:r>
            <a:r>
              <a:rPr lang="en-US" dirty="0">
                <a:solidFill>
                  <a:srgbClr val="FFFFFF"/>
                </a:solidFill>
                <a:latin typeface="Aharoni"/>
                <a:ea typeface="HGGothicE"/>
                <a:cs typeface="Calibri"/>
              </a:rPr>
              <a:t> </a:t>
            </a:r>
            <a:r>
              <a:rPr lang="en-US" dirty="0">
                <a:solidFill>
                  <a:srgbClr val="FFFFFF"/>
                </a:solidFill>
                <a:latin typeface="Britannic Bold"/>
                <a:ea typeface="HGGothicE"/>
                <a:cs typeface="Calibri"/>
              </a:rPr>
              <a:t>                 </a:t>
            </a:r>
            <a:endParaRPr lang="en-US" dirty="0">
              <a:latin typeface="Britannic Bold"/>
              <a:ea typeface="HGGothicE"/>
              <a:cs typeface="Calibri"/>
            </a:endParaRPr>
          </a:p>
        </p:txBody>
      </p:sp>
      <p:pic>
        <p:nvPicPr>
          <p:cNvPr id="4" name="Picture 4" descr="Icon&#10;&#10;Description automatically generated">
            <a:extLst>
              <a:ext uri="{FF2B5EF4-FFF2-40B4-BE49-F238E27FC236}">
                <a16:creationId xmlns:a16="http://schemas.microsoft.com/office/drawing/2014/main" id="{1F98085C-0878-49E2-9182-2D7501C0C372}"/>
              </a:ext>
            </a:extLst>
          </p:cNvPr>
          <p:cNvPicPr>
            <a:picLocks noChangeAspect="1"/>
          </p:cNvPicPr>
          <p:nvPr/>
        </p:nvPicPr>
        <p:blipFill>
          <a:blip r:embed="rId3"/>
          <a:stretch>
            <a:fillRect/>
          </a:stretch>
        </p:blipFill>
        <p:spPr>
          <a:xfrm>
            <a:off x="11080594" y="299098"/>
            <a:ext cx="661640" cy="405414"/>
          </a:xfrm>
          <a:prstGeom prst="rect">
            <a:avLst/>
          </a:prstGeom>
        </p:spPr>
      </p:pic>
      <p:cxnSp>
        <p:nvCxnSpPr>
          <p:cNvPr id="19" name="Straight Arrow Connector 18">
            <a:extLst>
              <a:ext uri="{FF2B5EF4-FFF2-40B4-BE49-F238E27FC236}">
                <a16:creationId xmlns:a16="http://schemas.microsoft.com/office/drawing/2014/main" id="{A70BD2D7-67A4-43B2-A0C3-42696837F654}"/>
              </a:ext>
            </a:extLst>
          </p:cNvPr>
          <p:cNvCxnSpPr/>
          <p:nvPr/>
        </p:nvCxnSpPr>
        <p:spPr>
          <a:xfrm flipV="1">
            <a:off x="2977162" y="698535"/>
            <a:ext cx="7378388" cy="18587"/>
          </a:xfrm>
          <a:prstGeom prst="straightConnector1">
            <a:avLst/>
          </a:prstGeom>
          <a:ln w="12700">
            <a:solidFill>
              <a:srgbClr val="D46306"/>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CBF8991-21F8-43D2-B4ED-DE37CF4AF72C}"/>
              </a:ext>
            </a:extLst>
          </p:cNvPr>
          <p:cNvSpPr txBox="1"/>
          <p:nvPr/>
        </p:nvSpPr>
        <p:spPr>
          <a:xfrm>
            <a:off x="5486401" y="1733910"/>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2800" dirty="0">
                <a:latin typeface="Aharoni"/>
                <a:cs typeface="Aharoni"/>
              </a:rPr>
              <a:t>Produtos</a:t>
            </a:r>
          </a:p>
        </p:txBody>
      </p:sp>
      <p:cxnSp>
        <p:nvCxnSpPr>
          <p:cNvPr id="9" name="Straight Arrow Connector 8">
            <a:extLst>
              <a:ext uri="{FF2B5EF4-FFF2-40B4-BE49-F238E27FC236}">
                <a16:creationId xmlns:a16="http://schemas.microsoft.com/office/drawing/2014/main" id="{FE89E2CE-B6C4-4AEB-9130-2DD46F8591D8}"/>
              </a:ext>
            </a:extLst>
          </p:cNvPr>
          <p:cNvCxnSpPr>
            <a:cxnSpLocks/>
          </p:cNvCxnSpPr>
          <p:nvPr/>
        </p:nvCxnSpPr>
        <p:spPr>
          <a:xfrm flipH="1">
            <a:off x="-5313" y="3139289"/>
            <a:ext cx="3954298" cy="14375"/>
          </a:xfrm>
          <a:prstGeom prst="straightConnector1">
            <a:avLst/>
          </a:prstGeom>
          <a:ln w="28575">
            <a:solidFill>
              <a:srgbClr val="DE650A"/>
            </a:solidFill>
          </a:ln>
        </p:spPr>
        <p:style>
          <a:lnRef idx="1">
            <a:schemeClr val="accent1"/>
          </a:lnRef>
          <a:fillRef idx="0">
            <a:schemeClr val="accent1"/>
          </a:fillRef>
          <a:effectRef idx="0">
            <a:schemeClr val="accent1"/>
          </a:effectRef>
          <a:fontRef idx="minor">
            <a:schemeClr val="tx1"/>
          </a:fontRef>
        </p:style>
      </p:cxnSp>
      <p:pic>
        <p:nvPicPr>
          <p:cNvPr id="5" name="Picture 5" descr="Icon&#10;&#10;Description automatically generated">
            <a:extLst>
              <a:ext uri="{FF2B5EF4-FFF2-40B4-BE49-F238E27FC236}">
                <a16:creationId xmlns:a16="http://schemas.microsoft.com/office/drawing/2014/main" id="{22A76BD2-43D4-4361-870E-7F5683620933}"/>
              </a:ext>
            </a:extLst>
          </p:cNvPr>
          <p:cNvPicPr>
            <a:picLocks noChangeAspect="1"/>
          </p:cNvPicPr>
          <p:nvPr/>
        </p:nvPicPr>
        <p:blipFill>
          <a:blip r:embed="rId4"/>
          <a:stretch>
            <a:fillRect/>
          </a:stretch>
        </p:blipFill>
        <p:spPr>
          <a:xfrm>
            <a:off x="4765286" y="1660855"/>
            <a:ext cx="706109" cy="588933"/>
          </a:xfrm>
          <a:prstGeom prst="rect">
            <a:avLst/>
          </a:prstGeom>
        </p:spPr>
      </p:pic>
      <p:sp>
        <p:nvSpPr>
          <p:cNvPr id="18" name="TextBox 17">
            <a:extLst>
              <a:ext uri="{FF2B5EF4-FFF2-40B4-BE49-F238E27FC236}">
                <a16:creationId xmlns:a16="http://schemas.microsoft.com/office/drawing/2014/main" id="{1347948F-07DE-41BA-88BE-EEA1A569D698}"/>
              </a:ext>
            </a:extLst>
          </p:cNvPr>
          <p:cNvSpPr txBox="1"/>
          <p:nvPr/>
        </p:nvSpPr>
        <p:spPr>
          <a:xfrm>
            <a:off x="1172294" y="3429539"/>
            <a:ext cx="4799162"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dirty="0">
                <a:latin typeface="Aharoni"/>
                <a:cs typeface="Aharoni"/>
              </a:rPr>
              <a:t>O Termômetro </a:t>
            </a:r>
            <a:r>
              <a:rPr lang="pt-BR" sz="2000" dirty="0">
                <a:latin typeface="Aharoni"/>
                <a:cs typeface="Aharoni"/>
              </a:rPr>
              <a:t>Inteligente facilita o controle de funcionários da sua empresa utilizando um Arduino em conjunto com um sensor TPM36, entregando uma alta performance e um baixo custo.</a:t>
            </a:r>
            <a:endParaRPr lang="en-US" sz="2000" dirty="0"/>
          </a:p>
        </p:txBody>
      </p:sp>
      <p:sp>
        <p:nvSpPr>
          <p:cNvPr id="21" name="TextBox 1">
            <a:extLst>
              <a:ext uri="{FF2B5EF4-FFF2-40B4-BE49-F238E27FC236}">
                <a16:creationId xmlns:a16="http://schemas.microsoft.com/office/drawing/2014/main" id="{E5B1514E-2BF4-492C-B4BF-BBB4370DDAF7}"/>
              </a:ext>
            </a:extLst>
          </p:cNvPr>
          <p:cNvSpPr txBox="1"/>
          <p:nvPr/>
        </p:nvSpPr>
        <p:spPr>
          <a:xfrm>
            <a:off x="1778975" y="2703102"/>
            <a:ext cx="3768327"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BR" sz="2800" noProof="1">
                <a:solidFill>
                  <a:srgbClr val="DE650A"/>
                </a:solidFill>
                <a:latin typeface="Aharoni"/>
                <a:cs typeface="Aharoni"/>
              </a:rPr>
              <a:t>TermoSmart</a:t>
            </a:r>
          </a:p>
        </p:txBody>
      </p:sp>
      <p:pic>
        <p:nvPicPr>
          <p:cNvPr id="22" name="Picture 22" descr="Diagram, engineering drawing&#10;&#10;Description automatically generated">
            <a:extLst>
              <a:ext uri="{FF2B5EF4-FFF2-40B4-BE49-F238E27FC236}">
                <a16:creationId xmlns:a16="http://schemas.microsoft.com/office/drawing/2014/main" id="{EE33E5E1-41DD-40DE-A2AF-AB11EE2E0555}"/>
              </a:ext>
            </a:extLst>
          </p:cNvPr>
          <p:cNvPicPr>
            <a:picLocks noChangeAspect="1"/>
          </p:cNvPicPr>
          <p:nvPr/>
        </p:nvPicPr>
        <p:blipFill>
          <a:blip r:embed="rId5"/>
          <a:stretch>
            <a:fillRect/>
          </a:stretch>
        </p:blipFill>
        <p:spPr>
          <a:xfrm>
            <a:off x="7283570" y="3532768"/>
            <a:ext cx="3404558" cy="1934691"/>
          </a:xfrm>
          <a:prstGeom prst="rect">
            <a:avLst/>
          </a:prstGeom>
        </p:spPr>
      </p:pic>
      <p:cxnSp>
        <p:nvCxnSpPr>
          <p:cNvPr id="23" name="Straight Arrow Connector 22">
            <a:extLst>
              <a:ext uri="{FF2B5EF4-FFF2-40B4-BE49-F238E27FC236}">
                <a16:creationId xmlns:a16="http://schemas.microsoft.com/office/drawing/2014/main" id="{F5EFF99E-A35B-4002-A93C-C65C31F421B3}"/>
              </a:ext>
            </a:extLst>
          </p:cNvPr>
          <p:cNvCxnSpPr>
            <a:cxnSpLocks/>
          </p:cNvCxnSpPr>
          <p:nvPr/>
        </p:nvCxnSpPr>
        <p:spPr>
          <a:xfrm flipH="1" flipV="1">
            <a:off x="7269629" y="5597815"/>
            <a:ext cx="4931959" cy="14379"/>
          </a:xfrm>
          <a:prstGeom prst="straightConnector1">
            <a:avLst/>
          </a:prstGeom>
          <a:ln w="28575">
            <a:solidFill>
              <a:srgbClr val="DE650A"/>
            </a:solidFill>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61E65DC0-E314-428E-843E-9CC02E1B1646}"/>
              </a:ext>
            </a:extLst>
          </p:cNvPr>
          <p:cNvSpPr/>
          <p:nvPr/>
        </p:nvSpPr>
        <p:spPr>
          <a:xfrm>
            <a:off x="1958196" y="5559725"/>
            <a:ext cx="158151" cy="1581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9583309E-E3D7-4023-9109-5A7094A26C75}"/>
              </a:ext>
            </a:extLst>
          </p:cNvPr>
          <p:cNvSpPr/>
          <p:nvPr/>
        </p:nvSpPr>
        <p:spPr>
          <a:xfrm>
            <a:off x="3151515" y="5559724"/>
            <a:ext cx="158151" cy="158151"/>
          </a:xfrm>
          <a:prstGeom prst="ellipse">
            <a:avLst/>
          </a:prstGeom>
          <a:solidFill>
            <a:srgbClr val="DE65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68B8281A-E58E-40D8-87CC-903656C88BC2}"/>
              </a:ext>
            </a:extLst>
          </p:cNvPr>
          <p:cNvSpPr/>
          <p:nvPr/>
        </p:nvSpPr>
        <p:spPr>
          <a:xfrm>
            <a:off x="2562043" y="5559724"/>
            <a:ext cx="158151" cy="158151"/>
          </a:xfrm>
          <a:prstGeom prst="ellipse">
            <a:avLst/>
          </a:prstGeom>
          <a:solidFill>
            <a:srgbClr val="DE65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8FEA687C-110D-493E-9166-64981599A094}"/>
              </a:ext>
            </a:extLst>
          </p:cNvPr>
          <p:cNvSpPr/>
          <p:nvPr/>
        </p:nvSpPr>
        <p:spPr>
          <a:xfrm>
            <a:off x="3755363" y="5559723"/>
            <a:ext cx="158151" cy="158151"/>
          </a:xfrm>
          <a:prstGeom prst="ellipse">
            <a:avLst/>
          </a:prstGeom>
          <a:solidFill>
            <a:srgbClr val="DE65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1990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Icon&#10;&#10;Description automatically generated">
            <a:extLst>
              <a:ext uri="{FF2B5EF4-FFF2-40B4-BE49-F238E27FC236}">
                <a16:creationId xmlns:a16="http://schemas.microsoft.com/office/drawing/2014/main" id="{C8BE79FB-1E9E-4D22-959A-BDE9B39183D2}"/>
              </a:ext>
            </a:extLst>
          </p:cNvPr>
          <p:cNvPicPr>
            <a:picLocks noChangeAspect="1"/>
          </p:cNvPicPr>
          <p:nvPr/>
        </p:nvPicPr>
        <p:blipFill>
          <a:blip r:embed="rId2"/>
          <a:stretch>
            <a:fillRect/>
          </a:stretch>
        </p:blipFill>
        <p:spPr>
          <a:xfrm>
            <a:off x="756424" y="161693"/>
            <a:ext cx="698810" cy="698810"/>
          </a:xfrm>
          <a:prstGeom prst="rect">
            <a:avLst/>
          </a:prstGeom>
        </p:spPr>
      </p:pic>
      <p:sp>
        <p:nvSpPr>
          <p:cNvPr id="3" name="TextBox 2">
            <a:extLst>
              <a:ext uri="{FF2B5EF4-FFF2-40B4-BE49-F238E27FC236}">
                <a16:creationId xmlns:a16="http://schemas.microsoft.com/office/drawing/2014/main" id="{29D0D96F-916E-4F02-BC2A-34919378D990}"/>
              </a:ext>
            </a:extLst>
          </p:cNvPr>
          <p:cNvSpPr txBox="1"/>
          <p:nvPr/>
        </p:nvSpPr>
        <p:spPr>
          <a:xfrm>
            <a:off x="1174596" y="245327"/>
            <a:ext cx="1071632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Britannic Bold"/>
                <a:ea typeface="HGGothicE"/>
                <a:cs typeface="Calibri"/>
              </a:rPr>
              <a:t>TERMO</a:t>
            </a:r>
            <a:r>
              <a:rPr lang="en-US" dirty="0">
                <a:solidFill>
                  <a:srgbClr val="DE650A"/>
                </a:solidFill>
                <a:latin typeface="Britannic Bold"/>
                <a:ea typeface="HGGothicE"/>
                <a:cs typeface="Calibri"/>
              </a:rPr>
              <a:t>IO</a:t>
            </a:r>
            <a:r>
              <a:rPr lang="en-US" dirty="0">
                <a:solidFill>
                  <a:srgbClr val="FFFFFF"/>
                </a:solidFill>
                <a:latin typeface="Britannic Bold"/>
                <a:ea typeface="HGGothicE"/>
                <a:cs typeface="Calibri"/>
              </a:rPr>
              <a:t>                 </a:t>
            </a:r>
            <a:r>
              <a:rPr lang="en-US" sz="1600" dirty="0">
                <a:solidFill>
                  <a:srgbClr val="DE650A"/>
                </a:solidFill>
                <a:latin typeface="Aharoni"/>
                <a:ea typeface="HGGothicE"/>
                <a:cs typeface="Calibri"/>
              </a:rPr>
              <a:t>HOME        SOBRE        PRODUTOS        </a:t>
            </a:r>
            <a:r>
              <a:rPr lang="en-US" sz="1600" dirty="0">
                <a:latin typeface="Aharoni"/>
                <a:ea typeface="HGGothicE"/>
                <a:cs typeface="Calibri"/>
              </a:rPr>
              <a:t>CONTATO</a:t>
            </a:r>
            <a:r>
              <a:rPr lang="en-US" sz="1600" dirty="0">
                <a:solidFill>
                  <a:srgbClr val="DE650A"/>
                </a:solidFill>
                <a:latin typeface="Aharoni"/>
                <a:ea typeface="HGGothicE"/>
                <a:cs typeface="Calibri"/>
              </a:rPr>
              <a:t>        DÚVIDAS</a:t>
            </a:r>
            <a:r>
              <a:rPr lang="en-US" sz="1600" dirty="0">
                <a:solidFill>
                  <a:srgbClr val="FFFFFF"/>
                </a:solidFill>
                <a:latin typeface="Aharoni"/>
                <a:ea typeface="HGGothicE"/>
                <a:cs typeface="Calibri"/>
              </a:rPr>
              <a:t>  </a:t>
            </a:r>
            <a:r>
              <a:rPr lang="en-US" dirty="0">
                <a:solidFill>
                  <a:srgbClr val="FFFFFF"/>
                </a:solidFill>
                <a:latin typeface="Aharoni"/>
                <a:ea typeface="HGGothicE"/>
                <a:cs typeface="Calibri"/>
              </a:rPr>
              <a:t> </a:t>
            </a:r>
            <a:r>
              <a:rPr lang="en-US" dirty="0">
                <a:solidFill>
                  <a:srgbClr val="FFFFFF"/>
                </a:solidFill>
                <a:latin typeface="Britannic Bold"/>
                <a:ea typeface="HGGothicE"/>
                <a:cs typeface="Calibri"/>
              </a:rPr>
              <a:t>                 </a:t>
            </a:r>
            <a:endParaRPr lang="en-US" dirty="0">
              <a:latin typeface="Britannic Bold"/>
              <a:ea typeface="HGGothicE"/>
              <a:cs typeface="Calibri"/>
            </a:endParaRPr>
          </a:p>
        </p:txBody>
      </p:sp>
      <p:pic>
        <p:nvPicPr>
          <p:cNvPr id="4" name="Picture 4" descr="Icon&#10;&#10;Description automatically generated">
            <a:extLst>
              <a:ext uri="{FF2B5EF4-FFF2-40B4-BE49-F238E27FC236}">
                <a16:creationId xmlns:a16="http://schemas.microsoft.com/office/drawing/2014/main" id="{1F98085C-0878-49E2-9182-2D7501C0C372}"/>
              </a:ext>
            </a:extLst>
          </p:cNvPr>
          <p:cNvPicPr>
            <a:picLocks noChangeAspect="1"/>
          </p:cNvPicPr>
          <p:nvPr/>
        </p:nvPicPr>
        <p:blipFill>
          <a:blip r:embed="rId3"/>
          <a:stretch>
            <a:fillRect/>
          </a:stretch>
        </p:blipFill>
        <p:spPr>
          <a:xfrm>
            <a:off x="11080594" y="299098"/>
            <a:ext cx="661640" cy="405414"/>
          </a:xfrm>
          <a:prstGeom prst="rect">
            <a:avLst/>
          </a:prstGeom>
        </p:spPr>
      </p:pic>
      <p:cxnSp>
        <p:nvCxnSpPr>
          <p:cNvPr id="19" name="Straight Arrow Connector 18">
            <a:extLst>
              <a:ext uri="{FF2B5EF4-FFF2-40B4-BE49-F238E27FC236}">
                <a16:creationId xmlns:a16="http://schemas.microsoft.com/office/drawing/2014/main" id="{A70BD2D7-67A4-43B2-A0C3-42696837F654}"/>
              </a:ext>
            </a:extLst>
          </p:cNvPr>
          <p:cNvCxnSpPr/>
          <p:nvPr/>
        </p:nvCxnSpPr>
        <p:spPr>
          <a:xfrm flipV="1">
            <a:off x="2977162" y="698535"/>
            <a:ext cx="7378388" cy="18587"/>
          </a:xfrm>
          <a:prstGeom prst="straightConnector1">
            <a:avLst/>
          </a:prstGeom>
          <a:ln w="12700">
            <a:solidFill>
              <a:srgbClr val="DE650A"/>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E9BED7B3-9823-4F51-A05B-CCBF2F2645F6}"/>
              </a:ext>
            </a:extLst>
          </p:cNvPr>
          <p:cNvSpPr txBox="1"/>
          <p:nvPr/>
        </p:nvSpPr>
        <p:spPr>
          <a:xfrm>
            <a:off x="5213229" y="1892059"/>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pt-BR" sz="2800" noProof="1">
                <a:latin typeface="Aharoni"/>
                <a:cs typeface="Aharoni"/>
              </a:rPr>
              <a:t>Contato</a:t>
            </a:r>
          </a:p>
        </p:txBody>
      </p:sp>
      <p:pic>
        <p:nvPicPr>
          <p:cNvPr id="22" name="Picture 22" descr="Icon&#10;&#10;Description automatically generated">
            <a:extLst>
              <a:ext uri="{FF2B5EF4-FFF2-40B4-BE49-F238E27FC236}">
                <a16:creationId xmlns:a16="http://schemas.microsoft.com/office/drawing/2014/main" id="{D4FB216F-2125-4DDE-AC73-FC463238E74C}"/>
              </a:ext>
            </a:extLst>
          </p:cNvPr>
          <p:cNvPicPr>
            <a:picLocks noChangeAspect="1"/>
          </p:cNvPicPr>
          <p:nvPr/>
        </p:nvPicPr>
        <p:blipFill>
          <a:blip r:embed="rId4"/>
          <a:stretch>
            <a:fillRect/>
          </a:stretch>
        </p:blipFill>
        <p:spPr>
          <a:xfrm>
            <a:off x="4796287" y="1933063"/>
            <a:ext cx="428447" cy="432706"/>
          </a:xfrm>
          <a:prstGeom prst="rect">
            <a:avLst/>
          </a:prstGeom>
        </p:spPr>
      </p:pic>
      <p:cxnSp>
        <p:nvCxnSpPr>
          <p:cNvPr id="24" name="Straight Arrow Connector 23">
            <a:extLst>
              <a:ext uri="{FF2B5EF4-FFF2-40B4-BE49-F238E27FC236}">
                <a16:creationId xmlns:a16="http://schemas.microsoft.com/office/drawing/2014/main" id="{0EC9BCED-E47A-4B39-8293-615295649076}"/>
              </a:ext>
            </a:extLst>
          </p:cNvPr>
          <p:cNvCxnSpPr>
            <a:cxnSpLocks/>
          </p:cNvCxnSpPr>
          <p:nvPr/>
        </p:nvCxnSpPr>
        <p:spPr>
          <a:xfrm flipH="1" flipV="1">
            <a:off x="2881322" y="2492982"/>
            <a:ext cx="1050072" cy="2"/>
          </a:xfrm>
          <a:prstGeom prst="straightConnector1">
            <a:avLst/>
          </a:prstGeom>
          <a:ln w="28575">
            <a:solidFill>
              <a:srgbClr val="DE650A"/>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AE33C35-FEDC-4BAB-B1B4-947C66BE7988}"/>
              </a:ext>
            </a:extLst>
          </p:cNvPr>
          <p:cNvCxnSpPr>
            <a:cxnSpLocks/>
          </p:cNvCxnSpPr>
          <p:nvPr/>
        </p:nvCxnSpPr>
        <p:spPr>
          <a:xfrm flipH="1" flipV="1">
            <a:off x="8272831" y="5540981"/>
            <a:ext cx="1050072" cy="2"/>
          </a:xfrm>
          <a:prstGeom prst="straightConnector1">
            <a:avLst/>
          </a:prstGeom>
          <a:ln w="28575">
            <a:solidFill>
              <a:srgbClr val="DE650A"/>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73D017C-ED73-4713-947C-838ED2EFC04F}"/>
              </a:ext>
            </a:extLst>
          </p:cNvPr>
          <p:cNvCxnSpPr/>
          <p:nvPr/>
        </p:nvCxnSpPr>
        <p:spPr>
          <a:xfrm flipH="1">
            <a:off x="2872358" y="2492983"/>
            <a:ext cx="9292" cy="1142998"/>
          </a:xfrm>
          <a:prstGeom prst="straightConnector1">
            <a:avLst/>
          </a:prstGeom>
          <a:ln w="28575">
            <a:solidFill>
              <a:srgbClr val="DE650A"/>
            </a:solidFill>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E9ED1E8-28D4-48F3-B70A-B7580F1FA478}"/>
              </a:ext>
            </a:extLst>
          </p:cNvPr>
          <p:cNvCxnSpPr/>
          <p:nvPr/>
        </p:nvCxnSpPr>
        <p:spPr>
          <a:xfrm flipH="1">
            <a:off x="9307664" y="4399422"/>
            <a:ext cx="9292" cy="1142998"/>
          </a:xfrm>
          <a:prstGeom prst="straightConnector1">
            <a:avLst/>
          </a:prstGeom>
          <a:ln w="28575">
            <a:solidFill>
              <a:srgbClr val="DE650A"/>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09280892-6C6A-44A3-BD0E-DD4075DEFCFC}"/>
              </a:ext>
            </a:extLst>
          </p:cNvPr>
          <p:cNvSpPr txBox="1"/>
          <p:nvPr/>
        </p:nvSpPr>
        <p:spPr>
          <a:xfrm>
            <a:off x="3200400" y="2697193"/>
            <a:ext cx="596372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dirty="0">
                <a:latin typeface="Aharoni"/>
                <a:ea typeface="+mn-lt"/>
                <a:cs typeface="+mn-lt"/>
              </a:rPr>
              <a:t>LinkedIn</a:t>
            </a:r>
            <a:endParaRPr lang="en-US" dirty="0">
              <a:latin typeface="Aharoni"/>
              <a:cs typeface="Aharoni"/>
            </a:endParaRPr>
          </a:p>
        </p:txBody>
      </p:sp>
      <p:sp>
        <p:nvSpPr>
          <p:cNvPr id="31" name="TextBox 30">
            <a:extLst>
              <a:ext uri="{FF2B5EF4-FFF2-40B4-BE49-F238E27FC236}">
                <a16:creationId xmlns:a16="http://schemas.microsoft.com/office/drawing/2014/main" id="{FC2B1C9E-C801-4FFE-A5E2-A963993E45D0}"/>
              </a:ext>
            </a:extLst>
          </p:cNvPr>
          <p:cNvSpPr txBox="1"/>
          <p:nvPr/>
        </p:nvSpPr>
        <p:spPr>
          <a:xfrm>
            <a:off x="3128513" y="3243532"/>
            <a:ext cx="751648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dirty="0">
                <a:latin typeface="Aharoni"/>
                <a:ea typeface="+mn-lt"/>
                <a:cs typeface="+mn-lt"/>
              </a:rPr>
              <a:t>https://br.linkedin.com/company/TERMOio</a:t>
            </a:r>
            <a:endParaRPr lang="en-US" sz="2000" dirty="0">
              <a:latin typeface="Aharoni"/>
            </a:endParaRPr>
          </a:p>
        </p:txBody>
      </p:sp>
      <p:sp>
        <p:nvSpPr>
          <p:cNvPr id="33" name="TextBox 32">
            <a:extLst>
              <a:ext uri="{FF2B5EF4-FFF2-40B4-BE49-F238E27FC236}">
                <a16:creationId xmlns:a16="http://schemas.microsoft.com/office/drawing/2014/main" id="{71A8F8D8-E726-43C3-BF37-288FCE31CCB2}"/>
              </a:ext>
            </a:extLst>
          </p:cNvPr>
          <p:cNvSpPr txBox="1"/>
          <p:nvPr/>
        </p:nvSpPr>
        <p:spPr>
          <a:xfrm>
            <a:off x="3200399" y="3804249"/>
            <a:ext cx="482791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Aharoni"/>
                <a:cs typeface="Aharoni"/>
              </a:rPr>
              <a:t>E-mail</a:t>
            </a:r>
          </a:p>
        </p:txBody>
      </p:sp>
      <p:sp>
        <p:nvSpPr>
          <p:cNvPr id="34" name="TextBox 33">
            <a:extLst>
              <a:ext uri="{FF2B5EF4-FFF2-40B4-BE49-F238E27FC236}">
                <a16:creationId xmlns:a16="http://schemas.microsoft.com/office/drawing/2014/main" id="{65B441AA-A1C0-4D34-828B-A3C42211017E}"/>
              </a:ext>
            </a:extLst>
          </p:cNvPr>
          <p:cNvSpPr txBox="1"/>
          <p:nvPr/>
        </p:nvSpPr>
        <p:spPr>
          <a:xfrm>
            <a:off x="3200398" y="4336211"/>
            <a:ext cx="4827916"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Aharoni"/>
                <a:cs typeface="Aharoni"/>
              </a:rPr>
              <a:t>TERMOio@contato.com</a:t>
            </a:r>
          </a:p>
        </p:txBody>
      </p:sp>
      <p:sp>
        <p:nvSpPr>
          <p:cNvPr id="36" name="TextBox 35">
            <a:extLst>
              <a:ext uri="{FF2B5EF4-FFF2-40B4-BE49-F238E27FC236}">
                <a16:creationId xmlns:a16="http://schemas.microsoft.com/office/drawing/2014/main" id="{B047BF0A-3966-4B2C-90D0-8CDA312DE607}"/>
              </a:ext>
            </a:extLst>
          </p:cNvPr>
          <p:cNvSpPr txBox="1"/>
          <p:nvPr/>
        </p:nvSpPr>
        <p:spPr>
          <a:xfrm>
            <a:off x="3200400" y="4839421"/>
            <a:ext cx="688387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dirty="0">
                <a:latin typeface="Aharoni"/>
                <a:cs typeface="Aharoni"/>
              </a:rPr>
              <a:t>Amanda - Breno - João - Kevin - Petterson - Roberta</a:t>
            </a:r>
          </a:p>
        </p:txBody>
      </p:sp>
    </p:spTree>
    <p:extLst>
      <p:ext uri="{BB962C8B-B14F-4D97-AF65-F5344CB8AC3E}">
        <p14:creationId xmlns:p14="http://schemas.microsoft.com/office/powerpoint/2010/main" val="1373765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Icon&#10;&#10;Description automatically generated">
            <a:extLst>
              <a:ext uri="{FF2B5EF4-FFF2-40B4-BE49-F238E27FC236}">
                <a16:creationId xmlns:a16="http://schemas.microsoft.com/office/drawing/2014/main" id="{C8BE79FB-1E9E-4D22-959A-BDE9B39183D2}"/>
              </a:ext>
            </a:extLst>
          </p:cNvPr>
          <p:cNvPicPr>
            <a:picLocks noChangeAspect="1"/>
          </p:cNvPicPr>
          <p:nvPr/>
        </p:nvPicPr>
        <p:blipFill>
          <a:blip r:embed="rId2"/>
          <a:stretch>
            <a:fillRect/>
          </a:stretch>
        </p:blipFill>
        <p:spPr>
          <a:xfrm>
            <a:off x="756424" y="161693"/>
            <a:ext cx="698810" cy="698810"/>
          </a:xfrm>
          <a:prstGeom prst="rect">
            <a:avLst/>
          </a:prstGeom>
        </p:spPr>
      </p:pic>
      <p:sp>
        <p:nvSpPr>
          <p:cNvPr id="3" name="TextBox 2">
            <a:extLst>
              <a:ext uri="{FF2B5EF4-FFF2-40B4-BE49-F238E27FC236}">
                <a16:creationId xmlns:a16="http://schemas.microsoft.com/office/drawing/2014/main" id="{29D0D96F-916E-4F02-BC2A-34919378D990}"/>
              </a:ext>
            </a:extLst>
          </p:cNvPr>
          <p:cNvSpPr txBox="1"/>
          <p:nvPr/>
        </p:nvSpPr>
        <p:spPr>
          <a:xfrm>
            <a:off x="1174596" y="245327"/>
            <a:ext cx="1071632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Britannic Bold"/>
                <a:ea typeface="HGGothicE"/>
                <a:cs typeface="Calibri"/>
              </a:rPr>
              <a:t>TERMO</a:t>
            </a:r>
            <a:r>
              <a:rPr lang="en-US" dirty="0">
                <a:solidFill>
                  <a:srgbClr val="DE650A"/>
                </a:solidFill>
                <a:latin typeface="Britannic Bold"/>
                <a:ea typeface="HGGothicE"/>
                <a:cs typeface="Calibri"/>
              </a:rPr>
              <a:t>IO</a:t>
            </a:r>
            <a:r>
              <a:rPr lang="en-US" dirty="0">
                <a:solidFill>
                  <a:srgbClr val="FFFFFF"/>
                </a:solidFill>
                <a:latin typeface="Britannic Bold"/>
                <a:ea typeface="HGGothicE"/>
                <a:cs typeface="Calibri"/>
              </a:rPr>
              <a:t>                 </a:t>
            </a:r>
            <a:r>
              <a:rPr lang="en-US" sz="1600" dirty="0">
                <a:solidFill>
                  <a:srgbClr val="DE650A"/>
                </a:solidFill>
                <a:latin typeface="Aharoni"/>
                <a:ea typeface="HGGothicE"/>
                <a:cs typeface="Calibri"/>
              </a:rPr>
              <a:t>HOME        SOBRE        PRODUTOS        CONTATO        </a:t>
            </a:r>
            <a:r>
              <a:rPr lang="en-US" sz="1600" dirty="0">
                <a:latin typeface="Aharoni"/>
                <a:ea typeface="HGGothicE"/>
                <a:cs typeface="Calibri"/>
              </a:rPr>
              <a:t>DÚVIDAS</a:t>
            </a:r>
            <a:r>
              <a:rPr lang="en-US" sz="1600" dirty="0">
                <a:solidFill>
                  <a:srgbClr val="FFFFFF"/>
                </a:solidFill>
                <a:latin typeface="Aharoni"/>
                <a:ea typeface="HGGothicE"/>
                <a:cs typeface="Calibri"/>
              </a:rPr>
              <a:t>  </a:t>
            </a:r>
            <a:r>
              <a:rPr lang="en-US" dirty="0">
                <a:solidFill>
                  <a:srgbClr val="FFFFFF"/>
                </a:solidFill>
                <a:latin typeface="Aharoni"/>
                <a:ea typeface="HGGothicE"/>
                <a:cs typeface="Calibri"/>
              </a:rPr>
              <a:t> </a:t>
            </a:r>
            <a:r>
              <a:rPr lang="en-US" dirty="0">
                <a:solidFill>
                  <a:srgbClr val="FFFFFF"/>
                </a:solidFill>
                <a:latin typeface="Britannic Bold"/>
                <a:ea typeface="HGGothicE"/>
                <a:cs typeface="Calibri"/>
              </a:rPr>
              <a:t>                 </a:t>
            </a:r>
            <a:endParaRPr lang="en-US" dirty="0">
              <a:latin typeface="Britannic Bold"/>
              <a:ea typeface="HGGothicE"/>
              <a:cs typeface="Calibri"/>
            </a:endParaRPr>
          </a:p>
        </p:txBody>
      </p:sp>
      <p:pic>
        <p:nvPicPr>
          <p:cNvPr id="4" name="Picture 4" descr="Icon&#10;&#10;Description automatically generated">
            <a:extLst>
              <a:ext uri="{FF2B5EF4-FFF2-40B4-BE49-F238E27FC236}">
                <a16:creationId xmlns:a16="http://schemas.microsoft.com/office/drawing/2014/main" id="{1F98085C-0878-49E2-9182-2D7501C0C372}"/>
              </a:ext>
            </a:extLst>
          </p:cNvPr>
          <p:cNvPicPr>
            <a:picLocks noChangeAspect="1"/>
          </p:cNvPicPr>
          <p:nvPr/>
        </p:nvPicPr>
        <p:blipFill>
          <a:blip r:embed="rId3"/>
          <a:stretch>
            <a:fillRect/>
          </a:stretch>
        </p:blipFill>
        <p:spPr>
          <a:xfrm>
            <a:off x="11080594" y="299098"/>
            <a:ext cx="661640" cy="405414"/>
          </a:xfrm>
          <a:prstGeom prst="rect">
            <a:avLst/>
          </a:prstGeom>
        </p:spPr>
      </p:pic>
      <p:sp>
        <p:nvSpPr>
          <p:cNvPr id="6" name="TextBox 5">
            <a:extLst>
              <a:ext uri="{FF2B5EF4-FFF2-40B4-BE49-F238E27FC236}">
                <a16:creationId xmlns:a16="http://schemas.microsoft.com/office/drawing/2014/main" id="{72E3E3D9-B5D9-4BBD-8BA0-D74BDF250F99}"/>
              </a:ext>
            </a:extLst>
          </p:cNvPr>
          <p:cNvSpPr txBox="1"/>
          <p:nvPr/>
        </p:nvSpPr>
        <p:spPr>
          <a:xfrm>
            <a:off x="5353679" y="1644094"/>
            <a:ext cx="357954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noProof="1">
                <a:latin typeface="Aharoni"/>
                <a:cs typeface="Aharoni"/>
              </a:rPr>
              <a:t>Dúvidas</a:t>
            </a:r>
          </a:p>
        </p:txBody>
      </p:sp>
      <p:pic>
        <p:nvPicPr>
          <p:cNvPr id="7" name="Picture 7" descr="Icon&#10;&#10;Description automatically generated">
            <a:extLst>
              <a:ext uri="{FF2B5EF4-FFF2-40B4-BE49-F238E27FC236}">
                <a16:creationId xmlns:a16="http://schemas.microsoft.com/office/drawing/2014/main" id="{696CF4DF-6F38-4DAF-A3F8-7B4E9B98885A}"/>
              </a:ext>
            </a:extLst>
          </p:cNvPr>
          <p:cNvPicPr>
            <a:picLocks noChangeAspect="1"/>
          </p:cNvPicPr>
          <p:nvPr/>
        </p:nvPicPr>
        <p:blipFill>
          <a:blip r:embed="rId4"/>
          <a:stretch>
            <a:fillRect/>
          </a:stretch>
        </p:blipFill>
        <p:spPr>
          <a:xfrm>
            <a:off x="4749654" y="1593421"/>
            <a:ext cx="596593" cy="587300"/>
          </a:xfrm>
          <a:prstGeom prst="rect">
            <a:avLst/>
          </a:prstGeom>
        </p:spPr>
      </p:pic>
      <p:cxnSp>
        <p:nvCxnSpPr>
          <p:cNvPr id="8" name="Straight Arrow Connector 7">
            <a:extLst>
              <a:ext uri="{FF2B5EF4-FFF2-40B4-BE49-F238E27FC236}">
                <a16:creationId xmlns:a16="http://schemas.microsoft.com/office/drawing/2014/main" id="{9824BA49-C5F9-4C1C-90A2-633B8E7EE2CC}"/>
              </a:ext>
            </a:extLst>
          </p:cNvPr>
          <p:cNvCxnSpPr/>
          <p:nvPr/>
        </p:nvCxnSpPr>
        <p:spPr>
          <a:xfrm flipH="1">
            <a:off x="3122782" y="2247093"/>
            <a:ext cx="1" cy="1115122"/>
          </a:xfrm>
          <a:prstGeom prst="straightConnector1">
            <a:avLst/>
          </a:prstGeom>
          <a:ln w="28575">
            <a:solidFill>
              <a:srgbClr val="DE650A"/>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E6EB698-2B34-40B3-9A4F-CE3A7038142F}"/>
              </a:ext>
            </a:extLst>
          </p:cNvPr>
          <p:cNvCxnSpPr>
            <a:cxnSpLocks/>
          </p:cNvCxnSpPr>
          <p:nvPr/>
        </p:nvCxnSpPr>
        <p:spPr>
          <a:xfrm flipH="1" flipV="1">
            <a:off x="3122782" y="2247094"/>
            <a:ext cx="1152292" cy="1"/>
          </a:xfrm>
          <a:prstGeom prst="straightConnector1">
            <a:avLst/>
          </a:prstGeom>
          <a:ln w="28575">
            <a:solidFill>
              <a:srgbClr val="DE650A"/>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FF5736B-69B1-4841-8527-0A98E0005415}"/>
              </a:ext>
            </a:extLst>
          </p:cNvPr>
          <p:cNvCxnSpPr>
            <a:cxnSpLocks/>
          </p:cNvCxnSpPr>
          <p:nvPr/>
        </p:nvCxnSpPr>
        <p:spPr>
          <a:xfrm flipH="1" flipV="1">
            <a:off x="7790442" y="5932353"/>
            <a:ext cx="1152292" cy="1"/>
          </a:xfrm>
          <a:prstGeom prst="straightConnector1">
            <a:avLst/>
          </a:prstGeom>
          <a:ln w="28575">
            <a:solidFill>
              <a:srgbClr val="DE650A"/>
            </a:solidFill>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685264C-B6F2-44CB-8540-5A903EA904C3}"/>
              </a:ext>
            </a:extLst>
          </p:cNvPr>
          <p:cNvCxnSpPr>
            <a:cxnSpLocks/>
          </p:cNvCxnSpPr>
          <p:nvPr/>
        </p:nvCxnSpPr>
        <p:spPr>
          <a:xfrm flipH="1">
            <a:off x="8933770" y="4817232"/>
            <a:ext cx="1" cy="1115122"/>
          </a:xfrm>
          <a:prstGeom prst="straightConnector1">
            <a:avLst/>
          </a:prstGeom>
          <a:ln w="28575">
            <a:solidFill>
              <a:srgbClr val="DE650A"/>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EBBA567-8B39-44B9-A2D1-1B4CDD57B9A1}"/>
              </a:ext>
            </a:extLst>
          </p:cNvPr>
          <p:cNvSpPr txBox="1"/>
          <p:nvPr/>
        </p:nvSpPr>
        <p:spPr>
          <a:xfrm>
            <a:off x="3461456" y="2758493"/>
            <a:ext cx="1949986"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dirty="0">
                <a:latin typeface="Aharoni"/>
                <a:cs typeface="Aharoni"/>
              </a:rPr>
              <a:t>Nome da </a:t>
            </a:r>
            <a:r>
              <a:rPr lang="pt-BR" sz="1500" dirty="0">
                <a:latin typeface="Aharoni"/>
                <a:cs typeface="Aharoni"/>
              </a:rPr>
              <a:t>empresa</a:t>
            </a:r>
            <a:endParaRPr lang="en-US" sz="1500" dirty="0">
              <a:latin typeface="Aharoni"/>
              <a:cs typeface="Aharoni"/>
            </a:endParaRPr>
          </a:p>
        </p:txBody>
      </p:sp>
      <p:sp>
        <p:nvSpPr>
          <p:cNvPr id="16" name="TextBox 15">
            <a:extLst>
              <a:ext uri="{FF2B5EF4-FFF2-40B4-BE49-F238E27FC236}">
                <a16:creationId xmlns:a16="http://schemas.microsoft.com/office/drawing/2014/main" id="{24707E78-F44C-488C-85F3-E9D2F8276CAF}"/>
              </a:ext>
            </a:extLst>
          </p:cNvPr>
          <p:cNvSpPr txBox="1"/>
          <p:nvPr/>
        </p:nvSpPr>
        <p:spPr>
          <a:xfrm>
            <a:off x="6310409" y="2808441"/>
            <a:ext cx="2743200"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pt-BR" sz="1500" noProof="1">
                <a:latin typeface="Aharoni"/>
                <a:cs typeface="Aharoni"/>
              </a:rPr>
              <a:t>Mensagem</a:t>
            </a:r>
            <a:endParaRPr lang="en-US" sz="1500" dirty="0">
              <a:latin typeface="Aharoni"/>
              <a:cs typeface="Aharoni"/>
            </a:endParaRPr>
          </a:p>
        </p:txBody>
      </p:sp>
      <p:sp>
        <p:nvSpPr>
          <p:cNvPr id="17" name="Rectangle 16">
            <a:extLst>
              <a:ext uri="{FF2B5EF4-FFF2-40B4-BE49-F238E27FC236}">
                <a16:creationId xmlns:a16="http://schemas.microsoft.com/office/drawing/2014/main" id="{216D324E-1AA2-49EB-B8E8-08A2B7F474F6}"/>
              </a:ext>
            </a:extLst>
          </p:cNvPr>
          <p:cNvSpPr/>
          <p:nvPr/>
        </p:nvSpPr>
        <p:spPr>
          <a:xfrm>
            <a:off x="6269240" y="2759887"/>
            <a:ext cx="2313877" cy="2109435"/>
          </a:xfrm>
          <a:prstGeom prst="rect">
            <a:avLst/>
          </a:prstGeom>
          <a:noFill/>
          <a:ln w="12700">
            <a:solidFill>
              <a:srgbClr val="DE65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642D98B-B1C1-4DE4-A7BA-806C71258E4F}"/>
              </a:ext>
            </a:extLst>
          </p:cNvPr>
          <p:cNvSpPr/>
          <p:nvPr/>
        </p:nvSpPr>
        <p:spPr>
          <a:xfrm>
            <a:off x="3484921" y="2726201"/>
            <a:ext cx="2331747" cy="325242"/>
          </a:xfrm>
          <a:prstGeom prst="rect">
            <a:avLst/>
          </a:prstGeom>
          <a:noFill/>
          <a:ln w="12700">
            <a:solidFill>
              <a:srgbClr val="DE65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632B55B2-3688-458A-A796-D1F934A3990E}"/>
              </a:ext>
            </a:extLst>
          </p:cNvPr>
          <p:cNvSpPr/>
          <p:nvPr/>
        </p:nvSpPr>
        <p:spPr>
          <a:xfrm>
            <a:off x="7205151" y="5245707"/>
            <a:ext cx="1384609" cy="3624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Calibri"/>
            </a:endParaRPr>
          </a:p>
        </p:txBody>
      </p:sp>
      <p:sp>
        <p:nvSpPr>
          <p:cNvPr id="22" name="TextBox 21">
            <a:extLst>
              <a:ext uri="{FF2B5EF4-FFF2-40B4-BE49-F238E27FC236}">
                <a16:creationId xmlns:a16="http://schemas.microsoft.com/office/drawing/2014/main" id="{22E04310-9F62-45F5-8330-A5890087A1FC}"/>
              </a:ext>
            </a:extLst>
          </p:cNvPr>
          <p:cNvSpPr txBox="1"/>
          <p:nvPr/>
        </p:nvSpPr>
        <p:spPr>
          <a:xfrm>
            <a:off x="7427287" y="5273024"/>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600" dirty="0">
                <a:solidFill>
                  <a:schemeClr val="bg1"/>
                </a:solidFill>
                <a:latin typeface="Aharoni"/>
                <a:cs typeface="Calibri"/>
              </a:rPr>
              <a:t>ENVIAR</a:t>
            </a:r>
          </a:p>
        </p:txBody>
      </p:sp>
      <p:sp>
        <p:nvSpPr>
          <p:cNvPr id="23" name="TextBox 22">
            <a:extLst>
              <a:ext uri="{FF2B5EF4-FFF2-40B4-BE49-F238E27FC236}">
                <a16:creationId xmlns:a16="http://schemas.microsoft.com/office/drawing/2014/main" id="{0B2B5524-4C70-4316-9892-24DA2D6BBF7E}"/>
              </a:ext>
            </a:extLst>
          </p:cNvPr>
          <p:cNvSpPr txBox="1"/>
          <p:nvPr/>
        </p:nvSpPr>
        <p:spPr>
          <a:xfrm>
            <a:off x="3485850" y="4585667"/>
            <a:ext cx="1746738"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pt-BR" sz="1500" dirty="0">
                <a:latin typeface="Aharoni"/>
                <a:cs typeface="Calibri"/>
              </a:rPr>
              <a:t>Assunto</a:t>
            </a:r>
            <a:endParaRPr lang="en-US" sz="1500" dirty="0">
              <a:latin typeface="Aharoni"/>
              <a:cs typeface="Calibri"/>
            </a:endParaRPr>
          </a:p>
        </p:txBody>
      </p:sp>
      <p:cxnSp>
        <p:nvCxnSpPr>
          <p:cNvPr id="25" name="Straight Arrow Connector 24">
            <a:extLst>
              <a:ext uri="{FF2B5EF4-FFF2-40B4-BE49-F238E27FC236}">
                <a16:creationId xmlns:a16="http://schemas.microsoft.com/office/drawing/2014/main" id="{099F345D-5D22-4998-8240-F774E912F12E}"/>
              </a:ext>
            </a:extLst>
          </p:cNvPr>
          <p:cNvCxnSpPr/>
          <p:nvPr/>
        </p:nvCxnSpPr>
        <p:spPr>
          <a:xfrm flipV="1">
            <a:off x="2977162" y="698535"/>
            <a:ext cx="7378388" cy="18587"/>
          </a:xfrm>
          <a:prstGeom prst="straightConnector1">
            <a:avLst/>
          </a:prstGeom>
          <a:ln w="12700">
            <a:solidFill>
              <a:srgbClr val="DE650A"/>
            </a:solidFill>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1307215F-ADFF-45DC-A0D5-9D4C8458BB34}"/>
              </a:ext>
            </a:extLst>
          </p:cNvPr>
          <p:cNvSpPr/>
          <p:nvPr/>
        </p:nvSpPr>
        <p:spPr>
          <a:xfrm>
            <a:off x="3484921" y="3655469"/>
            <a:ext cx="2155901" cy="325242"/>
          </a:xfrm>
          <a:prstGeom prst="rect">
            <a:avLst/>
          </a:prstGeom>
          <a:noFill/>
          <a:ln w="12700">
            <a:solidFill>
              <a:srgbClr val="DE65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E1E2FA8-56BA-4102-B9C1-171F7C2BCCC3}"/>
              </a:ext>
            </a:extLst>
          </p:cNvPr>
          <p:cNvSpPr/>
          <p:nvPr/>
        </p:nvSpPr>
        <p:spPr>
          <a:xfrm>
            <a:off x="3484921" y="4547566"/>
            <a:ext cx="2155901" cy="325242"/>
          </a:xfrm>
          <a:prstGeom prst="rect">
            <a:avLst/>
          </a:prstGeom>
          <a:noFill/>
          <a:ln w="12700">
            <a:solidFill>
              <a:srgbClr val="DE65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CAC562E0-54EE-4040-BC70-667C56F50EF3}"/>
              </a:ext>
            </a:extLst>
          </p:cNvPr>
          <p:cNvSpPr txBox="1"/>
          <p:nvPr/>
        </p:nvSpPr>
        <p:spPr>
          <a:xfrm>
            <a:off x="3485850" y="3683800"/>
            <a:ext cx="1795585" cy="323165"/>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pt-BR" sz="1500" dirty="0">
                <a:latin typeface="Aharoni"/>
                <a:cs typeface="Calibri"/>
              </a:rPr>
              <a:t>E-mail</a:t>
            </a:r>
            <a:endParaRPr lang="en-US" sz="1500" dirty="0">
              <a:latin typeface="Aharoni"/>
              <a:cs typeface="Calibri"/>
            </a:endParaRPr>
          </a:p>
        </p:txBody>
      </p:sp>
    </p:spTree>
    <p:extLst>
      <p:ext uri="{BB962C8B-B14F-4D97-AF65-F5344CB8AC3E}">
        <p14:creationId xmlns:p14="http://schemas.microsoft.com/office/powerpoint/2010/main" val="1910439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Icon&#10;&#10;Description automatically generated">
            <a:extLst>
              <a:ext uri="{FF2B5EF4-FFF2-40B4-BE49-F238E27FC236}">
                <a16:creationId xmlns:a16="http://schemas.microsoft.com/office/drawing/2014/main" id="{C8BE79FB-1E9E-4D22-959A-BDE9B39183D2}"/>
              </a:ext>
            </a:extLst>
          </p:cNvPr>
          <p:cNvPicPr>
            <a:picLocks noChangeAspect="1"/>
          </p:cNvPicPr>
          <p:nvPr/>
        </p:nvPicPr>
        <p:blipFill>
          <a:blip r:embed="rId2"/>
          <a:stretch>
            <a:fillRect/>
          </a:stretch>
        </p:blipFill>
        <p:spPr>
          <a:xfrm>
            <a:off x="756424" y="161693"/>
            <a:ext cx="698810" cy="698810"/>
          </a:xfrm>
          <a:prstGeom prst="rect">
            <a:avLst/>
          </a:prstGeom>
        </p:spPr>
      </p:pic>
      <p:sp>
        <p:nvSpPr>
          <p:cNvPr id="3" name="TextBox 2">
            <a:extLst>
              <a:ext uri="{FF2B5EF4-FFF2-40B4-BE49-F238E27FC236}">
                <a16:creationId xmlns:a16="http://schemas.microsoft.com/office/drawing/2014/main" id="{29D0D96F-916E-4F02-BC2A-34919378D990}"/>
              </a:ext>
            </a:extLst>
          </p:cNvPr>
          <p:cNvSpPr txBox="1"/>
          <p:nvPr/>
        </p:nvSpPr>
        <p:spPr>
          <a:xfrm>
            <a:off x="1174596" y="245327"/>
            <a:ext cx="1071632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Britannic Bold"/>
                <a:ea typeface="HGGothicE"/>
                <a:cs typeface="Calibri"/>
              </a:rPr>
              <a:t>TERMO</a:t>
            </a:r>
            <a:r>
              <a:rPr lang="en-US" dirty="0">
                <a:solidFill>
                  <a:srgbClr val="DE650A"/>
                </a:solidFill>
                <a:latin typeface="Britannic Bold"/>
                <a:ea typeface="HGGothicE"/>
                <a:cs typeface="Calibri"/>
              </a:rPr>
              <a:t>IO</a:t>
            </a:r>
            <a:r>
              <a:rPr lang="en-US" dirty="0">
                <a:solidFill>
                  <a:srgbClr val="FFFFFF"/>
                </a:solidFill>
                <a:latin typeface="Britannic Bold"/>
                <a:ea typeface="HGGothicE"/>
                <a:cs typeface="Calibri"/>
              </a:rPr>
              <a:t>                 </a:t>
            </a:r>
            <a:r>
              <a:rPr lang="en-US" sz="1600" dirty="0">
                <a:solidFill>
                  <a:srgbClr val="DE650A"/>
                </a:solidFill>
                <a:latin typeface="Aharoni"/>
                <a:ea typeface="HGGothicE"/>
                <a:cs typeface="Calibri"/>
              </a:rPr>
              <a:t>HOME        SOBRE        PRODUTOS        CONTATO        DÚVIDAS</a:t>
            </a:r>
            <a:r>
              <a:rPr lang="en-US" sz="1600" dirty="0">
                <a:solidFill>
                  <a:srgbClr val="FFFFFF"/>
                </a:solidFill>
                <a:latin typeface="Aharoni"/>
                <a:ea typeface="HGGothicE"/>
                <a:cs typeface="Calibri"/>
              </a:rPr>
              <a:t>  </a:t>
            </a:r>
            <a:r>
              <a:rPr lang="en-US" dirty="0">
                <a:solidFill>
                  <a:srgbClr val="FFFFFF"/>
                </a:solidFill>
                <a:latin typeface="Aharoni"/>
                <a:ea typeface="HGGothicE"/>
                <a:cs typeface="Calibri"/>
              </a:rPr>
              <a:t> </a:t>
            </a:r>
            <a:r>
              <a:rPr lang="en-US" dirty="0">
                <a:solidFill>
                  <a:srgbClr val="FFFFFF"/>
                </a:solidFill>
                <a:latin typeface="Britannic Bold"/>
                <a:ea typeface="HGGothicE"/>
                <a:cs typeface="Calibri"/>
              </a:rPr>
              <a:t>                 </a:t>
            </a:r>
            <a:endParaRPr lang="en-US" dirty="0">
              <a:latin typeface="Britannic Bold"/>
              <a:ea typeface="HGGothicE"/>
              <a:cs typeface="Calibri"/>
            </a:endParaRPr>
          </a:p>
        </p:txBody>
      </p:sp>
      <p:pic>
        <p:nvPicPr>
          <p:cNvPr id="4" name="Picture 4" descr="Icon&#10;&#10;Description automatically generated">
            <a:extLst>
              <a:ext uri="{FF2B5EF4-FFF2-40B4-BE49-F238E27FC236}">
                <a16:creationId xmlns:a16="http://schemas.microsoft.com/office/drawing/2014/main" id="{1F98085C-0878-49E2-9182-2D7501C0C372}"/>
              </a:ext>
            </a:extLst>
          </p:cNvPr>
          <p:cNvPicPr>
            <a:picLocks noChangeAspect="1"/>
          </p:cNvPicPr>
          <p:nvPr/>
        </p:nvPicPr>
        <p:blipFill>
          <a:blip r:embed="rId3"/>
          <a:stretch>
            <a:fillRect/>
          </a:stretch>
        </p:blipFill>
        <p:spPr>
          <a:xfrm>
            <a:off x="11080594" y="299098"/>
            <a:ext cx="661640" cy="405414"/>
          </a:xfrm>
          <a:prstGeom prst="rect">
            <a:avLst/>
          </a:prstGeom>
        </p:spPr>
      </p:pic>
      <p:pic>
        <p:nvPicPr>
          <p:cNvPr id="5" name="Picture 5" descr="Icon&#10;&#10;Description automatically generated">
            <a:extLst>
              <a:ext uri="{FF2B5EF4-FFF2-40B4-BE49-F238E27FC236}">
                <a16:creationId xmlns:a16="http://schemas.microsoft.com/office/drawing/2014/main" id="{7AB62D93-EB7A-446D-92A1-3C62A07EDE86}"/>
              </a:ext>
            </a:extLst>
          </p:cNvPr>
          <p:cNvPicPr>
            <a:picLocks noChangeAspect="1"/>
          </p:cNvPicPr>
          <p:nvPr/>
        </p:nvPicPr>
        <p:blipFill>
          <a:blip r:embed="rId4"/>
          <a:stretch>
            <a:fillRect/>
          </a:stretch>
        </p:blipFill>
        <p:spPr>
          <a:xfrm>
            <a:off x="4811648" y="1648617"/>
            <a:ext cx="1005469" cy="637732"/>
          </a:xfrm>
          <a:prstGeom prst="rect">
            <a:avLst/>
          </a:prstGeom>
        </p:spPr>
      </p:pic>
      <p:sp>
        <p:nvSpPr>
          <p:cNvPr id="6" name="TextBox 5">
            <a:extLst>
              <a:ext uri="{FF2B5EF4-FFF2-40B4-BE49-F238E27FC236}">
                <a16:creationId xmlns:a16="http://schemas.microsoft.com/office/drawing/2014/main" id="{912411AF-EC5A-49AC-B9BE-09FF0B75E9D0}"/>
              </a:ext>
            </a:extLst>
          </p:cNvPr>
          <p:cNvSpPr txBox="1"/>
          <p:nvPr/>
        </p:nvSpPr>
        <p:spPr>
          <a:xfrm>
            <a:off x="5477339" y="1698209"/>
            <a:ext cx="127495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dirty="0">
                <a:latin typeface="Aharoni"/>
                <a:cs typeface="Aharoni"/>
              </a:rPr>
              <a:t>Login</a:t>
            </a:r>
          </a:p>
        </p:txBody>
      </p:sp>
      <p:sp>
        <p:nvSpPr>
          <p:cNvPr id="8" name="TextBox 7">
            <a:extLst>
              <a:ext uri="{FF2B5EF4-FFF2-40B4-BE49-F238E27FC236}">
                <a16:creationId xmlns:a16="http://schemas.microsoft.com/office/drawing/2014/main" id="{469037A7-E83B-4C10-9FAA-E45904F9B962}"/>
              </a:ext>
            </a:extLst>
          </p:cNvPr>
          <p:cNvSpPr txBox="1"/>
          <p:nvPr/>
        </p:nvSpPr>
        <p:spPr>
          <a:xfrm>
            <a:off x="4538581" y="2563222"/>
            <a:ext cx="5382321" cy="32316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latin typeface="Aharoni"/>
              <a:cs typeface="Aharoni"/>
            </a:endParaRPr>
          </a:p>
          <a:p>
            <a:endParaRPr lang="en-US" dirty="0">
              <a:latin typeface="Aharoni"/>
              <a:cs typeface="Aharoni"/>
            </a:endParaRPr>
          </a:p>
          <a:p>
            <a:endParaRPr lang="en-US" dirty="0">
              <a:latin typeface="Aharoni"/>
              <a:cs typeface="Aharoni"/>
            </a:endParaRPr>
          </a:p>
          <a:p>
            <a:endParaRPr lang="en-US" dirty="0">
              <a:latin typeface="Aharoni"/>
              <a:cs typeface="Aharoni"/>
            </a:endParaRPr>
          </a:p>
          <a:p>
            <a:endParaRPr lang="en-US" dirty="0">
              <a:latin typeface="Aharoni"/>
              <a:cs typeface="Aharoni"/>
            </a:endParaRPr>
          </a:p>
          <a:p>
            <a:endParaRPr lang="en-US" dirty="0">
              <a:latin typeface="Aharoni"/>
              <a:cs typeface="Aharoni"/>
            </a:endParaRPr>
          </a:p>
          <a:p>
            <a:endParaRPr lang="en-US" dirty="0">
              <a:latin typeface="Aharoni"/>
              <a:cs typeface="Aharoni"/>
            </a:endParaRPr>
          </a:p>
          <a:p>
            <a:endParaRPr lang="en-US" dirty="0">
              <a:latin typeface="Aharoni"/>
              <a:cs typeface="Aharoni"/>
            </a:endParaRPr>
          </a:p>
          <a:p>
            <a:endParaRPr lang="en-US" sz="1200" dirty="0">
              <a:latin typeface="Aharoni"/>
              <a:cs typeface="Aharoni"/>
            </a:endParaRPr>
          </a:p>
          <a:p>
            <a:endParaRPr lang="en-US" sz="1200" dirty="0">
              <a:latin typeface="Aharoni"/>
              <a:cs typeface="Aharoni"/>
            </a:endParaRPr>
          </a:p>
          <a:p>
            <a:endParaRPr lang="pt-BR" sz="1200" dirty="0">
              <a:latin typeface="Aharoni"/>
              <a:cs typeface="Aharoni"/>
            </a:endParaRPr>
          </a:p>
          <a:p>
            <a:endParaRPr lang="pt-BR" sz="1200" dirty="0">
              <a:latin typeface="Aharoni"/>
              <a:cs typeface="Aharoni"/>
            </a:endParaRPr>
          </a:p>
          <a:p>
            <a:r>
              <a:rPr lang="pt-BR" sz="1200" dirty="0">
                <a:latin typeface="Aharoni"/>
                <a:cs typeface="Aharoni"/>
              </a:rPr>
              <a:t>Ainda não possui conta</a:t>
            </a:r>
            <a:r>
              <a:rPr lang="en-US" sz="1200" dirty="0">
                <a:latin typeface="Aharoni"/>
                <a:cs typeface="Aharoni"/>
              </a:rPr>
              <a:t>? </a:t>
            </a:r>
            <a:r>
              <a:rPr lang="pt-BR" sz="1200" u="sng" dirty="0">
                <a:latin typeface="Aharoni"/>
                <a:cs typeface="Aharoni"/>
              </a:rPr>
              <a:t>Cadastre-se aqui</a:t>
            </a:r>
            <a:endParaRPr lang="pt-BR" sz="1600" u="sng">
              <a:latin typeface="Aharoni"/>
              <a:cs typeface="Aharoni"/>
            </a:endParaRPr>
          </a:p>
        </p:txBody>
      </p:sp>
      <p:sp>
        <p:nvSpPr>
          <p:cNvPr id="9" name="Rectangle 8">
            <a:extLst>
              <a:ext uri="{FF2B5EF4-FFF2-40B4-BE49-F238E27FC236}">
                <a16:creationId xmlns:a16="http://schemas.microsoft.com/office/drawing/2014/main" id="{E65AEAB3-3CA3-4BDF-8C85-DC0E1B4759DF}"/>
              </a:ext>
            </a:extLst>
          </p:cNvPr>
          <p:cNvSpPr/>
          <p:nvPr/>
        </p:nvSpPr>
        <p:spPr>
          <a:xfrm>
            <a:off x="4596954" y="2851499"/>
            <a:ext cx="2880730" cy="325243"/>
          </a:xfrm>
          <a:prstGeom prst="rect">
            <a:avLst/>
          </a:prstGeom>
          <a:noFill/>
          <a:ln w="12700">
            <a:solidFill>
              <a:srgbClr val="DE65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B555889-C510-45ED-BAA1-8921FE37E0B1}"/>
              </a:ext>
            </a:extLst>
          </p:cNvPr>
          <p:cNvSpPr/>
          <p:nvPr/>
        </p:nvSpPr>
        <p:spPr>
          <a:xfrm>
            <a:off x="4596953" y="3678549"/>
            <a:ext cx="2880730" cy="315950"/>
          </a:xfrm>
          <a:prstGeom prst="rect">
            <a:avLst/>
          </a:prstGeom>
          <a:noFill/>
          <a:ln w="12700">
            <a:solidFill>
              <a:srgbClr val="DE65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41457976-AF7E-4A62-BAFB-D3AC7F7141CD}"/>
              </a:ext>
            </a:extLst>
          </p:cNvPr>
          <p:cNvSpPr/>
          <p:nvPr/>
        </p:nvSpPr>
        <p:spPr>
          <a:xfrm>
            <a:off x="5585790" y="4625297"/>
            <a:ext cx="892097" cy="325245"/>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haroni"/>
                <a:cs typeface="Calibri"/>
              </a:rPr>
              <a:t>IR</a:t>
            </a:r>
            <a:endParaRPr lang="en-US" dirty="0">
              <a:solidFill>
                <a:schemeClr val="bg1"/>
              </a:solidFill>
              <a:latin typeface="Aharoni"/>
            </a:endParaRPr>
          </a:p>
        </p:txBody>
      </p:sp>
      <p:sp>
        <p:nvSpPr>
          <p:cNvPr id="13" name="TextBox 12">
            <a:extLst>
              <a:ext uri="{FF2B5EF4-FFF2-40B4-BE49-F238E27FC236}">
                <a16:creationId xmlns:a16="http://schemas.microsoft.com/office/drawing/2014/main" id="{D87B31EE-062F-4BEC-8A1F-9E0D4651C10B}"/>
              </a:ext>
            </a:extLst>
          </p:cNvPr>
          <p:cNvSpPr txBox="1"/>
          <p:nvPr/>
        </p:nvSpPr>
        <p:spPr>
          <a:xfrm>
            <a:off x="4601368" y="3682962"/>
            <a:ext cx="280824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latin typeface="Aharoni"/>
                <a:cs typeface="Calibri"/>
              </a:rPr>
              <a:t>Senha</a:t>
            </a:r>
            <a:endParaRPr lang="en-US" sz="1600" dirty="0">
              <a:latin typeface="Aharoni"/>
            </a:endParaRPr>
          </a:p>
        </p:txBody>
      </p:sp>
      <p:cxnSp>
        <p:nvCxnSpPr>
          <p:cNvPr id="14" name="Straight Arrow Connector 13">
            <a:extLst>
              <a:ext uri="{FF2B5EF4-FFF2-40B4-BE49-F238E27FC236}">
                <a16:creationId xmlns:a16="http://schemas.microsoft.com/office/drawing/2014/main" id="{13D9F2D5-3ED9-41AD-9893-961A5D9338D1}"/>
              </a:ext>
            </a:extLst>
          </p:cNvPr>
          <p:cNvCxnSpPr/>
          <p:nvPr/>
        </p:nvCxnSpPr>
        <p:spPr>
          <a:xfrm flipH="1">
            <a:off x="4149744" y="2348534"/>
            <a:ext cx="9292" cy="1142998"/>
          </a:xfrm>
          <a:prstGeom prst="straightConnector1">
            <a:avLst/>
          </a:prstGeom>
          <a:ln w="28575">
            <a:solidFill>
              <a:srgbClr val="DE650A"/>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F5A0E64-3037-40A8-8925-11E116DCF564}"/>
              </a:ext>
            </a:extLst>
          </p:cNvPr>
          <p:cNvCxnSpPr>
            <a:cxnSpLocks/>
          </p:cNvCxnSpPr>
          <p:nvPr/>
        </p:nvCxnSpPr>
        <p:spPr>
          <a:xfrm flipH="1">
            <a:off x="7996915" y="4946911"/>
            <a:ext cx="9292" cy="1142998"/>
          </a:xfrm>
          <a:prstGeom prst="straightConnector1">
            <a:avLst/>
          </a:prstGeom>
          <a:ln w="28575">
            <a:solidFill>
              <a:srgbClr val="DE650A"/>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6FDEA20-0070-44B5-B614-41BCFADBAB97}"/>
              </a:ext>
            </a:extLst>
          </p:cNvPr>
          <p:cNvCxnSpPr>
            <a:cxnSpLocks/>
          </p:cNvCxnSpPr>
          <p:nvPr/>
        </p:nvCxnSpPr>
        <p:spPr>
          <a:xfrm flipH="1" flipV="1">
            <a:off x="6956135" y="6089909"/>
            <a:ext cx="1050072" cy="2"/>
          </a:xfrm>
          <a:prstGeom prst="straightConnector1">
            <a:avLst/>
          </a:prstGeom>
          <a:ln w="28575">
            <a:solidFill>
              <a:srgbClr val="DE650A"/>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7B2A47F-A749-4738-88FD-E502C31BF447}"/>
              </a:ext>
            </a:extLst>
          </p:cNvPr>
          <p:cNvCxnSpPr>
            <a:cxnSpLocks/>
          </p:cNvCxnSpPr>
          <p:nvPr/>
        </p:nvCxnSpPr>
        <p:spPr>
          <a:xfrm flipH="1" flipV="1">
            <a:off x="4149744" y="2348532"/>
            <a:ext cx="1050072" cy="2"/>
          </a:xfrm>
          <a:prstGeom prst="straightConnector1">
            <a:avLst/>
          </a:prstGeom>
          <a:ln w="28575">
            <a:solidFill>
              <a:srgbClr val="DE650A"/>
            </a:solidFill>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70BD2D7-67A4-43B2-A0C3-42696837F654}"/>
              </a:ext>
            </a:extLst>
          </p:cNvPr>
          <p:cNvCxnSpPr/>
          <p:nvPr/>
        </p:nvCxnSpPr>
        <p:spPr>
          <a:xfrm flipV="1">
            <a:off x="2977162" y="698535"/>
            <a:ext cx="7378388" cy="18587"/>
          </a:xfrm>
          <a:prstGeom prst="straightConnector1">
            <a:avLst/>
          </a:prstGeom>
          <a:ln w="12700">
            <a:solidFill>
              <a:srgbClr val="DE650A"/>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9F95BE66-B91D-4904-B3E9-0F304CC151FE}"/>
              </a:ext>
            </a:extLst>
          </p:cNvPr>
          <p:cNvSpPr txBox="1"/>
          <p:nvPr/>
        </p:nvSpPr>
        <p:spPr>
          <a:xfrm>
            <a:off x="4629245" y="2855913"/>
            <a:ext cx="280824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latin typeface="Aharoni"/>
                <a:cs typeface="Calibri"/>
              </a:rPr>
              <a:t>E-mail</a:t>
            </a:r>
            <a:endParaRPr lang="en-US" sz="1600" dirty="0">
              <a:latin typeface="Aharoni"/>
            </a:endParaRPr>
          </a:p>
        </p:txBody>
      </p:sp>
      <p:sp>
        <p:nvSpPr>
          <p:cNvPr id="7" name="TextBox 6">
            <a:extLst>
              <a:ext uri="{FF2B5EF4-FFF2-40B4-BE49-F238E27FC236}">
                <a16:creationId xmlns:a16="http://schemas.microsoft.com/office/drawing/2014/main" id="{1897EE37-7CF3-4FA8-A96E-C33095852545}"/>
              </a:ext>
            </a:extLst>
          </p:cNvPr>
          <p:cNvSpPr txBox="1"/>
          <p:nvPr/>
        </p:nvSpPr>
        <p:spPr>
          <a:xfrm>
            <a:off x="4543753" y="4096870"/>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u="sng">
                <a:latin typeface="Aharoni"/>
                <a:cs typeface="Aharoni"/>
              </a:rPr>
              <a:t>Esqueci minha senha</a:t>
            </a:r>
          </a:p>
        </p:txBody>
      </p:sp>
    </p:spTree>
    <p:extLst>
      <p:ext uri="{BB962C8B-B14F-4D97-AF65-F5344CB8AC3E}">
        <p14:creationId xmlns:p14="http://schemas.microsoft.com/office/powerpoint/2010/main" val="1720054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Icon&#10;&#10;Description automatically generated">
            <a:extLst>
              <a:ext uri="{FF2B5EF4-FFF2-40B4-BE49-F238E27FC236}">
                <a16:creationId xmlns:a16="http://schemas.microsoft.com/office/drawing/2014/main" id="{C8BE79FB-1E9E-4D22-959A-BDE9B39183D2}"/>
              </a:ext>
            </a:extLst>
          </p:cNvPr>
          <p:cNvPicPr>
            <a:picLocks noChangeAspect="1"/>
          </p:cNvPicPr>
          <p:nvPr/>
        </p:nvPicPr>
        <p:blipFill>
          <a:blip r:embed="rId2"/>
          <a:stretch>
            <a:fillRect/>
          </a:stretch>
        </p:blipFill>
        <p:spPr>
          <a:xfrm>
            <a:off x="756424" y="161693"/>
            <a:ext cx="698810" cy="698810"/>
          </a:xfrm>
          <a:prstGeom prst="rect">
            <a:avLst/>
          </a:prstGeom>
        </p:spPr>
      </p:pic>
      <p:sp>
        <p:nvSpPr>
          <p:cNvPr id="3" name="TextBox 2">
            <a:extLst>
              <a:ext uri="{FF2B5EF4-FFF2-40B4-BE49-F238E27FC236}">
                <a16:creationId xmlns:a16="http://schemas.microsoft.com/office/drawing/2014/main" id="{29D0D96F-916E-4F02-BC2A-34919378D990}"/>
              </a:ext>
            </a:extLst>
          </p:cNvPr>
          <p:cNvSpPr txBox="1"/>
          <p:nvPr/>
        </p:nvSpPr>
        <p:spPr>
          <a:xfrm>
            <a:off x="1174596" y="245327"/>
            <a:ext cx="1071632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Britannic Bold"/>
                <a:ea typeface="HGGothicE"/>
                <a:cs typeface="Calibri"/>
              </a:rPr>
              <a:t>TERMO</a:t>
            </a:r>
            <a:r>
              <a:rPr lang="en-US" dirty="0">
                <a:solidFill>
                  <a:srgbClr val="DE650A"/>
                </a:solidFill>
                <a:latin typeface="Britannic Bold"/>
                <a:ea typeface="HGGothicE"/>
                <a:cs typeface="Calibri"/>
              </a:rPr>
              <a:t>IO</a:t>
            </a:r>
            <a:r>
              <a:rPr lang="en-US" dirty="0">
                <a:solidFill>
                  <a:srgbClr val="FFFFFF"/>
                </a:solidFill>
                <a:latin typeface="Britannic Bold"/>
                <a:ea typeface="HGGothicE"/>
                <a:cs typeface="Calibri"/>
              </a:rPr>
              <a:t>                 </a:t>
            </a:r>
            <a:r>
              <a:rPr lang="en-US" sz="1600" dirty="0">
                <a:solidFill>
                  <a:srgbClr val="DE650A"/>
                </a:solidFill>
                <a:latin typeface="Aharoni"/>
                <a:ea typeface="HGGothicE"/>
                <a:cs typeface="Calibri"/>
              </a:rPr>
              <a:t>HOME        SOBRE        PRODUTOS        CONTATO        DÚVIDAS</a:t>
            </a:r>
            <a:r>
              <a:rPr lang="en-US" sz="1600" dirty="0">
                <a:solidFill>
                  <a:srgbClr val="FFFFFF"/>
                </a:solidFill>
                <a:latin typeface="Aharoni"/>
                <a:ea typeface="HGGothicE"/>
                <a:cs typeface="Calibri"/>
              </a:rPr>
              <a:t>  </a:t>
            </a:r>
            <a:r>
              <a:rPr lang="en-US" dirty="0">
                <a:solidFill>
                  <a:srgbClr val="FFFFFF"/>
                </a:solidFill>
                <a:latin typeface="Aharoni"/>
                <a:ea typeface="HGGothicE"/>
                <a:cs typeface="Calibri"/>
              </a:rPr>
              <a:t> </a:t>
            </a:r>
            <a:r>
              <a:rPr lang="en-US" dirty="0">
                <a:solidFill>
                  <a:srgbClr val="FFFFFF"/>
                </a:solidFill>
                <a:latin typeface="Britannic Bold"/>
                <a:ea typeface="HGGothicE"/>
                <a:cs typeface="Calibri"/>
              </a:rPr>
              <a:t>                 </a:t>
            </a:r>
            <a:endParaRPr lang="en-US" dirty="0">
              <a:latin typeface="Britannic Bold"/>
              <a:ea typeface="HGGothicE"/>
              <a:cs typeface="Calibri"/>
            </a:endParaRPr>
          </a:p>
        </p:txBody>
      </p:sp>
      <p:pic>
        <p:nvPicPr>
          <p:cNvPr id="4" name="Picture 4" descr="Icon&#10;&#10;Description automatically generated">
            <a:extLst>
              <a:ext uri="{FF2B5EF4-FFF2-40B4-BE49-F238E27FC236}">
                <a16:creationId xmlns:a16="http://schemas.microsoft.com/office/drawing/2014/main" id="{1F98085C-0878-49E2-9182-2D7501C0C372}"/>
              </a:ext>
            </a:extLst>
          </p:cNvPr>
          <p:cNvPicPr>
            <a:picLocks noChangeAspect="1"/>
          </p:cNvPicPr>
          <p:nvPr/>
        </p:nvPicPr>
        <p:blipFill>
          <a:blip r:embed="rId3"/>
          <a:stretch>
            <a:fillRect/>
          </a:stretch>
        </p:blipFill>
        <p:spPr>
          <a:xfrm>
            <a:off x="11080594" y="299098"/>
            <a:ext cx="661640" cy="405414"/>
          </a:xfrm>
          <a:prstGeom prst="rect">
            <a:avLst/>
          </a:prstGeom>
        </p:spPr>
      </p:pic>
      <p:pic>
        <p:nvPicPr>
          <p:cNvPr id="5" name="Picture 5" descr="Icon&#10;&#10;Description automatically generated">
            <a:extLst>
              <a:ext uri="{FF2B5EF4-FFF2-40B4-BE49-F238E27FC236}">
                <a16:creationId xmlns:a16="http://schemas.microsoft.com/office/drawing/2014/main" id="{7AB62D93-EB7A-446D-92A1-3C62A07EDE86}"/>
              </a:ext>
            </a:extLst>
          </p:cNvPr>
          <p:cNvPicPr>
            <a:picLocks noChangeAspect="1"/>
          </p:cNvPicPr>
          <p:nvPr/>
        </p:nvPicPr>
        <p:blipFill>
          <a:blip r:embed="rId4"/>
          <a:stretch>
            <a:fillRect/>
          </a:stretch>
        </p:blipFill>
        <p:spPr>
          <a:xfrm>
            <a:off x="4386078" y="1370374"/>
            <a:ext cx="1005469" cy="637732"/>
          </a:xfrm>
          <a:prstGeom prst="rect">
            <a:avLst/>
          </a:prstGeom>
        </p:spPr>
      </p:pic>
      <p:sp>
        <p:nvSpPr>
          <p:cNvPr id="6" name="TextBox 5">
            <a:extLst>
              <a:ext uri="{FF2B5EF4-FFF2-40B4-BE49-F238E27FC236}">
                <a16:creationId xmlns:a16="http://schemas.microsoft.com/office/drawing/2014/main" id="{912411AF-EC5A-49AC-B9BE-09FF0B75E9D0}"/>
              </a:ext>
            </a:extLst>
          </p:cNvPr>
          <p:cNvSpPr txBox="1"/>
          <p:nvPr/>
        </p:nvSpPr>
        <p:spPr>
          <a:xfrm>
            <a:off x="5042634" y="1495404"/>
            <a:ext cx="174112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pt-BR" sz="2800" dirty="0">
                <a:latin typeface="Aharoni"/>
                <a:cs typeface="Aharoni"/>
              </a:rPr>
              <a:t>Cadastro</a:t>
            </a:r>
          </a:p>
        </p:txBody>
      </p:sp>
      <p:sp>
        <p:nvSpPr>
          <p:cNvPr id="8" name="TextBox 7">
            <a:extLst>
              <a:ext uri="{FF2B5EF4-FFF2-40B4-BE49-F238E27FC236}">
                <a16:creationId xmlns:a16="http://schemas.microsoft.com/office/drawing/2014/main" id="{469037A7-E83B-4C10-9FAA-E45904F9B962}"/>
              </a:ext>
            </a:extLst>
          </p:cNvPr>
          <p:cNvSpPr txBox="1"/>
          <p:nvPr/>
        </p:nvSpPr>
        <p:spPr>
          <a:xfrm flipV="1">
            <a:off x="9572856" y="1815233"/>
            <a:ext cx="3177004" cy="918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latin typeface="Aharoni"/>
              <a:cs typeface="Aharoni"/>
            </a:endParaRPr>
          </a:p>
          <a:p>
            <a:endParaRPr lang="en-US" dirty="0">
              <a:latin typeface="Aharoni"/>
              <a:cs typeface="Aharoni"/>
            </a:endParaRPr>
          </a:p>
          <a:p>
            <a:endParaRPr lang="pt-BR" sz="1600" u="sng">
              <a:latin typeface="Aharoni"/>
              <a:cs typeface="Aharoni"/>
            </a:endParaRPr>
          </a:p>
        </p:txBody>
      </p:sp>
      <p:sp>
        <p:nvSpPr>
          <p:cNvPr id="9" name="Rectangle 8">
            <a:extLst>
              <a:ext uri="{FF2B5EF4-FFF2-40B4-BE49-F238E27FC236}">
                <a16:creationId xmlns:a16="http://schemas.microsoft.com/office/drawing/2014/main" id="{E65AEAB3-3CA3-4BDF-8C85-DC0E1B4759DF}"/>
              </a:ext>
            </a:extLst>
          </p:cNvPr>
          <p:cNvSpPr/>
          <p:nvPr/>
        </p:nvSpPr>
        <p:spPr>
          <a:xfrm>
            <a:off x="2554354" y="2358441"/>
            <a:ext cx="2880730" cy="325243"/>
          </a:xfrm>
          <a:prstGeom prst="rect">
            <a:avLst/>
          </a:prstGeom>
          <a:noFill/>
          <a:ln w="12700">
            <a:solidFill>
              <a:srgbClr val="DE65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B555889-C510-45ED-BAA1-8921FE37E0B1}"/>
              </a:ext>
            </a:extLst>
          </p:cNvPr>
          <p:cNvSpPr/>
          <p:nvPr/>
        </p:nvSpPr>
        <p:spPr>
          <a:xfrm>
            <a:off x="2545388" y="2979302"/>
            <a:ext cx="2880730" cy="315950"/>
          </a:xfrm>
          <a:prstGeom prst="rect">
            <a:avLst/>
          </a:prstGeom>
          <a:noFill/>
          <a:ln w="12700">
            <a:solidFill>
              <a:srgbClr val="DE65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41457976-AF7E-4A62-BAFB-D3AC7F7141CD}"/>
              </a:ext>
            </a:extLst>
          </p:cNvPr>
          <p:cNvSpPr/>
          <p:nvPr/>
        </p:nvSpPr>
        <p:spPr>
          <a:xfrm>
            <a:off x="8321378" y="5136286"/>
            <a:ext cx="892097" cy="325245"/>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haroni"/>
                <a:cs typeface="Calibri"/>
              </a:rPr>
              <a:t>IR</a:t>
            </a:r>
            <a:endParaRPr lang="en-US" dirty="0">
              <a:solidFill>
                <a:schemeClr val="bg1"/>
              </a:solidFill>
              <a:latin typeface="Aharoni"/>
            </a:endParaRPr>
          </a:p>
        </p:txBody>
      </p:sp>
      <p:sp>
        <p:nvSpPr>
          <p:cNvPr id="13" name="TextBox 12">
            <a:extLst>
              <a:ext uri="{FF2B5EF4-FFF2-40B4-BE49-F238E27FC236}">
                <a16:creationId xmlns:a16="http://schemas.microsoft.com/office/drawing/2014/main" id="{D87B31EE-062F-4BEC-8A1F-9E0D4651C10B}"/>
              </a:ext>
            </a:extLst>
          </p:cNvPr>
          <p:cNvSpPr txBox="1"/>
          <p:nvPr/>
        </p:nvSpPr>
        <p:spPr>
          <a:xfrm>
            <a:off x="2540838" y="5027668"/>
            <a:ext cx="280824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latin typeface="Aharoni"/>
                <a:cs typeface="Calibri"/>
              </a:rPr>
              <a:t>Senha</a:t>
            </a:r>
            <a:endParaRPr lang="en-US" sz="1600" dirty="0">
              <a:latin typeface="Aharoni"/>
            </a:endParaRPr>
          </a:p>
        </p:txBody>
      </p:sp>
      <p:cxnSp>
        <p:nvCxnSpPr>
          <p:cNvPr id="14" name="Straight Arrow Connector 13">
            <a:extLst>
              <a:ext uri="{FF2B5EF4-FFF2-40B4-BE49-F238E27FC236}">
                <a16:creationId xmlns:a16="http://schemas.microsoft.com/office/drawing/2014/main" id="{13D9F2D5-3ED9-41AD-9893-961A5D9338D1}"/>
              </a:ext>
            </a:extLst>
          </p:cNvPr>
          <p:cNvCxnSpPr/>
          <p:nvPr/>
        </p:nvCxnSpPr>
        <p:spPr>
          <a:xfrm flipH="1">
            <a:off x="2268509" y="2061663"/>
            <a:ext cx="9292" cy="1142998"/>
          </a:xfrm>
          <a:prstGeom prst="straightConnector1">
            <a:avLst/>
          </a:prstGeom>
          <a:ln w="28575">
            <a:solidFill>
              <a:srgbClr val="DE650A"/>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F5A0E64-3037-40A8-8925-11E116DCF564}"/>
              </a:ext>
            </a:extLst>
          </p:cNvPr>
          <p:cNvCxnSpPr>
            <a:cxnSpLocks/>
          </p:cNvCxnSpPr>
          <p:nvPr/>
        </p:nvCxnSpPr>
        <p:spPr>
          <a:xfrm flipH="1">
            <a:off x="9567091" y="4731069"/>
            <a:ext cx="9292" cy="1142998"/>
          </a:xfrm>
          <a:prstGeom prst="straightConnector1">
            <a:avLst/>
          </a:prstGeom>
          <a:ln w="28575">
            <a:solidFill>
              <a:srgbClr val="DE650A"/>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6FDEA20-0070-44B5-B614-41BCFADBAB97}"/>
              </a:ext>
            </a:extLst>
          </p:cNvPr>
          <p:cNvCxnSpPr>
            <a:cxnSpLocks/>
          </p:cNvCxnSpPr>
          <p:nvPr/>
        </p:nvCxnSpPr>
        <p:spPr>
          <a:xfrm flipH="1" flipV="1">
            <a:off x="8526311" y="5874067"/>
            <a:ext cx="1050072" cy="2"/>
          </a:xfrm>
          <a:prstGeom prst="straightConnector1">
            <a:avLst/>
          </a:prstGeom>
          <a:ln w="28575">
            <a:solidFill>
              <a:srgbClr val="DE650A"/>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7B2A47F-A749-4738-88FD-E502C31BF447}"/>
              </a:ext>
            </a:extLst>
          </p:cNvPr>
          <p:cNvCxnSpPr>
            <a:cxnSpLocks/>
          </p:cNvCxnSpPr>
          <p:nvPr/>
        </p:nvCxnSpPr>
        <p:spPr>
          <a:xfrm flipH="1" flipV="1">
            <a:off x="2277473" y="2061662"/>
            <a:ext cx="1050072" cy="2"/>
          </a:xfrm>
          <a:prstGeom prst="straightConnector1">
            <a:avLst/>
          </a:prstGeom>
          <a:ln w="28575">
            <a:solidFill>
              <a:srgbClr val="DE650A"/>
            </a:solidFill>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70BD2D7-67A4-43B2-A0C3-42696837F654}"/>
              </a:ext>
            </a:extLst>
          </p:cNvPr>
          <p:cNvCxnSpPr/>
          <p:nvPr/>
        </p:nvCxnSpPr>
        <p:spPr>
          <a:xfrm flipV="1">
            <a:off x="2977162" y="698535"/>
            <a:ext cx="7378388" cy="18587"/>
          </a:xfrm>
          <a:prstGeom prst="straightConnector1">
            <a:avLst/>
          </a:prstGeom>
          <a:ln w="12700">
            <a:solidFill>
              <a:srgbClr val="DE650A"/>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9F95BE66-B91D-4904-B3E9-0F304CC151FE}"/>
              </a:ext>
            </a:extLst>
          </p:cNvPr>
          <p:cNvSpPr txBox="1"/>
          <p:nvPr/>
        </p:nvSpPr>
        <p:spPr>
          <a:xfrm>
            <a:off x="2559751" y="4281302"/>
            <a:ext cx="280824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latin typeface="Aharoni"/>
                <a:cs typeface="Calibri"/>
              </a:rPr>
              <a:t>E-mail</a:t>
            </a:r>
            <a:endParaRPr lang="en-US" sz="1600" dirty="0">
              <a:latin typeface="Aharoni"/>
            </a:endParaRPr>
          </a:p>
        </p:txBody>
      </p:sp>
      <p:sp>
        <p:nvSpPr>
          <p:cNvPr id="18" name="Rectangle 17">
            <a:extLst>
              <a:ext uri="{FF2B5EF4-FFF2-40B4-BE49-F238E27FC236}">
                <a16:creationId xmlns:a16="http://schemas.microsoft.com/office/drawing/2014/main" id="{2701D1C6-637E-4E76-95BB-490C16FAD955}"/>
              </a:ext>
            </a:extLst>
          </p:cNvPr>
          <p:cNvSpPr/>
          <p:nvPr/>
        </p:nvSpPr>
        <p:spPr>
          <a:xfrm>
            <a:off x="2545388" y="3588903"/>
            <a:ext cx="2880730" cy="315950"/>
          </a:xfrm>
          <a:prstGeom prst="rect">
            <a:avLst/>
          </a:prstGeom>
          <a:noFill/>
          <a:ln w="12700">
            <a:solidFill>
              <a:srgbClr val="DE65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1AF26D0-D4CD-4B42-9D53-0CEE92CA89F1}"/>
              </a:ext>
            </a:extLst>
          </p:cNvPr>
          <p:cNvSpPr/>
          <p:nvPr/>
        </p:nvSpPr>
        <p:spPr>
          <a:xfrm>
            <a:off x="6337459" y="2351772"/>
            <a:ext cx="2880730" cy="315950"/>
          </a:xfrm>
          <a:prstGeom prst="rect">
            <a:avLst/>
          </a:prstGeom>
          <a:noFill/>
          <a:ln w="12700">
            <a:solidFill>
              <a:srgbClr val="DE65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E08C7E9-8BC6-46F1-8756-4EA0194024D8}"/>
              </a:ext>
            </a:extLst>
          </p:cNvPr>
          <p:cNvSpPr/>
          <p:nvPr/>
        </p:nvSpPr>
        <p:spPr>
          <a:xfrm>
            <a:off x="6337458" y="2970337"/>
            <a:ext cx="2880730" cy="315950"/>
          </a:xfrm>
          <a:prstGeom prst="rect">
            <a:avLst/>
          </a:prstGeom>
          <a:noFill/>
          <a:ln w="12700">
            <a:solidFill>
              <a:srgbClr val="DE65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632EB002-B0D2-42A4-92F0-578625C124FA}"/>
              </a:ext>
            </a:extLst>
          </p:cNvPr>
          <p:cNvSpPr/>
          <p:nvPr/>
        </p:nvSpPr>
        <p:spPr>
          <a:xfrm>
            <a:off x="2545388" y="4288148"/>
            <a:ext cx="2880730" cy="315950"/>
          </a:xfrm>
          <a:prstGeom prst="rect">
            <a:avLst/>
          </a:prstGeom>
          <a:noFill/>
          <a:ln w="12700">
            <a:solidFill>
              <a:srgbClr val="DE65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6240066D-4E47-4DB0-AFB7-8A2AE6C695E3}"/>
              </a:ext>
            </a:extLst>
          </p:cNvPr>
          <p:cNvSpPr/>
          <p:nvPr/>
        </p:nvSpPr>
        <p:spPr>
          <a:xfrm>
            <a:off x="2545388" y="5023255"/>
            <a:ext cx="2880730" cy="315950"/>
          </a:xfrm>
          <a:prstGeom prst="rect">
            <a:avLst/>
          </a:prstGeom>
          <a:noFill/>
          <a:ln w="12700">
            <a:solidFill>
              <a:srgbClr val="DE65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5C3D5893-385C-48D1-806A-ADC433EAAB0C}"/>
              </a:ext>
            </a:extLst>
          </p:cNvPr>
          <p:cNvSpPr txBox="1"/>
          <p:nvPr/>
        </p:nvSpPr>
        <p:spPr>
          <a:xfrm>
            <a:off x="2586645" y="2353890"/>
            <a:ext cx="280824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latin typeface="Aharoni"/>
                <a:cs typeface="Calibri"/>
              </a:rPr>
              <a:t>Nome da empresa</a:t>
            </a:r>
            <a:endParaRPr lang="en-US" sz="1600" dirty="0">
              <a:latin typeface="Aharoni"/>
            </a:endParaRPr>
          </a:p>
        </p:txBody>
      </p:sp>
      <p:sp>
        <p:nvSpPr>
          <p:cNvPr id="26" name="TextBox 25">
            <a:extLst>
              <a:ext uri="{FF2B5EF4-FFF2-40B4-BE49-F238E27FC236}">
                <a16:creationId xmlns:a16="http://schemas.microsoft.com/office/drawing/2014/main" id="{1DE0A0DD-B906-41C9-9FE2-1A8E8A868357}"/>
              </a:ext>
            </a:extLst>
          </p:cNvPr>
          <p:cNvSpPr txBox="1"/>
          <p:nvPr/>
        </p:nvSpPr>
        <p:spPr>
          <a:xfrm>
            <a:off x="2541820" y="3591020"/>
            <a:ext cx="280824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latin typeface="Aharoni"/>
                <a:cs typeface="Calibri"/>
              </a:rPr>
              <a:t>CNPJ</a:t>
            </a:r>
            <a:endParaRPr lang="en-US" sz="1600" dirty="0">
              <a:latin typeface="Aharoni"/>
            </a:endParaRPr>
          </a:p>
        </p:txBody>
      </p:sp>
      <p:sp>
        <p:nvSpPr>
          <p:cNvPr id="27" name="TextBox 26">
            <a:extLst>
              <a:ext uri="{FF2B5EF4-FFF2-40B4-BE49-F238E27FC236}">
                <a16:creationId xmlns:a16="http://schemas.microsoft.com/office/drawing/2014/main" id="{6AA9CB19-BBAB-4D58-BEA5-86E8F4B74353}"/>
              </a:ext>
            </a:extLst>
          </p:cNvPr>
          <p:cNvSpPr txBox="1"/>
          <p:nvPr/>
        </p:nvSpPr>
        <p:spPr>
          <a:xfrm>
            <a:off x="2559750" y="2981419"/>
            <a:ext cx="280824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latin typeface="Aharoni"/>
                <a:cs typeface="Calibri"/>
              </a:rPr>
              <a:t>Telefone</a:t>
            </a:r>
            <a:endParaRPr lang="en-US" sz="1600" dirty="0">
              <a:latin typeface="Aharoni"/>
              <a:cs typeface="Calibri"/>
            </a:endParaRPr>
          </a:p>
        </p:txBody>
      </p:sp>
      <p:sp>
        <p:nvSpPr>
          <p:cNvPr id="28" name="TextBox 27">
            <a:extLst>
              <a:ext uri="{FF2B5EF4-FFF2-40B4-BE49-F238E27FC236}">
                <a16:creationId xmlns:a16="http://schemas.microsoft.com/office/drawing/2014/main" id="{DBDE0909-1401-45B9-99D8-128667029D42}"/>
              </a:ext>
            </a:extLst>
          </p:cNvPr>
          <p:cNvSpPr txBox="1"/>
          <p:nvPr/>
        </p:nvSpPr>
        <p:spPr>
          <a:xfrm>
            <a:off x="6333891" y="2362854"/>
            <a:ext cx="280824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latin typeface="Aharoni"/>
                <a:cs typeface="Calibri"/>
              </a:rPr>
              <a:t>Endereço com n°</a:t>
            </a:r>
            <a:endParaRPr lang="en-US" sz="1600" dirty="0">
              <a:latin typeface="Aharoni"/>
            </a:endParaRPr>
          </a:p>
        </p:txBody>
      </p:sp>
      <p:sp>
        <p:nvSpPr>
          <p:cNvPr id="29" name="TextBox 28">
            <a:extLst>
              <a:ext uri="{FF2B5EF4-FFF2-40B4-BE49-F238E27FC236}">
                <a16:creationId xmlns:a16="http://schemas.microsoft.com/office/drawing/2014/main" id="{F0FBF5A0-F366-4F47-980B-2B129D11D5FE}"/>
              </a:ext>
            </a:extLst>
          </p:cNvPr>
          <p:cNvSpPr txBox="1"/>
          <p:nvPr/>
        </p:nvSpPr>
        <p:spPr>
          <a:xfrm>
            <a:off x="6333889" y="2972454"/>
            <a:ext cx="280824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latin typeface="Aharoni"/>
                <a:cs typeface="Calibri"/>
              </a:rPr>
              <a:t>Bairro</a:t>
            </a:r>
            <a:endParaRPr lang="en-US" sz="1600" dirty="0">
              <a:latin typeface="Aharoni"/>
            </a:endParaRPr>
          </a:p>
        </p:txBody>
      </p:sp>
      <p:sp>
        <p:nvSpPr>
          <p:cNvPr id="30" name="TextBox 29">
            <a:extLst>
              <a:ext uri="{FF2B5EF4-FFF2-40B4-BE49-F238E27FC236}">
                <a16:creationId xmlns:a16="http://schemas.microsoft.com/office/drawing/2014/main" id="{AD8EEFC5-A0E5-41BA-BF50-DCD71ED8F5B5}"/>
              </a:ext>
            </a:extLst>
          </p:cNvPr>
          <p:cNvSpPr txBox="1"/>
          <p:nvPr/>
        </p:nvSpPr>
        <p:spPr>
          <a:xfrm>
            <a:off x="6333086" y="3586880"/>
            <a:ext cx="280824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latin typeface="Aharoni"/>
                <a:cs typeface="Calibri"/>
              </a:rPr>
              <a:t>Cidade</a:t>
            </a:r>
            <a:endParaRPr lang="en-US" sz="1600" dirty="0">
              <a:latin typeface="Aharoni"/>
            </a:endParaRPr>
          </a:p>
        </p:txBody>
      </p:sp>
      <p:sp>
        <p:nvSpPr>
          <p:cNvPr id="31" name="TextBox 30">
            <a:extLst>
              <a:ext uri="{FF2B5EF4-FFF2-40B4-BE49-F238E27FC236}">
                <a16:creationId xmlns:a16="http://schemas.microsoft.com/office/drawing/2014/main" id="{D70FD6E3-023C-4277-B3F7-0F3152F5F362}"/>
              </a:ext>
            </a:extLst>
          </p:cNvPr>
          <p:cNvSpPr txBox="1"/>
          <p:nvPr/>
        </p:nvSpPr>
        <p:spPr>
          <a:xfrm>
            <a:off x="8745397" y="4281300"/>
            <a:ext cx="513284"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latin typeface="Aharoni"/>
                <a:cs typeface="Calibri"/>
              </a:rPr>
              <a:t>UF</a:t>
            </a:r>
            <a:endParaRPr lang="en-US" sz="1600" dirty="0">
              <a:latin typeface="Aharoni"/>
            </a:endParaRPr>
          </a:p>
        </p:txBody>
      </p:sp>
      <p:sp>
        <p:nvSpPr>
          <p:cNvPr id="32" name="TextBox 31">
            <a:extLst>
              <a:ext uri="{FF2B5EF4-FFF2-40B4-BE49-F238E27FC236}">
                <a16:creationId xmlns:a16="http://schemas.microsoft.com/office/drawing/2014/main" id="{9B3874FC-B603-4BBC-AE41-644CADDC08DF}"/>
              </a:ext>
            </a:extLst>
          </p:cNvPr>
          <p:cNvSpPr txBox="1"/>
          <p:nvPr/>
        </p:nvSpPr>
        <p:spPr>
          <a:xfrm>
            <a:off x="6333890" y="4290267"/>
            <a:ext cx="2073143"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latin typeface="Aharoni"/>
                <a:cs typeface="Calibri"/>
              </a:rPr>
              <a:t>CEP</a:t>
            </a:r>
            <a:endParaRPr lang="en-US" sz="1600" dirty="0">
              <a:latin typeface="Aharoni"/>
              <a:cs typeface="Calibri"/>
            </a:endParaRPr>
          </a:p>
        </p:txBody>
      </p:sp>
      <p:sp>
        <p:nvSpPr>
          <p:cNvPr id="33" name="Rectangle 32">
            <a:extLst>
              <a:ext uri="{FF2B5EF4-FFF2-40B4-BE49-F238E27FC236}">
                <a16:creationId xmlns:a16="http://schemas.microsoft.com/office/drawing/2014/main" id="{CDAC2483-C4C6-47D6-8A51-3769C00EB618}"/>
              </a:ext>
            </a:extLst>
          </p:cNvPr>
          <p:cNvSpPr/>
          <p:nvPr/>
        </p:nvSpPr>
        <p:spPr>
          <a:xfrm>
            <a:off x="6336654" y="3599475"/>
            <a:ext cx="2880730" cy="315950"/>
          </a:xfrm>
          <a:prstGeom prst="rect">
            <a:avLst/>
          </a:prstGeom>
          <a:noFill/>
          <a:ln w="12700">
            <a:solidFill>
              <a:srgbClr val="DE65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7D11AABD-0A1C-4C87-96F0-452C37C45DD1}"/>
              </a:ext>
            </a:extLst>
          </p:cNvPr>
          <p:cNvSpPr/>
          <p:nvPr/>
        </p:nvSpPr>
        <p:spPr>
          <a:xfrm>
            <a:off x="6337458" y="4297111"/>
            <a:ext cx="1159506" cy="306986"/>
          </a:xfrm>
          <a:prstGeom prst="rect">
            <a:avLst/>
          </a:prstGeom>
          <a:noFill/>
          <a:ln w="12700">
            <a:solidFill>
              <a:srgbClr val="DE65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FEC6A8FB-2ACF-4C12-92F1-CC5BAC81503D}"/>
              </a:ext>
            </a:extLst>
          </p:cNvPr>
          <p:cNvSpPr/>
          <p:nvPr/>
        </p:nvSpPr>
        <p:spPr>
          <a:xfrm>
            <a:off x="7735951" y="4288147"/>
            <a:ext cx="675413" cy="306986"/>
          </a:xfrm>
          <a:prstGeom prst="rect">
            <a:avLst/>
          </a:prstGeom>
          <a:noFill/>
          <a:ln w="12700">
            <a:solidFill>
              <a:srgbClr val="DE65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B883C7B-BFC9-4D1E-8058-CBBFECB32BF9}"/>
              </a:ext>
            </a:extLst>
          </p:cNvPr>
          <p:cNvSpPr txBox="1"/>
          <p:nvPr/>
        </p:nvSpPr>
        <p:spPr>
          <a:xfrm>
            <a:off x="7458636" y="4231341"/>
            <a:ext cx="24204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a:latin typeface="Aharoni"/>
                <a:cs typeface="Calibri"/>
              </a:rPr>
              <a:t>-</a:t>
            </a:r>
            <a:endParaRPr lang="en-US" sz="2400" dirty="0">
              <a:latin typeface="Aharoni"/>
              <a:cs typeface="Calibri"/>
            </a:endParaRPr>
          </a:p>
        </p:txBody>
      </p:sp>
      <p:sp>
        <p:nvSpPr>
          <p:cNvPr id="37" name="Rectangle 36">
            <a:extLst>
              <a:ext uri="{FF2B5EF4-FFF2-40B4-BE49-F238E27FC236}">
                <a16:creationId xmlns:a16="http://schemas.microsoft.com/office/drawing/2014/main" id="{C434E16B-AA5D-40CF-87AB-DEDEEA63D587}"/>
              </a:ext>
            </a:extLst>
          </p:cNvPr>
          <p:cNvSpPr/>
          <p:nvPr/>
        </p:nvSpPr>
        <p:spPr>
          <a:xfrm>
            <a:off x="8704139" y="4288147"/>
            <a:ext cx="514049" cy="306985"/>
          </a:xfrm>
          <a:prstGeom prst="rect">
            <a:avLst/>
          </a:prstGeom>
          <a:noFill/>
          <a:ln w="12700">
            <a:solidFill>
              <a:srgbClr val="DE65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478556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856</cp:revision>
  <dcterms:created xsi:type="dcterms:W3CDTF">2021-02-25T18:44:14Z</dcterms:created>
  <dcterms:modified xsi:type="dcterms:W3CDTF">2021-03-02T02:30:30Z</dcterms:modified>
</cp:coreProperties>
</file>