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7ADB8-7AD0-182D-3F26-322829BFBA6C}" v="164" dt="2021-05-09T21:07:49.201"/>
    <p1510:client id="{5706B86A-2D09-8CD2-2B5F-B14F22F429C0}" v="9" dt="2021-05-09T22:26:45.220"/>
    <p1510:client id="{64835D8C-8362-687A-1868-76EE13CC0368}" v="5" dt="2021-05-09T22:17:50.742"/>
    <p1510:client id="{AA675436-5A46-FB1D-30EE-AAC5903ECFD6}" v="77" dt="2021-05-09T21:22:28.864"/>
    <p1510:client id="{EF23FC3E-9D50-FE27-93F6-D12B528D4301}" v="191" dt="2021-05-09T21:13:16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55B3A8-5020-4C07-AD91-3D7952A0A5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0639746-D8A0-44A1-A6D7-0AFFAF0A1D8A}">
      <dgm:prSet/>
      <dgm:spPr/>
      <dgm:t>
        <a:bodyPr/>
        <a:lstStyle/>
        <a:p>
          <a:pPr>
            <a:defRPr cap="all"/>
          </a:pPr>
          <a:r>
            <a:rPr lang="pt-PT" dirty="0"/>
            <a:t>Reuniões </a:t>
          </a:r>
          <a:r>
            <a:rPr lang="pt-PT" dirty="0" err="1"/>
            <a:t>Scrum</a:t>
          </a:r>
          <a:endParaRPr lang="pt-PT" dirty="0"/>
        </a:p>
      </dgm:t>
    </dgm:pt>
    <dgm:pt modelId="{B9DD68E9-34BE-4BB0-953A-BAA3B73C5EC7}" type="parTrans" cxnId="{6EDE671C-4A13-45F0-9E58-2DF9341C23BF}">
      <dgm:prSet/>
      <dgm:spPr/>
      <dgm:t>
        <a:bodyPr/>
        <a:lstStyle/>
        <a:p>
          <a:endParaRPr lang="en-US"/>
        </a:p>
      </dgm:t>
    </dgm:pt>
    <dgm:pt modelId="{7326DFF9-253D-4500-BFAC-6C8E7D098EFF}" type="sibTrans" cxnId="{6EDE671C-4A13-45F0-9E58-2DF9341C23BF}">
      <dgm:prSet/>
      <dgm:spPr/>
      <dgm:t>
        <a:bodyPr/>
        <a:lstStyle/>
        <a:p>
          <a:endParaRPr lang="en-US"/>
        </a:p>
      </dgm:t>
    </dgm:pt>
    <dgm:pt modelId="{34C07518-8CD7-4320-B2B3-699F670989B4}">
      <dgm:prSet/>
      <dgm:spPr/>
      <dgm:t>
        <a:bodyPr/>
        <a:lstStyle/>
        <a:p>
          <a:pPr>
            <a:defRPr cap="all"/>
          </a:pPr>
          <a:r>
            <a:rPr lang="pt-PT" dirty="0">
              <a:latin typeface="Franklin Gothic Book" panose="020B0503020102020204"/>
            </a:rPr>
            <a:t>Entreajuda</a:t>
          </a:r>
          <a:endParaRPr lang="en-US" dirty="0"/>
        </a:p>
      </dgm:t>
    </dgm:pt>
    <dgm:pt modelId="{C7304213-82AC-4AD5-B99E-2550A0762BB2}" type="parTrans" cxnId="{FAA85558-DB1D-4307-B190-E875720D8758}">
      <dgm:prSet/>
      <dgm:spPr/>
      <dgm:t>
        <a:bodyPr/>
        <a:lstStyle/>
        <a:p>
          <a:endParaRPr lang="en-US"/>
        </a:p>
      </dgm:t>
    </dgm:pt>
    <dgm:pt modelId="{2E3B007D-19DE-4414-A99A-E5B037A51551}" type="sibTrans" cxnId="{FAA85558-DB1D-4307-B190-E875720D8758}">
      <dgm:prSet/>
      <dgm:spPr/>
      <dgm:t>
        <a:bodyPr/>
        <a:lstStyle/>
        <a:p>
          <a:endParaRPr lang="en-US"/>
        </a:p>
      </dgm:t>
    </dgm:pt>
    <dgm:pt modelId="{DE293F16-9CA5-4D20-BC34-E0465843284B}" type="pres">
      <dgm:prSet presAssocID="{C755B3A8-5020-4C07-AD91-3D7952A0A5C8}" presName="root" presStyleCnt="0">
        <dgm:presLayoutVars>
          <dgm:dir/>
          <dgm:resizeHandles val="exact"/>
        </dgm:presLayoutVars>
      </dgm:prSet>
      <dgm:spPr/>
    </dgm:pt>
    <dgm:pt modelId="{F9D6D2C2-B84E-4A1F-8320-23011FC4173F}" type="pres">
      <dgm:prSet presAssocID="{70639746-D8A0-44A1-A6D7-0AFFAF0A1D8A}" presName="compNode" presStyleCnt="0"/>
      <dgm:spPr/>
    </dgm:pt>
    <dgm:pt modelId="{A018BA89-62C1-471A-A7D2-0EB42409147B}" type="pres">
      <dgm:prSet presAssocID="{70639746-D8A0-44A1-A6D7-0AFFAF0A1D8A}" presName="iconBgRect" presStyleLbl="bgShp" presStyleIdx="0" presStyleCnt="2"/>
      <dgm:spPr/>
    </dgm:pt>
    <dgm:pt modelId="{06F0A8A7-47FA-4C9C-A6BB-AFDC0A23C87D}" type="pres">
      <dgm:prSet presAssocID="{70639746-D8A0-44A1-A6D7-0AFFAF0A1D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2C2BF7E5-540A-479E-A85A-50C5C39A7736}" type="pres">
      <dgm:prSet presAssocID="{70639746-D8A0-44A1-A6D7-0AFFAF0A1D8A}" presName="spaceRect" presStyleCnt="0"/>
      <dgm:spPr/>
    </dgm:pt>
    <dgm:pt modelId="{8BE2355D-8B9D-41F6-92DF-0EE3C8E9379D}" type="pres">
      <dgm:prSet presAssocID="{70639746-D8A0-44A1-A6D7-0AFFAF0A1D8A}" presName="textRect" presStyleLbl="revTx" presStyleIdx="0" presStyleCnt="2">
        <dgm:presLayoutVars>
          <dgm:chMax val="1"/>
          <dgm:chPref val="1"/>
        </dgm:presLayoutVars>
      </dgm:prSet>
      <dgm:spPr/>
    </dgm:pt>
    <dgm:pt modelId="{4B4B19FC-9212-4C68-968E-EF8CFAE93F17}" type="pres">
      <dgm:prSet presAssocID="{7326DFF9-253D-4500-BFAC-6C8E7D098EFF}" presName="sibTrans" presStyleCnt="0"/>
      <dgm:spPr/>
    </dgm:pt>
    <dgm:pt modelId="{26586C34-F28B-4883-BC56-023401C442F5}" type="pres">
      <dgm:prSet presAssocID="{34C07518-8CD7-4320-B2B3-699F670989B4}" presName="compNode" presStyleCnt="0"/>
      <dgm:spPr/>
    </dgm:pt>
    <dgm:pt modelId="{3830E937-BBF0-4ED9-B79C-C616B9DF3FB7}" type="pres">
      <dgm:prSet presAssocID="{34C07518-8CD7-4320-B2B3-699F670989B4}" presName="iconBgRect" presStyleLbl="bgShp" presStyleIdx="1" presStyleCnt="2"/>
      <dgm:spPr/>
    </dgm:pt>
    <dgm:pt modelId="{C6B69226-33CA-495F-B46F-881FE919D079}" type="pres">
      <dgm:prSet presAssocID="{34C07518-8CD7-4320-B2B3-699F670989B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3F37AD40-F0D1-4CF5-8DD6-B3B14ACDE471}" type="pres">
      <dgm:prSet presAssocID="{34C07518-8CD7-4320-B2B3-699F670989B4}" presName="spaceRect" presStyleCnt="0"/>
      <dgm:spPr/>
    </dgm:pt>
    <dgm:pt modelId="{1826C076-3D77-4DCA-8144-79D5B1501951}" type="pres">
      <dgm:prSet presAssocID="{34C07518-8CD7-4320-B2B3-699F670989B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EDE671C-4A13-45F0-9E58-2DF9341C23BF}" srcId="{C755B3A8-5020-4C07-AD91-3D7952A0A5C8}" destId="{70639746-D8A0-44A1-A6D7-0AFFAF0A1D8A}" srcOrd="0" destOrd="0" parTransId="{B9DD68E9-34BE-4BB0-953A-BAA3B73C5EC7}" sibTransId="{7326DFF9-253D-4500-BFAC-6C8E7D098EFF}"/>
    <dgm:cxn modelId="{E2C1C76F-8B05-4AA2-A81A-1FA3C2EA4596}" type="presOf" srcId="{34C07518-8CD7-4320-B2B3-699F670989B4}" destId="{1826C076-3D77-4DCA-8144-79D5B1501951}" srcOrd="0" destOrd="0" presId="urn:microsoft.com/office/officeart/2018/5/layout/IconCircleLabelList"/>
    <dgm:cxn modelId="{FAA85558-DB1D-4307-B190-E875720D8758}" srcId="{C755B3A8-5020-4C07-AD91-3D7952A0A5C8}" destId="{34C07518-8CD7-4320-B2B3-699F670989B4}" srcOrd="1" destOrd="0" parTransId="{C7304213-82AC-4AD5-B99E-2550A0762BB2}" sibTransId="{2E3B007D-19DE-4414-A99A-E5B037A51551}"/>
    <dgm:cxn modelId="{849860A3-0DF8-4CE4-AD8B-F172465DC3BE}" type="presOf" srcId="{C755B3A8-5020-4C07-AD91-3D7952A0A5C8}" destId="{DE293F16-9CA5-4D20-BC34-E0465843284B}" srcOrd="0" destOrd="0" presId="urn:microsoft.com/office/officeart/2018/5/layout/IconCircleLabelList"/>
    <dgm:cxn modelId="{EF5AECB3-2DB9-41C8-A16D-2A9C88CA2EC6}" type="presOf" srcId="{70639746-D8A0-44A1-A6D7-0AFFAF0A1D8A}" destId="{8BE2355D-8B9D-41F6-92DF-0EE3C8E9379D}" srcOrd="0" destOrd="0" presId="urn:microsoft.com/office/officeart/2018/5/layout/IconCircleLabelList"/>
    <dgm:cxn modelId="{94920420-63AD-45AD-A564-03FB1ACFC63A}" type="presParOf" srcId="{DE293F16-9CA5-4D20-BC34-E0465843284B}" destId="{F9D6D2C2-B84E-4A1F-8320-23011FC4173F}" srcOrd="0" destOrd="0" presId="urn:microsoft.com/office/officeart/2018/5/layout/IconCircleLabelList"/>
    <dgm:cxn modelId="{E81289F1-94BF-48AA-9606-7AE54D2E9F7B}" type="presParOf" srcId="{F9D6D2C2-B84E-4A1F-8320-23011FC4173F}" destId="{A018BA89-62C1-471A-A7D2-0EB42409147B}" srcOrd="0" destOrd="0" presId="urn:microsoft.com/office/officeart/2018/5/layout/IconCircleLabelList"/>
    <dgm:cxn modelId="{02E5FB72-DE6E-4CEB-ADDE-CB13EC09A2FA}" type="presParOf" srcId="{F9D6D2C2-B84E-4A1F-8320-23011FC4173F}" destId="{06F0A8A7-47FA-4C9C-A6BB-AFDC0A23C87D}" srcOrd="1" destOrd="0" presId="urn:microsoft.com/office/officeart/2018/5/layout/IconCircleLabelList"/>
    <dgm:cxn modelId="{C9D57A73-3CCC-4D69-9BF4-DFEB166E66DD}" type="presParOf" srcId="{F9D6D2C2-B84E-4A1F-8320-23011FC4173F}" destId="{2C2BF7E5-540A-479E-A85A-50C5C39A7736}" srcOrd="2" destOrd="0" presId="urn:microsoft.com/office/officeart/2018/5/layout/IconCircleLabelList"/>
    <dgm:cxn modelId="{8E0425B8-29B9-4D5C-BC9A-0C088C3D3C9D}" type="presParOf" srcId="{F9D6D2C2-B84E-4A1F-8320-23011FC4173F}" destId="{8BE2355D-8B9D-41F6-92DF-0EE3C8E9379D}" srcOrd="3" destOrd="0" presId="urn:microsoft.com/office/officeart/2018/5/layout/IconCircleLabelList"/>
    <dgm:cxn modelId="{25AE1D43-4B50-4FD7-8FB5-9347B5FDCF39}" type="presParOf" srcId="{DE293F16-9CA5-4D20-BC34-E0465843284B}" destId="{4B4B19FC-9212-4C68-968E-EF8CFAE93F17}" srcOrd="1" destOrd="0" presId="urn:microsoft.com/office/officeart/2018/5/layout/IconCircleLabelList"/>
    <dgm:cxn modelId="{25311D27-60D5-431C-ACF1-D36246E87A72}" type="presParOf" srcId="{DE293F16-9CA5-4D20-BC34-E0465843284B}" destId="{26586C34-F28B-4883-BC56-023401C442F5}" srcOrd="2" destOrd="0" presId="urn:microsoft.com/office/officeart/2018/5/layout/IconCircleLabelList"/>
    <dgm:cxn modelId="{847AC559-EEC1-4BDC-9111-2ED8635331BF}" type="presParOf" srcId="{26586C34-F28B-4883-BC56-023401C442F5}" destId="{3830E937-BBF0-4ED9-B79C-C616B9DF3FB7}" srcOrd="0" destOrd="0" presId="urn:microsoft.com/office/officeart/2018/5/layout/IconCircleLabelList"/>
    <dgm:cxn modelId="{D58EBE05-92F4-4FD8-AAD8-4843541BEF05}" type="presParOf" srcId="{26586C34-F28B-4883-BC56-023401C442F5}" destId="{C6B69226-33CA-495F-B46F-881FE919D079}" srcOrd="1" destOrd="0" presId="urn:microsoft.com/office/officeart/2018/5/layout/IconCircleLabelList"/>
    <dgm:cxn modelId="{8C5C2056-7EDA-44FF-9FBE-4BF41C28DADA}" type="presParOf" srcId="{26586C34-F28B-4883-BC56-023401C442F5}" destId="{3F37AD40-F0D1-4CF5-8DD6-B3B14ACDE471}" srcOrd="2" destOrd="0" presId="urn:microsoft.com/office/officeart/2018/5/layout/IconCircleLabelList"/>
    <dgm:cxn modelId="{108FB324-2DDB-4032-A773-E3A2406C3335}" type="presParOf" srcId="{26586C34-F28B-4883-BC56-023401C442F5}" destId="{1826C076-3D77-4DCA-8144-79D5B15019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8BA89-62C1-471A-A7D2-0EB42409147B}">
      <dsp:nvSpPr>
        <dsp:cNvPr id="0" name=""/>
        <dsp:cNvSpPr/>
      </dsp:nvSpPr>
      <dsp:spPr>
        <a:xfrm>
          <a:off x="1637803" y="13199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0A8A7-47FA-4C9C-A6BB-AFDC0A23C87D}">
      <dsp:nvSpPr>
        <dsp:cNvPr id="0" name=""/>
        <dsp:cNvSpPr/>
      </dsp:nvSpPr>
      <dsp:spPr>
        <a:xfrm>
          <a:off x="2098490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2355D-8B9D-41F6-92DF-0EE3C8E9379D}">
      <dsp:nvSpPr>
        <dsp:cNvPr id="0" name=""/>
        <dsp:cNvSpPr/>
      </dsp:nvSpPr>
      <dsp:spPr>
        <a:xfrm>
          <a:off x="946771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3500" kern="1200" dirty="0"/>
            <a:t>Reuniões </a:t>
          </a:r>
          <a:r>
            <a:rPr lang="pt-PT" sz="3500" kern="1200" dirty="0" err="1"/>
            <a:t>Scrum</a:t>
          </a:r>
          <a:endParaRPr lang="pt-PT" sz="3500" kern="1200" dirty="0"/>
        </a:p>
      </dsp:txBody>
      <dsp:txXfrm>
        <a:off x="946771" y="2848200"/>
        <a:ext cx="3543750" cy="720000"/>
      </dsp:txXfrm>
    </dsp:sp>
    <dsp:sp modelId="{3830E937-BBF0-4ED9-B79C-C616B9DF3FB7}">
      <dsp:nvSpPr>
        <dsp:cNvPr id="0" name=""/>
        <dsp:cNvSpPr/>
      </dsp:nvSpPr>
      <dsp:spPr>
        <a:xfrm>
          <a:off x="5801709" y="13199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69226-33CA-495F-B46F-881FE919D079}">
      <dsp:nvSpPr>
        <dsp:cNvPr id="0" name=""/>
        <dsp:cNvSpPr/>
      </dsp:nvSpPr>
      <dsp:spPr>
        <a:xfrm>
          <a:off x="6262396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6C076-3D77-4DCA-8144-79D5B1501951}">
      <dsp:nvSpPr>
        <dsp:cNvPr id="0" name=""/>
        <dsp:cNvSpPr/>
      </dsp:nvSpPr>
      <dsp:spPr>
        <a:xfrm>
          <a:off x="5110678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3500" kern="1200" dirty="0">
              <a:latin typeface="Franklin Gothic Book" panose="020B0503020102020204"/>
            </a:rPr>
            <a:t>Entreajuda</a:t>
          </a:r>
          <a:endParaRPr lang="en-US" sz="3500" kern="1200" dirty="0"/>
        </a:p>
      </dsp:txBody>
      <dsp:txXfrm>
        <a:off x="5110678" y="2848200"/>
        <a:ext cx="35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BA82FD-7968-4C0B-9908-7A70885B1C99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310235-F994-4716-A1ED-EEC7D713CE1A}" type="slidenum">
              <a:rPr lang="pt-PT" smtClean="0"/>
              <a:t>‹#›</a:t>
            </a:fld>
            <a:endParaRPr lang="pt-P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95246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82FD-7968-4C0B-9908-7A70885B1C99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0235-F994-4716-A1ED-EEC7D713CE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178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82FD-7968-4C0B-9908-7A70885B1C99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0235-F994-4716-A1ED-EEC7D713CE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49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82FD-7968-4C0B-9908-7A70885B1C99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0235-F994-4716-A1ED-EEC7D713CE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319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BA82FD-7968-4C0B-9908-7A70885B1C99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310235-F994-4716-A1ED-EEC7D713CE1A}" type="slidenum">
              <a:rPr lang="pt-PT" smtClean="0"/>
              <a:t>‹#›</a:t>
            </a:fld>
            <a:endParaRPr lang="pt-P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18876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82FD-7968-4C0B-9908-7A70885B1C99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0235-F994-4716-A1ED-EEC7D713CE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377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82FD-7968-4C0B-9908-7A70885B1C99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0235-F994-4716-A1ED-EEC7D713CE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545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82FD-7968-4C0B-9908-7A70885B1C99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0235-F994-4716-A1ED-EEC7D713CE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003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82FD-7968-4C0B-9908-7A70885B1C99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0235-F994-4716-A1ED-EEC7D713CE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689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BA82FD-7968-4C0B-9908-7A70885B1C99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310235-F994-4716-A1ED-EEC7D713CE1A}" type="slidenum">
              <a:rPr lang="pt-PT" smtClean="0"/>
              <a:t>‹#›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526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BA82FD-7968-4C0B-9908-7A70885B1C99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310235-F994-4716-A1ED-EEC7D713CE1A}" type="slidenum">
              <a:rPr lang="pt-PT" smtClean="0"/>
              <a:t>‹#›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276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ABA82FD-7968-4C0B-9908-7A70885B1C99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7310235-F994-4716-A1ED-EEC7D713CE1A}" type="slidenum">
              <a:rPr lang="pt-PT" smtClean="0"/>
              <a:t>‹#›</a:t>
            </a:fld>
            <a:endParaRPr lang="pt-P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94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1191513@isep.ipp.pt" TargetMode="External"/><Relationship Id="rId2" Type="http://schemas.openxmlformats.org/officeDocument/2006/relationships/hyperlink" Target="mailto:1190743@isep.ipp.p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1170640@isep.ipp.pt" TargetMode="External"/><Relationship Id="rId4" Type="http://schemas.openxmlformats.org/officeDocument/2006/relationships/hyperlink" Target="mailto:1182147@isep.ipp.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E33D6-D766-470F-8CBB-ACEE0FCD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761821"/>
            <a:ext cx="8361229" cy="2098226"/>
          </a:xfrm>
        </p:spPr>
        <p:txBody>
          <a:bodyPr anchor="ctr"/>
          <a:lstStyle/>
          <a:p>
            <a:r>
              <a:rPr lang="pt-PT" sz="5400"/>
              <a:t>Projeto integrador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3C68D4-E1F0-4BA5-A273-A6B3B2EC0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3316928"/>
            <a:ext cx="6831673" cy="1086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Apresentação ao cliente no âmbito de LAPR4</a:t>
            </a:r>
          </a:p>
          <a:p>
            <a:r>
              <a:rPr lang="pt-PT" dirty="0"/>
              <a:t>Sprint B</a:t>
            </a:r>
          </a:p>
          <a:p>
            <a:endParaRPr lang="pt-PT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74312ED5-8A92-4B16-AC36-98EB12E89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611" y="733198"/>
            <a:ext cx="3140686" cy="93239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905DF59-895F-451B-93A2-CC825D08AE1B}"/>
              </a:ext>
            </a:extLst>
          </p:cNvPr>
          <p:cNvSpPr txBox="1"/>
          <p:nvPr/>
        </p:nvSpPr>
        <p:spPr>
          <a:xfrm>
            <a:off x="684363" y="5261493"/>
            <a:ext cx="461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João Alves – 1190743</a:t>
            </a:r>
          </a:p>
          <a:p>
            <a:r>
              <a:rPr lang="pt-PT"/>
              <a:t>João Correia – 1191513</a:t>
            </a:r>
          </a:p>
          <a:p>
            <a:r>
              <a:rPr lang="pt-PT"/>
              <a:t>António Dias – 1182147</a:t>
            </a:r>
          </a:p>
          <a:p>
            <a:r>
              <a:rPr lang="pt-PT"/>
              <a:t>Ricardo Mourisco - 1170640</a:t>
            </a:r>
          </a:p>
        </p:txBody>
      </p:sp>
    </p:spTree>
    <p:extLst>
      <p:ext uri="{BB962C8B-B14F-4D97-AF65-F5344CB8AC3E}">
        <p14:creationId xmlns:p14="http://schemas.microsoft.com/office/powerpoint/2010/main" val="359846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0F133-0E9F-4881-A526-35340D8D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1970A9-6DB0-4FF0-9513-BD3ACD4A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Principais objetivos do sistema;</a:t>
            </a:r>
          </a:p>
          <a:p>
            <a:r>
              <a:rPr lang="pt-PT"/>
              <a:t>Processo de desenvolvimento;</a:t>
            </a:r>
          </a:p>
          <a:p>
            <a:r>
              <a:rPr lang="pt-PT"/>
              <a:t>Planeamento;</a:t>
            </a:r>
          </a:p>
          <a:p>
            <a:r>
              <a:rPr lang="pt-PT"/>
              <a:t>Metodologia de trabalho;</a:t>
            </a:r>
          </a:p>
          <a:p>
            <a:r>
              <a:rPr lang="pt-PT"/>
              <a:t>Qualidade do produto;</a:t>
            </a:r>
          </a:p>
          <a:p>
            <a:r>
              <a:rPr lang="pt-PT"/>
              <a:t>Resultados esperados</a:t>
            </a:r>
          </a:p>
        </p:txBody>
      </p:sp>
    </p:spTree>
    <p:extLst>
      <p:ext uri="{BB962C8B-B14F-4D97-AF65-F5344CB8AC3E}">
        <p14:creationId xmlns:p14="http://schemas.microsoft.com/office/powerpoint/2010/main" val="335942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ADDA3-AD3E-4B5D-A156-CCA98C3B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pt-PT"/>
              <a:t>Principais objetivos do sistema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36E1D3-AAC5-429E-A587-59AF0DCE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PT"/>
              <a:t>Resolução de problemas;</a:t>
            </a:r>
          </a:p>
          <a:p>
            <a:pPr marL="383540" indent="-383540"/>
            <a:r>
              <a:rPr lang="pt-PT"/>
              <a:t>Automação de serviços;</a:t>
            </a:r>
          </a:p>
          <a:p>
            <a:pPr marL="383540" indent="-383540"/>
            <a:r>
              <a:rPr lang="pt-PT"/>
              <a:t>Fácil na sua utilização;</a:t>
            </a:r>
          </a:p>
          <a:p>
            <a:pPr marL="383540" indent="-383540"/>
            <a:r>
              <a:rPr lang="pt-PT"/>
              <a:t>Usado por vários utilizadores.</a:t>
            </a:r>
          </a:p>
          <a:p>
            <a:pPr marL="383540" indent="-383540"/>
            <a:endParaRPr lang="pt-PT" sz="1800"/>
          </a:p>
        </p:txBody>
      </p:sp>
      <p:pic>
        <p:nvPicPr>
          <p:cNvPr id="4" name="Picture 4" descr="A picture containing text, ceramic ware, vector graphics&#10;&#10;Description automatically generated">
            <a:extLst>
              <a:ext uri="{FF2B5EF4-FFF2-40B4-BE49-F238E27FC236}">
                <a16:creationId xmlns:a16="http://schemas.microsoft.com/office/drawing/2014/main" id="{9A6D957C-0DF1-4778-A57C-0515523D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27" y="2327144"/>
            <a:ext cx="4723490" cy="35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8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A02D8-D5FF-4384-A7DF-531398B6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418" y="558800"/>
            <a:ext cx="10221513" cy="1485900"/>
          </a:xfrm>
        </p:spPr>
        <p:txBody>
          <a:bodyPr>
            <a:normAutofit/>
          </a:bodyPr>
          <a:lstStyle/>
          <a:p>
            <a:r>
              <a:rPr lang="pt-PT"/>
              <a:t>Processo de desenvolvimento e 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31CF0F-E132-4AEF-91B5-8E679993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663694" cy="3581400"/>
          </a:xfrm>
        </p:spPr>
        <p:txBody>
          <a:bodyPr>
            <a:normAutofit/>
          </a:bodyPr>
          <a:lstStyle/>
          <a:p>
            <a:r>
              <a:rPr lang="pt-PT"/>
              <a:t>Divisão de </a:t>
            </a:r>
            <a:r>
              <a:rPr lang="pt-PT" err="1"/>
              <a:t>UC’s</a:t>
            </a:r>
            <a:r>
              <a:rPr lang="pt-PT"/>
              <a:t> por ator;</a:t>
            </a:r>
          </a:p>
          <a:p>
            <a:r>
              <a:rPr lang="pt-PT"/>
              <a:t>Resolução das US com maior prioridade em primeiro lugar; </a:t>
            </a:r>
          </a:p>
        </p:txBody>
      </p:sp>
      <p:pic>
        <p:nvPicPr>
          <p:cNvPr id="4" name="Picture 4" descr="A picture containing text, LEGO, toy&#10;&#10;Description automatically generated">
            <a:extLst>
              <a:ext uri="{FF2B5EF4-FFF2-40B4-BE49-F238E27FC236}">
                <a16:creationId xmlns:a16="http://schemas.microsoft.com/office/drawing/2014/main" id="{0636D918-D726-452B-8908-31BBE8B1F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2170275"/>
            <a:ext cx="6517065" cy="397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9F6E8-8F3A-41CD-9F04-16A30737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pt-PT"/>
              <a:t>Metodologia de trabalho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D1FF681F-67A1-406D-AE23-49C75E8320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212351"/>
              </p:ext>
            </p:extLst>
          </p:nvPr>
        </p:nvGraphicFramePr>
        <p:xfrm>
          <a:off x="1637145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737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8F508-B495-4867-8785-E27BB1FB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600445" cy="1485900"/>
          </a:xfrm>
        </p:spPr>
        <p:txBody>
          <a:bodyPr>
            <a:normAutofit/>
          </a:bodyPr>
          <a:lstStyle/>
          <a:p>
            <a:r>
              <a:rPr lang="pt-PT"/>
              <a:t>Qualidade do produto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4AA095-7BB5-49A4-8F73-5028E3068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 err="1"/>
              <a:t>Realização</a:t>
            </a:r>
            <a:r>
              <a:rPr lang="en-US"/>
              <a:t> dos UCs </a:t>
            </a:r>
            <a:r>
              <a:rPr lang="en-US" err="1"/>
              <a:t>deste</a:t>
            </a:r>
            <a:r>
              <a:rPr lang="en-US"/>
              <a:t> Sprint</a:t>
            </a:r>
          </a:p>
        </p:txBody>
      </p:sp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7AF19BA0-9B46-4047-9352-C746E1327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764" y="2283799"/>
            <a:ext cx="6587836" cy="345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0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704DA-6DA8-4ACC-B997-2BC330E7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Resultados esperados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3275A0-9481-4CB5-AF09-E19657C9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PT"/>
              <a:t>Persistência de dados;</a:t>
            </a:r>
            <a:endParaRPr lang="en-US"/>
          </a:p>
          <a:p>
            <a:pPr marL="383540" indent="-383540"/>
            <a:r>
              <a:rPr lang="pt-PT"/>
              <a:t>Utilização de </a:t>
            </a:r>
            <a:r>
              <a:rPr lang="pt-PT" err="1"/>
              <a:t>bootstrap</a:t>
            </a:r>
            <a:r>
              <a:rPr lang="pt-PT"/>
              <a:t> e UI para inserção de dados;</a:t>
            </a:r>
          </a:p>
          <a:p>
            <a:pPr marL="383540" indent="-383540"/>
            <a:r>
              <a:rPr lang="pt-PT"/>
              <a:t>Utilização da aplicação pela linha de comandos;</a:t>
            </a:r>
          </a:p>
          <a:p>
            <a:pPr marL="383540" indent="-383540"/>
            <a:r>
              <a:rPr lang="pt-PT"/>
              <a:t>Programação por camadas;</a:t>
            </a:r>
          </a:p>
          <a:p>
            <a:pPr marL="383540" indent="-383540"/>
            <a:endParaRPr lang="pt-PT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AD6139-13F3-49FE-B548-B65FA28FA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682" y="2626592"/>
            <a:ext cx="2805545" cy="27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0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22F7B-BF33-4E03-988B-FFA336A5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097" y="116325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Conclusão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5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TextBox 2">
            <a:extLst>
              <a:ext uri="{FF2B5EF4-FFF2-40B4-BE49-F238E27FC236}">
                <a16:creationId xmlns:a16="http://schemas.microsoft.com/office/drawing/2014/main" id="{6B0927C2-213A-4918-AE2F-6793CF459530}"/>
              </a:ext>
            </a:extLst>
          </p:cNvPr>
          <p:cNvSpPr txBox="1"/>
          <p:nvPr/>
        </p:nvSpPr>
        <p:spPr>
          <a:xfrm>
            <a:off x="3067628" y="1720151"/>
            <a:ext cx="6051884" cy="304698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/>
              <a:t>Para </a:t>
            </a:r>
            <a:r>
              <a:rPr lang="en-US" sz="3200" err="1"/>
              <a:t>mais</a:t>
            </a:r>
            <a:r>
              <a:rPr lang="en-US" sz="3200"/>
              <a:t> </a:t>
            </a:r>
            <a:r>
              <a:rPr lang="en-US" sz="3200" err="1"/>
              <a:t>informações</a:t>
            </a:r>
            <a:r>
              <a:rPr lang="en-US" sz="3200"/>
              <a:t>:</a:t>
            </a:r>
          </a:p>
          <a:p>
            <a:pPr algn="ctr"/>
            <a:endParaRPr lang="en-US" sz="3200"/>
          </a:p>
          <a:p>
            <a:pPr marL="285750" indent="-285750" algn="ctr">
              <a:buFont typeface="Arial"/>
              <a:buChar char="•"/>
            </a:pPr>
            <a:r>
              <a:rPr lang="en-US" sz="3200">
                <a:hlinkClick r:id="rId2"/>
              </a:rPr>
              <a:t>1190743@isep.ipp.pt</a:t>
            </a:r>
            <a:endParaRPr lang="en-US" sz="3200"/>
          </a:p>
          <a:p>
            <a:pPr marL="285750" indent="-285750" algn="ctr">
              <a:buFont typeface="Arial"/>
              <a:buChar char="•"/>
            </a:pPr>
            <a:r>
              <a:rPr lang="en-US" sz="3200">
                <a:hlinkClick r:id="rId3"/>
              </a:rPr>
              <a:t>1191513@isep.ipp.pt</a:t>
            </a:r>
            <a:endParaRPr lang="en-US" sz="3200"/>
          </a:p>
          <a:p>
            <a:pPr marL="285750" indent="-285750" algn="ctr">
              <a:buFont typeface="Arial"/>
              <a:buChar char="•"/>
            </a:pPr>
            <a:r>
              <a:rPr lang="en-US" sz="3200">
                <a:hlinkClick r:id="rId4"/>
              </a:rPr>
              <a:t>1182147@isep.ipp.pt</a:t>
            </a:r>
            <a:endParaRPr lang="en-US" sz="3200"/>
          </a:p>
          <a:p>
            <a:pPr marL="285750" indent="-285750" algn="ctr">
              <a:buFont typeface="Arial"/>
              <a:buChar char="•"/>
            </a:pPr>
            <a:r>
              <a:rPr lang="en-US" sz="3200">
                <a:hlinkClick r:id="rId5"/>
              </a:rPr>
              <a:t>1170640@isep.ipp.pt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43189146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Recorte</vt:lpstr>
      <vt:lpstr>Projeto integrador</vt:lpstr>
      <vt:lpstr>Índice</vt:lpstr>
      <vt:lpstr>Principais objetivos do sistema</vt:lpstr>
      <vt:lpstr>Processo de desenvolvimento e planeamento</vt:lpstr>
      <vt:lpstr>Metodologia de trabalho</vt:lpstr>
      <vt:lpstr>Qualidade do produto</vt:lpstr>
      <vt:lpstr>Resultados esperados</vt:lpstr>
      <vt:lpstr>Conclusão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b</dc:title>
  <dc:creator>João Alves</dc:creator>
  <cp:revision>15</cp:revision>
  <dcterms:created xsi:type="dcterms:W3CDTF">2021-05-09T15:35:59Z</dcterms:created>
  <dcterms:modified xsi:type="dcterms:W3CDTF">2021-05-09T22:28:12Z</dcterms:modified>
</cp:coreProperties>
</file>