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30.xml" ContentType="application/vnd.openxmlformats-officedocument.presentationml.tags+xml"/>
  <Override PartName="/ppt/tags/tag356.xml" ContentType="application/vnd.openxmlformats-officedocument.presentationml.tags+xml"/>
  <Override PartName="/ppt/tags/tag355.xml" ContentType="application/vnd.openxmlformats-officedocument.presentationml.tags+xml"/>
  <Override PartName="/ppt/tags/tag354.xml" ContentType="application/vnd.openxmlformats-officedocument.presentationml.tags+xml"/>
  <Override PartName="/ppt/tags/tag353.xml" ContentType="application/vnd.openxmlformats-officedocument.presentationml.tags+xml"/>
  <Override PartName="/ppt/tags/tag352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4.xml" ContentType="application/vnd.openxmlformats-officedocument.presentationml.tags+xml"/>
  <Override PartName="/ppt/tags/tag363.xml" ContentType="application/vnd.openxmlformats-officedocument.presentationml.tags+xml"/>
  <Override PartName="/ppt/tags/tag362.xml" ContentType="application/vnd.openxmlformats-officedocument.presentationml.tags+xml"/>
  <Override PartName="/ppt/tags/tag361.xml" ContentType="application/vnd.openxmlformats-officedocument.presentationml.tags+xml"/>
  <Override PartName="/ppt/tags/tag360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9.xml" ContentType="application/vnd.openxmlformats-officedocument.presentationml.tags+xml"/>
  <Override PartName="/ppt/tags/tag341.xml" ContentType="application/vnd.openxmlformats-officedocument.presentationml.tags+xml"/>
  <Override PartName="/ppt/tags/tag340.xml" ContentType="application/vnd.openxmlformats-officedocument.presentationml.tags+xml"/>
  <Override PartName="/ppt/tags/tag339.xml" ContentType="application/vnd.openxmlformats-officedocument.presentationml.tags+xml"/>
  <Override PartName="/ppt/tags/tag338.xml" ContentType="application/vnd.openxmlformats-officedocument.presentationml.tags+xml"/>
  <Override PartName="/ppt/tags/tag337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8.xml" ContentType="application/vnd.openxmlformats-officedocument.presentationml.tags+xml"/>
  <Override PartName="/ppt/tags/tag347.xml" ContentType="application/vnd.openxmlformats-officedocument.presentationml.tags+xml"/>
  <Override PartName="/ppt/tags/tag346.xml" ContentType="application/vnd.openxmlformats-officedocument.presentationml.tags+xml"/>
  <Override PartName="/ppt/tags/tag345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87.xml" ContentType="application/vnd.openxmlformats-officedocument.presentationml.tags+xml"/>
  <Override PartName="/ppt/tags/tag386.xml" ContentType="application/vnd.openxmlformats-officedocument.presentationml.tags+xml"/>
  <Override PartName="/ppt/tags/tag385.xml" ContentType="application/vnd.openxmlformats-officedocument.presentationml.tags+xml"/>
  <Override PartName="/ppt/tags/tag384.xml" ContentType="application/vnd.openxmlformats-officedocument.presentationml.tags+xml"/>
  <Override PartName="/ppt/tags/tag383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5.xml" ContentType="application/vnd.openxmlformats-officedocument.presentationml.tags+xml"/>
  <Override PartName="/ppt/tags/tag394.xml" ContentType="application/vnd.openxmlformats-officedocument.presentationml.tags+xml"/>
  <Override PartName="/ppt/tags/tag393.xml" ContentType="application/vnd.openxmlformats-officedocument.presentationml.tags+xml"/>
  <Override PartName="/ppt/tags/tag392.xml" ContentType="application/vnd.openxmlformats-officedocument.presentationml.tags+xml"/>
  <Override PartName="/ppt/tags/tag391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80.xml" ContentType="application/vnd.openxmlformats-officedocument.presentationml.tags+xml"/>
  <Override PartName="/ppt/tags/tag372.xml" ContentType="application/vnd.openxmlformats-officedocument.presentationml.tags+xml"/>
  <Override PartName="/ppt/tags/tag371.xml" ContentType="application/vnd.openxmlformats-officedocument.presentationml.tags+xml"/>
  <Override PartName="/ppt/tags/tag370.xml" ContentType="application/vnd.openxmlformats-officedocument.presentationml.tags+xml"/>
  <Override PartName="/ppt/tags/tag369.xml" ContentType="application/vnd.openxmlformats-officedocument.presentationml.tags+xml"/>
  <Override PartName="/ppt/tags/tag368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9.xml" ContentType="application/vnd.openxmlformats-officedocument.presentationml.tags+xml"/>
  <Override PartName="/ppt/tags/tag378.xml" ContentType="application/vnd.openxmlformats-officedocument.presentationml.tags+xml"/>
  <Override PartName="/ppt/tags/tag377.xml" ContentType="application/vnd.openxmlformats-officedocument.presentationml.tags+xml"/>
  <Override PartName="/ppt/tags/tag376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295.xml" ContentType="application/vnd.openxmlformats-officedocument.presentationml.tags+xml"/>
  <Override PartName="/ppt/tags/tag294.xml" ContentType="application/vnd.openxmlformats-officedocument.presentationml.tags+xml"/>
  <Override PartName="/ppt/tags/tag293.xml" ContentType="application/vnd.openxmlformats-officedocument.presentationml.tags+xml"/>
  <Override PartName="/ppt/tags/tag292.xml" ContentType="application/vnd.openxmlformats-officedocument.presentationml.tags+xml"/>
  <Override PartName="/ppt/tags/tag291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303.xml" ContentType="application/vnd.openxmlformats-officedocument.presentationml.tags+xml"/>
  <Override PartName="/ppt/tags/tag302.xml" ContentType="application/vnd.openxmlformats-officedocument.presentationml.tags+xml"/>
  <Override PartName="/ppt/tags/tag301.xml" ContentType="application/vnd.openxmlformats-officedocument.presentationml.tags+xml"/>
  <Override PartName="/ppt/tags/tag300.xml" ContentType="application/vnd.openxmlformats-officedocument.presentationml.tags+xml"/>
  <Override PartName="/ppt/tags/tag299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8.xml" ContentType="application/vnd.openxmlformats-officedocument.presentationml.tags+xml"/>
  <Override PartName="/ppt/tags/tag280.xml" ContentType="application/vnd.openxmlformats-officedocument.presentationml.tags+xml"/>
  <Override PartName="/ppt/tags/tag279.xml" ContentType="application/vnd.openxmlformats-officedocument.presentationml.tags+xml"/>
  <Override PartName="/ppt/tags/tag278.xml" ContentType="application/vnd.openxmlformats-officedocument.presentationml.tags+xml"/>
  <Override PartName="/ppt/tags/tag277.xml" ContentType="application/vnd.openxmlformats-officedocument.presentationml.tags+xml"/>
  <Override PartName="/ppt/tags/tag276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7.xml" ContentType="application/vnd.openxmlformats-officedocument.presentationml.tags+xml"/>
  <Override PartName="/ppt/tags/tag286.xml" ContentType="application/vnd.openxmlformats-officedocument.presentationml.tags+xml"/>
  <Override PartName="/ppt/tags/tag285.xml" ContentType="application/vnd.openxmlformats-officedocument.presentationml.tags+xml"/>
  <Override PartName="/ppt/tags/tag284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26.xml" ContentType="application/vnd.openxmlformats-officedocument.presentationml.tags+xml"/>
  <Override PartName="/ppt/tags/tag325.xml" ContentType="application/vnd.openxmlformats-officedocument.presentationml.tags+xml"/>
  <Override PartName="/ppt/tags/tag324.xml" ContentType="application/vnd.openxmlformats-officedocument.presentationml.tags+xml"/>
  <Override PartName="/ppt/tags/tag323.xml" ContentType="application/vnd.openxmlformats-officedocument.presentationml.tags+xml"/>
  <Override PartName="/ppt/tags/tag322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3.xml" ContentType="application/vnd.openxmlformats-officedocument.presentationml.tags+xml"/>
  <Override PartName="/ppt/tags/tag332.xml" ContentType="application/vnd.openxmlformats-officedocument.presentationml.tags+xml"/>
  <Override PartName="/ppt/tags/tag331.xml" ContentType="application/vnd.openxmlformats-officedocument.presentationml.tags+xml"/>
  <Override PartName="/ppt/tags/tag330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19.xml" ContentType="application/vnd.openxmlformats-officedocument.presentationml.tags+xml"/>
  <Override PartName="/ppt/tags/tag311.xml" ContentType="application/vnd.openxmlformats-officedocument.presentationml.tags+xml"/>
  <Override PartName="/ppt/tags/tag310.xml" ContentType="application/vnd.openxmlformats-officedocument.presentationml.tags+xml"/>
  <Override PartName="/ppt/tags/tag309.xml" ContentType="application/vnd.openxmlformats-officedocument.presentationml.tags+xml"/>
  <Override PartName="/ppt/tags/tag308.xml" ContentType="application/vnd.openxmlformats-officedocument.presentationml.tags+xml"/>
  <Override PartName="/ppt/tags/tag307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16.xml" ContentType="application/vnd.openxmlformats-officedocument.presentationml.tags+xml"/>
  <Override PartName="/ppt/tags/tag31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479.xml" ContentType="application/vnd.openxmlformats-officedocument.presentationml.tags+xml"/>
  <Override PartName="/ppt/tags/tag478.xml" ContentType="application/vnd.openxmlformats-officedocument.presentationml.tags+xml"/>
  <Override PartName="/ppt/tags/tag477.xml" ContentType="application/vnd.openxmlformats-officedocument.presentationml.tags+xml"/>
  <Override PartName="/ppt/tags/tag476.xml" ContentType="application/vnd.openxmlformats-officedocument.presentationml.tags+xml"/>
  <Override PartName="/ppt/tags/tag475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28.xml" ContentType="application/vnd.openxmlformats-officedocument.presentationml.tags+xml"/>
  <Override PartName="/ppt/tags/tag486.xml" ContentType="application/vnd.openxmlformats-officedocument.presentationml.tags+xml"/>
  <Override PartName="/ppt/tags/tag485.xml" ContentType="application/vnd.openxmlformats-officedocument.presentationml.tags+xml"/>
  <Override PartName="/ppt/tags/tag484.xml" ContentType="application/vnd.openxmlformats-officedocument.presentationml.tags+xml"/>
  <Override PartName="/ppt/tags/tag483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72.xml" ContentType="application/vnd.openxmlformats-officedocument.presentationml.tags+xml"/>
  <Override PartName="/ppt/tags/tag464.xml" ContentType="application/vnd.openxmlformats-officedocument.presentationml.tags+xml"/>
  <Override PartName="/ppt/tags/tag463.xml" ContentType="application/vnd.openxmlformats-officedocument.presentationml.tags+xml"/>
  <Override PartName="/ppt/tags/tag462.xml" ContentType="application/vnd.openxmlformats-officedocument.presentationml.tags+xml"/>
  <Override PartName="/ppt/tags/tag461.xml" ContentType="application/vnd.openxmlformats-officedocument.presentationml.tags+xml"/>
  <Override PartName="/ppt/tags/tag460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71.xml" ContentType="application/vnd.openxmlformats-officedocument.presentationml.tags+xml"/>
  <Override PartName="/ppt/tags/tag470.xml" ContentType="application/vnd.openxmlformats-officedocument.presentationml.tags+xml"/>
  <Override PartName="/ppt/tags/tag469.xml" ContentType="application/vnd.openxmlformats-officedocument.presentationml.tags+xml"/>
  <Override PartName="/ppt/tags/tag468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27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6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18.xml" ContentType="application/vnd.openxmlformats-officedocument.presentationml.tags+xml"/>
  <Override PartName="/ppt/tags/tag417.xml" ContentType="application/vnd.openxmlformats-officedocument.presentationml.tags+xml"/>
  <Override PartName="/ppt/tags/tag416.xml" ContentType="application/vnd.openxmlformats-officedocument.presentationml.tags+xml"/>
  <Override PartName="/ppt/tags/tag415.xml" ContentType="application/vnd.openxmlformats-officedocument.presentationml.tags+xml"/>
  <Override PartName="/ppt/tags/tag414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6.xml" ContentType="application/vnd.openxmlformats-officedocument.presentationml.tags+xml"/>
  <Override PartName="/ppt/tags/tag425.xml" ContentType="application/vnd.openxmlformats-officedocument.presentationml.tags+xml"/>
  <Override PartName="/ppt/tags/tag424.xml" ContentType="application/vnd.openxmlformats-officedocument.presentationml.tags+xml"/>
  <Override PartName="/ppt/tags/tag423.xml" ContentType="application/vnd.openxmlformats-officedocument.presentationml.tags+xml"/>
  <Override PartName="/ppt/tags/tag422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11.xml" ContentType="application/vnd.openxmlformats-officedocument.presentationml.tags+xml"/>
  <Override PartName="/ppt/tags/tag403.xml" ContentType="application/vnd.openxmlformats-officedocument.presentationml.tags+xml"/>
  <Override PartName="/ppt/tags/tag402.xml" ContentType="application/vnd.openxmlformats-officedocument.presentationml.tags+xml"/>
  <Override PartName="/ppt/tags/tag401.xml" ContentType="application/vnd.openxmlformats-officedocument.presentationml.tags+xml"/>
  <Override PartName="/ppt/tags/tag400.xml" ContentType="application/vnd.openxmlformats-officedocument.presentationml.tags+xml"/>
  <Override PartName="/ppt/tags/tag399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10.xml" ContentType="application/vnd.openxmlformats-officedocument.presentationml.tags+xml"/>
  <Override PartName="/ppt/tags/tag409.xml" ContentType="application/vnd.openxmlformats-officedocument.presentationml.tags+xml"/>
  <Override PartName="/ppt/tags/tag408.xml" ContentType="application/vnd.openxmlformats-officedocument.presentationml.tags+xml"/>
  <Override PartName="/ppt/tags/tag407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49.xml" ContentType="application/vnd.openxmlformats-officedocument.presentationml.tags+xml"/>
  <Override PartName="/ppt/tags/tag448.xml" ContentType="application/vnd.openxmlformats-officedocument.presentationml.tags+xml"/>
  <Override PartName="/ppt/tags/tag447.xml" ContentType="application/vnd.openxmlformats-officedocument.presentationml.tags+xml"/>
  <Override PartName="/ppt/tags/tag446.xml" ContentType="application/vnd.openxmlformats-officedocument.presentationml.tags+xml"/>
  <Override PartName="/ppt/tags/tag4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6.xml" ContentType="application/vnd.openxmlformats-officedocument.presentationml.tags+xml"/>
  <Override PartName="/ppt/tags/tag455.xml" ContentType="application/vnd.openxmlformats-officedocument.presentationml.tags+xml"/>
  <Override PartName="/ppt/tags/tag454.xml" ContentType="application/vnd.openxmlformats-officedocument.presentationml.tags+xml"/>
  <Override PartName="/ppt/tags/tag453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42.xml" ContentType="application/vnd.openxmlformats-officedocument.presentationml.tags+xml"/>
  <Override PartName="/ppt/tags/tag434.xml" ContentType="application/vnd.openxmlformats-officedocument.presentationml.tags+xml"/>
  <Override PartName="/ppt/tags/tag433.xml" ContentType="application/vnd.openxmlformats-officedocument.presentationml.tags+xml"/>
  <Override PartName="/ppt/tags/tag432.xml" ContentType="application/vnd.openxmlformats-officedocument.presentationml.tags+xml"/>
  <Override PartName="/ppt/tags/tag431.xml" ContentType="application/vnd.openxmlformats-officedocument.presentationml.tags+xml"/>
  <Override PartName="/ppt/tags/tag430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41.xml" ContentType="application/vnd.openxmlformats-officedocument.presentationml.tags+xml"/>
  <Override PartName="/ppt/tags/tag440.xml" ContentType="application/vnd.openxmlformats-officedocument.presentationml.tags+xml"/>
  <Override PartName="/ppt/tags/tag439.xml" ContentType="application/vnd.openxmlformats-officedocument.presentationml.tags+xml"/>
  <Override PartName="/ppt/tags/tag438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273.xml" ContentType="application/vnd.openxmlformats-officedocument.presentationml.tags+xml"/>
  <Override PartName="/ppt/tags/tag111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9.xml" ContentType="application/vnd.openxmlformats-officedocument.presentationml.tags+xml"/>
  <Override PartName="/ppt/tags/tag118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96.xml" ContentType="application/vnd.openxmlformats-officedocument.presentationml.tags+xml"/>
  <Override PartName="/ppt/tags/tag95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42.xml" ContentType="application/vnd.openxmlformats-officedocument.presentationml.tags+xml"/>
  <Override PartName="/ppt/tags/tag141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0.xml" ContentType="application/vnd.openxmlformats-officedocument.presentationml.tags+xml"/>
  <Override PartName="/ppt/tags/tag149.xml" ContentType="application/vnd.openxmlformats-officedocument.presentationml.tags+xml"/>
  <Override PartName="/ppt/tags/tag148.xml" ContentType="application/vnd.openxmlformats-officedocument.presentationml.tags+xml"/>
  <Override PartName="/ppt/tags/tag147.xml" ContentType="application/vnd.openxmlformats-officedocument.presentationml.tags+xml"/>
  <Override PartName="/ppt/tags/tag146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27.xml" ContentType="application/vnd.openxmlformats-officedocument.presentationml.tags+xml"/>
  <Override PartName="/ppt/tags/tag126.xml" ContentType="application/vnd.openxmlformats-officedocument.presentationml.tags+xml"/>
  <Override PartName="/ppt/tags/tag125.xml" ContentType="application/vnd.openxmlformats-officedocument.presentationml.tags+xml"/>
  <Override PartName="/ppt/tags/tag124.xml" ContentType="application/vnd.openxmlformats-officedocument.presentationml.tags+xml"/>
  <Override PartName="/ppt/tags/tag123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132.xml" ContentType="application/vnd.openxmlformats-officedocument.presentationml.tags+xml"/>
  <Override PartName="/ppt/tags/tag131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234.xml" ContentType="application/vnd.openxmlformats-officedocument.presentationml.tags+xml"/>
  <Override PartName="/ppt/tags/tag233.xml" ContentType="application/vnd.openxmlformats-officedocument.presentationml.tags+xml"/>
  <Override PartName="/ppt/tags/tag232.xml" ContentType="application/vnd.openxmlformats-officedocument.presentationml.tags+xml"/>
  <Override PartName="/ppt/tags/tag231.xml" ContentType="application/vnd.openxmlformats-officedocument.presentationml.tags+xml"/>
  <Override PartName="/ppt/tags/tag230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42.xml" ContentType="application/vnd.openxmlformats-officedocument.presentationml.tags+xml"/>
  <Override PartName="/ppt/tags/tag241.xml" ContentType="application/vnd.openxmlformats-officedocument.presentationml.tags+xml"/>
  <Override PartName="/ppt/tags/tag240.xml" ContentType="application/vnd.openxmlformats-officedocument.presentationml.tags+xml"/>
  <Override PartName="/ppt/tags/tag239.xml" ContentType="application/vnd.openxmlformats-officedocument.presentationml.tags+xml"/>
  <Override PartName="/ppt/tags/tag238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19.xml" ContentType="application/vnd.openxmlformats-officedocument.presentationml.tags+xml"/>
  <Override PartName="/ppt/tags/tag218.xml" ContentType="application/vnd.openxmlformats-officedocument.presentationml.tags+xml"/>
  <Override PartName="/ppt/tags/tag217.xml" ContentType="application/vnd.openxmlformats-officedocument.presentationml.tags+xml"/>
  <Override PartName="/ppt/tags/tag216.xml" ContentType="application/vnd.openxmlformats-officedocument.presentationml.tags+xml"/>
  <Override PartName="/ppt/tags/tag215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6.xml" ContentType="application/vnd.openxmlformats-officedocument.presentationml.tags+xml"/>
  <Override PartName="/ppt/tags/tag225.xml" ContentType="application/vnd.openxmlformats-officedocument.presentationml.tags+xml"/>
  <Override PartName="/ppt/tags/tag224.xml" ContentType="application/vnd.openxmlformats-officedocument.presentationml.tags+xml"/>
  <Override PartName="/ppt/tags/tag223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65.xml" ContentType="application/vnd.openxmlformats-officedocument.presentationml.tags+xml"/>
  <Override PartName="/ppt/tags/tag264.xml" ContentType="application/vnd.openxmlformats-officedocument.presentationml.tags+xml"/>
  <Override PartName="/ppt/tags/tag263.xml" ContentType="application/vnd.openxmlformats-officedocument.presentationml.tags+xml"/>
  <Override PartName="/ppt/tags/tag262.xml" ContentType="application/vnd.openxmlformats-officedocument.presentationml.tags+xml"/>
  <Override PartName="/ppt/tags/tag261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72.xml" ContentType="application/vnd.openxmlformats-officedocument.presentationml.tags+xml"/>
  <Override PartName="/ppt/tags/tag271.xml" ContentType="application/vnd.openxmlformats-officedocument.presentationml.tags+xml"/>
  <Override PartName="/ppt/tags/tag270.xml" ContentType="application/vnd.openxmlformats-officedocument.presentationml.tags+xml"/>
  <Override PartName="/ppt/tags/tag269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58.xml" ContentType="application/vnd.openxmlformats-officedocument.presentationml.tags+xml"/>
  <Override PartName="/ppt/tags/tag250.xml" ContentType="application/vnd.openxmlformats-officedocument.presentationml.tags+xml"/>
  <Override PartName="/ppt/tags/tag249.xml" ContentType="application/vnd.openxmlformats-officedocument.presentationml.tags+xml"/>
  <Override PartName="/ppt/tags/tag248.xml" ContentType="application/vnd.openxmlformats-officedocument.presentationml.tags+xml"/>
  <Override PartName="/ppt/tags/tag247.xml" ContentType="application/vnd.openxmlformats-officedocument.presentationml.tags+xml"/>
  <Override PartName="/ppt/tags/tag246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7.xml" ContentType="application/vnd.openxmlformats-officedocument.presentationml.tags+xml"/>
  <Override PartName="/ppt/tags/tag256.xml" ContentType="application/vnd.openxmlformats-officedocument.presentationml.tags+xml"/>
  <Override PartName="/ppt/tags/tag255.xml" ContentType="application/vnd.openxmlformats-officedocument.presentationml.tags+xml"/>
  <Override PartName="/ppt/tags/tag254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173.xml" ContentType="application/vnd.openxmlformats-officedocument.presentationml.tags+xml"/>
  <Override PartName="/ppt/tags/tag172.xml" ContentType="application/vnd.openxmlformats-officedocument.presentationml.tags+xml"/>
  <Override PartName="/ppt/tags/tag171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81.xml" ContentType="application/vnd.openxmlformats-officedocument.presentationml.tags+xml"/>
  <Override PartName="/ppt/tags/tag180.xml" ContentType="application/vnd.openxmlformats-officedocument.presentationml.tags+xml"/>
  <Override PartName="/ppt/tags/tag179.xml" ContentType="application/vnd.openxmlformats-officedocument.presentationml.tags+xml"/>
  <Override PartName="/ppt/tags/tag178.xml" ContentType="application/vnd.openxmlformats-officedocument.presentationml.tags+xml"/>
  <Override PartName="/ppt/tags/tag177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58.xml" ContentType="application/vnd.openxmlformats-officedocument.presentationml.tags+xml"/>
  <Override PartName="/ppt/tags/tag157.xml" ContentType="application/vnd.openxmlformats-officedocument.presentationml.tags+xml"/>
  <Override PartName="/ppt/tags/tag156.xml" ContentType="application/vnd.openxmlformats-officedocument.presentationml.tags+xml"/>
  <Override PartName="/ppt/tags/tag155.xml" ContentType="application/vnd.openxmlformats-officedocument.presentationml.tags+xml"/>
  <Override PartName="/ppt/tags/tag154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5.xml" ContentType="application/vnd.openxmlformats-officedocument.presentationml.tags+xml"/>
  <Override PartName="/ppt/tags/tag164.xml" ContentType="application/vnd.openxmlformats-officedocument.presentationml.tags+xml"/>
  <Override PartName="/ppt/tags/tag163.xml" ContentType="application/vnd.openxmlformats-officedocument.presentationml.tags+xml"/>
  <Override PartName="/ppt/tags/tag162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204.xml" ContentType="application/vnd.openxmlformats-officedocument.presentationml.tags+xml"/>
  <Override PartName="/ppt/tags/tag203.xml" ContentType="application/vnd.openxmlformats-officedocument.presentationml.tags+xml"/>
  <Override PartName="/ppt/tags/tag202.xml" ContentType="application/vnd.openxmlformats-officedocument.presentationml.tags+xml"/>
  <Override PartName="/ppt/tags/tag201.xml" ContentType="application/vnd.openxmlformats-officedocument.presentationml.tags+xml"/>
  <Override PartName="/ppt/tags/tag200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11.xml" ContentType="application/vnd.openxmlformats-officedocument.presentationml.tags+xml"/>
  <Override PartName="/ppt/tags/tag210.xml" ContentType="application/vnd.openxmlformats-officedocument.presentationml.tags+xml"/>
  <Override PartName="/ppt/tags/tag209.xml" ContentType="application/vnd.openxmlformats-officedocument.presentationml.tags+xml"/>
  <Override PartName="/ppt/tags/tag208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189.xml" ContentType="application/vnd.openxmlformats-officedocument.presentationml.tags+xml"/>
  <Override PartName="/ppt/tags/tag188.xml" ContentType="application/vnd.openxmlformats-officedocument.presentationml.tags+xml"/>
  <Override PartName="/ppt/tags/tag187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6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193.xml" ContentType="application/vnd.openxmlformats-officedocument.presentationml.tags+xml"/>
  <Override PartName="/ppt/tags/tag29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9"/>
  </p:notesMasterIdLst>
  <p:sldIdLst>
    <p:sldId id="260" r:id="rId2"/>
    <p:sldId id="302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73874" autoAdjust="0"/>
  </p:normalViewPr>
  <p:slideViewPr>
    <p:cSldViewPr snapToGrid="0">
      <p:cViewPr varScale="1">
        <p:scale>
          <a:sx n="68" d="100"/>
          <a:sy n="68" d="100"/>
        </p:scale>
        <p:origin x="2184" y="2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06.10.18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6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What you will learn </a:t>
            </a:r>
            <a:br>
              <a:rPr lang="en-US" dirty="0"/>
            </a:br>
            <a:r>
              <a:rPr lang="en-US" dirty="0"/>
              <a:t>in this course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start</a:t>
            </a:r>
            <a:r>
              <a:rPr lang="de-DE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DPO – </a:t>
            </a:r>
            <a:r>
              <a:rPr lang="de-DE" dirty="0" err="1"/>
              <a:t>volunary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mandatory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International Transfers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BCRs, SCCs</a:t>
            </a:r>
          </a:p>
          <a:p>
            <a:pPr marL="0" indent="0">
              <a:buNone/>
            </a:pPr>
            <a:r>
              <a:rPr lang="de-DE" dirty="0" err="1"/>
              <a:t>Safeguards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Exceptions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Representatives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DPOs</a:t>
            </a:r>
          </a:p>
          <a:p>
            <a:pPr marL="0" indent="0">
              <a:buNone/>
            </a:pPr>
            <a:r>
              <a:rPr lang="de-DE" dirty="0"/>
              <a:t>DPOs not in EU</a:t>
            </a:r>
          </a:p>
        </p:txBody>
      </p:sp>
    </p:spTree>
    <p:extLst>
      <p:ext uri="{BB962C8B-B14F-4D97-AF65-F5344CB8AC3E}">
        <p14:creationId xmlns:p14="http://schemas.microsoft.com/office/powerpoint/2010/main" val="405553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Ex.1 EU SME - Business Details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HQ in </a:t>
            </a:r>
            <a:r>
              <a:rPr lang="de-DE" dirty="0" err="1"/>
              <a:t>Ireland</a:t>
            </a:r>
            <a:r>
              <a:rPr lang="de-DE" dirty="0"/>
              <a:t> + </a:t>
            </a:r>
            <a:r>
              <a:rPr lang="de-DE" dirty="0" err="1"/>
              <a:t>locations</a:t>
            </a:r>
            <a:r>
              <a:rPr lang="de-DE" dirty="0"/>
              <a:t> in Liechtenstein &amp; France</a:t>
            </a:r>
          </a:p>
          <a:p>
            <a:pPr marL="0" indent="0">
              <a:buNone/>
            </a:pPr>
            <a:r>
              <a:rPr lang="de-DE" dirty="0" err="1"/>
              <a:t>Exporting</a:t>
            </a:r>
            <a:r>
              <a:rPr lang="de-DE" dirty="0"/>
              <a:t> </a:t>
            </a:r>
            <a:r>
              <a:rPr lang="de-DE" dirty="0" err="1"/>
              <a:t>consumer</a:t>
            </a:r>
            <a:r>
              <a:rPr lang="de-DE" dirty="0"/>
              <a:t> </a:t>
            </a:r>
            <a:r>
              <a:rPr lang="de-DE" dirty="0" err="1"/>
              <a:t>electronics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EU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non-EU</a:t>
            </a:r>
          </a:p>
          <a:p>
            <a:pPr marL="0" indent="0">
              <a:buNone/>
            </a:pPr>
            <a:r>
              <a:rPr lang="de-DE" dirty="0" err="1">
                <a:sym typeface="Wingdings" pitchFamily="2" charset="2"/>
              </a:rPr>
              <a:t>Sales</a:t>
            </a:r>
            <a:r>
              <a:rPr lang="de-DE" dirty="0">
                <a:sym typeface="Wingdings" pitchFamily="2" charset="2"/>
              </a:rPr>
              <a:t> &amp; Marketing – Liechtenstein</a:t>
            </a: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50.000 online </a:t>
            </a:r>
            <a:r>
              <a:rPr lang="de-DE" dirty="0" err="1">
                <a:sym typeface="Wingdings" pitchFamily="2" charset="2"/>
              </a:rPr>
              <a:t>customers</a:t>
            </a: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15.000 </a:t>
            </a:r>
            <a:r>
              <a:rPr lang="de-DE" dirty="0" err="1">
                <a:sym typeface="Wingdings" pitchFamily="2" charset="2"/>
              </a:rPr>
              <a:t>buyers</a:t>
            </a:r>
            <a:r>
              <a:rPr lang="de-DE" dirty="0">
                <a:sym typeface="Wingdings" pitchFamily="2" charset="2"/>
              </a:rPr>
              <a:t> /</a:t>
            </a:r>
            <a:r>
              <a:rPr lang="de-DE" dirty="0" err="1">
                <a:sym typeface="Wingdings" pitchFamily="2" charset="2"/>
              </a:rPr>
              <a:t>year</a:t>
            </a: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NEW </a:t>
            </a:r>
            <a:r>
              <a:rPr lang="de-DE" dirty="0" err="1">
                <a:sym typeface="Wingdings" pitchFamily="2" charset="2"/>
              </a:rPr>
              <a:t>technology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introduced</a:t>
            </a:r>
            <a:r>
              <a:rPr lang="de-DE" dirty="0">
                <a:sym typeface="Wingdings" pitchFamily="2" charset="2"/>
              </a:rPr>
              <a:t> 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24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Ex.2 US multinational - Business Details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HQ in US (California) </a:t>
            </a:r>
            <a:r>
              <a:rPr lang="de-DE" dirty="0" err="1"/>
              <a:t>with</a:t>
            </a:r>
            <a:r>
              <a:rPr lang="de-DE" dirty="0"/>
              <a:t> EU </a:t>
            </a:r>
            <a:r>
              <a:rPr lang="de-DE" dirty="0" err="1"/>
              <a:t>subsidiaries</a:t>
            </a:r>
            <a:r>
              <a:rPr lang="de-DE" dirty="0"/>
              <a:t> (</a:t>
            </a:r>
            <a:r>
              <a:rPr lang="de-DE" dirty="0" err="1"/>
              <a:t>including</a:t>
            </a:r>
            <a:r>
              <a:rPr lang="de-DE" dirty="0"/>
              <a:t> Germany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Italy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b="1" dirty="0"/>
              <a:t>50 </a:t>
            </a:r>
            <a:r>
              <a:rPr lang="de-DE" b="1" dirty="0" err="1"/>
              <a:t>million</a:t>
            </a:r>
            <a:r>
              <a:rPr lang="de-DE" b="1" dirty="0"/>
              <a:t> </a:t>
            </a:r>
            <a:r>
              <a:rPr lang="de-DE" dirty="0" err="1"/>
              <a:t>subscribers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Hyperbad</a:t>
            </a:r>
            <a:r>
              <a:rPr lang="de-DE" dirty="0"/>
              <a:t> – Indian </a:t>
            </a:r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QuickBakk</a:t>
            </a:r>
            <a:r>
              <a:rPr lang="de-DE" b="1" dirty="0"/>
              <a:t> </a:t>
            </a:r>
            <a:r>
              <a:rPr lang="de-DE" dirty="0"/>
              <a:t>– Philippine </a:t>
            </a:r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mirroring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Disaster</a:t>
            </a:r>
            <a:r>
              <a:rPr lang="de-DE" dirty="0"/>
              <a:t> </a:t>
            </a:r>
            <a:r>
              <a:rPr lang="de-DE" dirty="0" err="1"/>
              <a:t>Recovery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– </a:t>
            </a:r>
            <a:r>
              <a:rPr lang="de-DE" dirty="0" err="1"/>
              <a:t>hosting</a:t>
            </a:r>
            <a:r>
              <a:rPr lang="de-DE" dirty="0"/>
              <a:t> in Germany </a:t>
            </a:r>
            <a:r>
              <a:rPr lang="de-DE" dirty="0" err="1"/>
              <a:t>and</a:t>
            </a:r>
            <a:r>
              <a:rPr lang="de-DE" dirty="0"/>
              <a:t> California</a:t>
            </a:r>
          </a:p>
          <a:p>
            <a:pPr marL="0" indent="0">
              <a:buNone/>
            </a:pPr>
            <a:r>
              <a:rPr lang="de-DE" dirty="0" err="1"/>
              <a:t>Italian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– Design &amp; Marketing</a:t>
            </a:r>
          </a:p>
          <a:p>
            <a:pPr marL="0" indent="0">
              <a:buNone/>
            </a:pPr>
            <a:r>
              <a:rPr lang="de-DE" dirty="0"/>
              <a:t>„MEH“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„crazy </a:t>
            </a:r>
            <a:r>
              <a:rPr lang="de-DE" dirty="0" err="1"/>
              <a:t>drama</a:t>
            </a:r>
            <a:r>
              <a:rPr lang="de-DE" dirty="0"/>
              <a:t>“ </a:t>
            </a:r>
            <a:r>
              <a:rPr lang="de-DE" dirty="0" err="1"/>
              <a:t>video</a:t>
            </a:r>
            <a:r>
              <a:rPr lang="de-DE" dirty="0"/>
              <a:t>  –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subscription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Social</a:t>
            </a:r>
            <a:r>
              <a:rPr lang="de-DE" dirty="0"/>
              <a:t> App </a:t>
            </a:r>
            <a:r>
              <a:rPr lang="de-DE" dirty="0" err="1"/>
              <a:t>plugin</a:t>
            </a:r>
            <a:r>
              <a:rPr lang="de-DE" dirty="0"/>
              <a:t> – „</a:t>
            </a:r>
            <a:r>
              <a:rPr lang="de-DE" dirty="0" err="1"/>
              <a:t>trumpeted</a:t>
            </a:r>
            <a:r>
              <a:rPr lang="de-DE" dirty="0"/>
              <a:t> </a:t>
            </a:r>
            <a:r>
              <a:rPr lang="de-DE" dirty="0" err="1"/>
              <a:t>webpage</a:t>
            </a:r>
            <a:r>
              <a:rPr lang="de-DE" dirty="0"/>
              <a:t>“ – </a:t>
            </a:r>
            <a:r>
              <a:rPr lang="de-DE" dirty="0" err="1"/>
              <a:t>trumpet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elephant‘s</a:t>
            </a:r>
            <a:r>
              <a:rPr lang="de-DE" dirty="0"/>
              <a:t> </a:t>
            </a:r>
            <a:r>
              <a:rPr lang="de-DE" dirty="0" err="1"/>
              <a:t>trunk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85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CIPP/E - </a:t>
            </a:r>
            <a:r>
              <a:rPr lang="de-DE" dirty="0" err="1"/>
              <a:t>Question</a:t>
            </a:r>
            <a:r>
              <a:rPr lang="de-DE" dirty="0"/>
              <a:t> 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According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General Data </a:t>
            </a:r>
            <a:r>
              <a:rPr lang="ro-RO" sz="2400" dirty="0" err="1"/>
              <a:t>Protection</a:t>
            </a:r>
            <a:r>
              <a:rPr lang="ro-RO" sz="2400" dirty="0"/>
              <a:t> </a:t>
            </a:r>
            <a:r>
              <a:rPr lang="ro-RO" sz="2400" dirty="0" err="1"/>
              <a:t>Regulation</a:t>
            </a:r>
            <a:r>
              <a:rPr lang="ro-RO" sz="2400" dirty="0"/>
              <a:t> (GDPR), </a:t>
            </a:r>
            <a:r>
              <a:rPr lang="ro-RO" sz="2400" dirty="0" err="1"/>
              <a:t>when</a:t>
            </a:r>
            <a:r>
              <a:rPr lang="ro-RO" sz="2400" dirty="0"/>
              <a:t> </a:t>
            </a:r>
            <a:r>
              <a:rPr lang="ro-RO" sz="2400" dirty="0" err="1"/>
              <a:t>does</a:t>
            </a:r>
            <a:r>
              <a:rPr lang="ro-RO" sz="2400" dirty="0"/>
              <a:t> an </a:t>
            </a:r>
            <a:r>
              <a:rPr lang="ro-RO" sz="2400" dirty="0" err="1"/>
              <a:t>organisation</a:t>
            </a:r>
            <a:r>
              <a:rPr lang="ro-RO" sz="2400" dirty="0"/>
              <a:t> </a:t>
            </a:r>
            <a:r>
              <a:rPr lang="ro-RO" sz="2400" dirty="0" err="1"/>
              <a:t>need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take</a:t>
            </a:r>
            <a:r>
              <a:rPr lang="ro-RO" sz="2400" dirty="0"/>
              <a:t> </a:t>
            </a:r>
            <a:r>
              <a:rPr lang="ro-RO" sz="2400" dirty="0" err="1"/>
              <a:t>action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legitimise</a:t>
            </a:r>
            <a:r>
              <a:rPr lang="ro-RO" sz="2400" dirty="0"/>
              <a:t> </a:t>
            </a:r>
            <a:r>
              <a:rPr lang="ro-RO" sz="2400" dirty="0" err="1"/>
              <a:t>cross-border</a:t>
            </a:r>
            <a:r>
              <a:rPr lang="ro-RO" sz="2400" dirty="0"/>
              <a:t> data </a:t>
            </a:r>
            <a:r>
              <a:rPr lang="ro-RO" sz="2400" dirty="0" err="1"/>
              <a:t>transfers</a:t>
            </a:r>
            <a:r>
              <a:rPr lang="ro-RO" sz="2400" dirty="0"/>
              <a:t> of personal data? </a:t>
            </a:r>
          </a:p>
          <a:p>
            <a:pPr marL="470916" lvl="1" indent="-342900">
              <a:buFont typeface="+mj-lt"/>
              <a:buAutoNum type="alphaLcParenR"/>
            </a:pP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routed</a:t>
            </a:r>
            <a:r>
              <a:rPr lang="ro-RO" dirty="0"/>
              <a:t> </a:t>
            </a:r>
            <a:r>
              <a:rPr lang="ro-RO" dirty="0" err="1"/>
              <a:t>through</a:t>
            </a:r>
            <a:r>
              <a:rPr lang="ro-RO" dirty="0"/>
              <a:t> </a:t>
            </a:r>
            <a:r>
              <a:rPr lang="ro-RO" dirty="0" err="1"/>
              <a:t>another</a:t>
            </a:r>
            <a:r>
              <a:rPr lang="ro-RO" dirty="0"/>
              <a:t> </a:t>
            </a:r>
            <a:r>
              <a:rPr lang="ro-RO" dirty="0" err="1"/>
              <a:t>jurisdiction</a:t>
            </a:r>
            <a:r>
              <a:rPr lang="ro-RO" dirty="0"/>
              <a:t> in or </a:t>
            </a:r>
            <a:r>
              <a:rPr lang="ro-RO" dirty="0" err="1"/>
              <a:t>outside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</a:p>
          <a:p>
            <a:pPr marL="470916" lvl="1" indent="-342900">
              <a:buFont typeface="+mj-lt"/>
              <a:buAutoNum type="alphaLcParenR"/>
            </a:pP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transferred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one</a:t>
            </a:r>
            <a:r>
              <a:rPr lang="ro-RO" dirty="0"/>
              <a:t> </a:t>
            </a:r>
            <a:r>
              <a:rPr lang="ro-RO" dirty="0" err="1"/>
              <a:t>jurisdiction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another</a:t>
            </a:r>
            <a:r>
              <a:rPr lang="ro-RO" dirty="0"/>
              <a:t> </a:t>
            </a:r>
          </a:p>
          <a:p>
            <a:pPr marL="470916" lvl="1" indent="-342900">
              <a:buFont typeface="+mj-lt"/>
              <a:buAutoNum type="alphaLcParenR"/>
            </a:pP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transferred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a </a:t>
            </a:r>
            <a:r>
              <a:rPr lang="ro-RO" dirty="0" err="1"/>
              <a:t>jurisdiction</a:t>
            </a:r>
            <a:r>
              <a:rPr lang="ro-RO" dirty="0"/>
              <a:t> </a:t>
            </a:r>
            <a:r>
              <a:rPr lang="ro-RO" dirty="0" err="1"/>
              <a:t>outside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  <a:r>
              <a:rPr lang="ro-RO" dirty="0" err="1"/>
              <a:t>to</a:t>
            </a:r>
            <a:r>
              <a:rPr lang="ro-RO" dirty="0"/>
              <a:t> a </a:t>
            </a:r>
            <a:r>
              <a:rPr lang="ro-RO" dirty="0" err="1"/>
              <a:t>member</a:t>
            </a:r>
            <a:r>
              <a:rPr lang="ro-RO" dirty="0"/>
              <a:t> state of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</a:p>
          <a:p>
            <a:pPr marL="470916" lvl="1" indent="-342900">
              <a:buFont typeface="+mj-lt"/>
              <a:buAutoNum type="alphaLcParenR"/>
            </a:pP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transferred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a </a:t>
            </a:r>
            <a:r>
              <a:rPr lang="ro-RO" dirty="0" err="1"/>
              <a:t>jurisdiction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  <a:r>
              <a:rPr lang="ro-RO" dirty="0" err="1"/>
              <a:t>to</a:t>
            </a:r>
            <a:r>
              <a:rPr lang="ro-RO" dirty="0"/>
              <a:t> a </a:t>
            </a:r>
            <a:r>
              <a:rPr lang="ro-RO" dirty="0" err="1"/>
              <a:t>third</a:t>
            </a:r>
            <a:r>
              <a:rPr lang="ro-RO" dirty="0"/>
              <a:t> country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deemed</a:t>
            </a:r>
            <a:r>
              <a:rPr lang="ro-RO" dirty="0"/>
              <a:t> </a:t>
            </a:r>
            <a:r>
              <a:rPr lang="ro-RO" dirty="0" err="1"/>
              <a:t>adequate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83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CIPM - </a:t>
            </a:r>
            <a:r>
              <a:rPr lang="de-DE" dirty="0" err="1"/>
              <a:t>Question</a:t>
            </a:r>
            <a:r>
              <a:rPr lang="de-DE" dirty="0"/>
              <a:t> 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value</a:t>
            </a:r>
            <a:r>
              <a:rPr lang="ro-RO" sz="2400" dirty="0"/>
              <a:t> of a </a:t>
            </a:r>
            <a:r>
              <a:rPr lang="ro-RO" sz="2400" dirty="0" err="1"/>
              <a:t>privacy</a:t>
            </a:r>
            <a:r>
              <a:rPr lang="ro-RO" sz="2400" dirty="0"/>
              <a:t> workshop for an </a:t>
            </a:r>
            <a:r>
              <a:rPr lang="ro-RO" sz="2400" dirty="0" err="1"/>
              <a:t>organization's</a:t>
            </a:r>
            <a:r>
              <a:rPr lang="ro-RO" sz="2400" dirty="0"/>
              <a:t> </a:t>
            </a:r>
            <a:r>
              <a:rPr lang="ro-RO" sz="2400" dirty="0" err="1"/>
              <a:t>stakeholders</a:t>
            </a:r>
            <a:r>
              <a:rPr lang="ro-RO" sz="2400" dirty="0"/>
              <a:t>?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A workshop </a:t>
            </a:r>
            <a:r>
              <a:rPr lang="ro-RO" sz="2400" dirty="0" err="1"/>
              <a:t>ensures</a:t>
            </a:r>
            <a:r>
              <a:rPr lang="ro-RO" sz="2400" dirty="0"/>
              <a:t> </a:t>
            </a:r>
            <a:r>
              <a:rPr lang="ro-RO" sz="2400" dirty="0" err="1"/>
              <a:t>compliance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policies</a:t>
            </a:r>
            <a:r>
              <a:rPr lang="ro-RO" sz="2400" dirty="0"/>
              <a:t> at </a:t>
            </a:r>
            <a:r>
              <a:rPr lang="ro-RO" sz="2400" dirty="0" err="1"/>
              <a:t>all</a:t>
            </a:r>
            <a:r>
              <a:rPr lang="ro-RO" sz="2400" dirty="0"/>
              <a:t> </a:t>
            </a:r>
            <a:r>
              <a:rPr lang="ro-RO" sz="2400" dirty="0" err="1"/>
              <a:t>levels</a:t>
            </a:r>
            <a:r>
              <a:rPr lang="ro-RO" sz="2400" dirty="0"/>
              <a:t> of an </a:t>
            </a:r>
            <a:r>
              <a:rPr lang="ro-RO" sz="2400" dirty="0" err="1"/>
              <a:t>organization</a:t>
            </a:r>
            <a:r>
              <a:rPr lang="ro-RO" sz="2400" dirty="0"/>
              <a:t>.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A workshop </a:t>
            </a:r>
            <a:r>
              <a:rPr lang="ro-RO" sz="2400" dirty="0" err="1"/>
              <a:t>ensures</a:t>
            </a:r>
            <a:r>
              <a:rPr lang="ro-RO" sz="2400" dirty="0"/>
              <a:t> </a:t>
            </a:r>
            <a:r>
              <a:rPr lang="ro-RO" sz="2400" dirty="0" err="1"/>
              <a:t>all</a:t>
            </a:r>
            <a:r>
              <a:rPr lang="ro-RO" sz="2400" dirty="0"/>
              <a:t> </a:t>
            </a:r>
            <a:r>
              <a:rPr lang="ro-RO" sz="2400" dirty="0" err="1"/>
              <a:t>stakeholders</a:t>
            </a:r>
            <a:r>
              <a:rPr lang="ro-RO" sz="2400" dirty="0"/>
              <a:t> </a:t>
            </a:r>
            <a:r>
              <a:rPr lang="ro-RO" sz="2400" dirty="0" err="1"/>
              <a:t>commit</a:t>
            </a:r>
            <a:r>
              <a:rPr lang="ro-RO" sz="2400" dirty="0"/>
              <a:t> </a:t>
            </a:r>
            <a:r>
              <a:rPr lang="ro-RO" sz="2400" dirty="0" err="1"/>
              <a:t>resources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program.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A workshop </a:t>
            </a:r>
            <a:r>
              <a:rPr lang="ro-RO" sz="2400" dirty="0" err="1"/>
              <a:t>ensures</a:t>
            </a:r>
            <a:r>
              <a:rPr lang="ro-RO" sz="2400" dirty="0"/>
              <a:t> </a:t>
            </a:r>
            <a:r>
              <a:rPr lang="ro-RO" sz="2400" dirty="0" err="1"/>
              <a:t>common</a:t>
            </a:r>
            <a:r>
              <a:rPr lang="ro-RO" sz="2400" dirty="0"/>
              <a:t> </a:t>
            </a:r>
            <a:r>
              <a:rPr lang="ro-RO" sz="2400" dirty="0" err="1"/>
              <a:t>baseline</a:t>
            </a:r>
            <a:r>
              <a:rPr lang="ro-RO" sz="2400" dirty="0"/>
              <a:t> </a:t>
            </a:r>
            <a:r>
              <a:rPr lang="ro-RO" sz="2400" dirty="0" err="1"/>
              <a:t>understanding</a:t>
            </a:r>
            <a:r>
              <a:rPr lang="ro-RO" sz="2400" dirty="0"/>
              <a:t>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risks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challenges</a:t>
            </a:r>
            <a:r>
              <a:rPr lang="ro-RO" sz="2400" dirty="0"/>
              <a:t>.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A workshop </a:t>
            </a:r>
            <a:r>
              <a:rPr lang="ro-RO" sz="2400" dirty="0" err="1"/>
              <a:t>allows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professional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create a single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across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organization</a:t>
            </a:r>
            <a:r>
              <a:rPr lang="ro-RO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05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CIPT - </a:t>
            </a:r>
            <a:r>
              <a:rPr lang="de-DE" dirty="0" err="1"/>
              <a:t>Question</a:t>
            </a:r>
            <a:r>
              <a:rPr lang="de-DE" dirty="0"/>
              <a:t> 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dirty="0" err="1"/>
              <a:t>Which</a:t>
            </a:r>
            <a:r>
              <a:rPr lang="ro-RO" dirty="0"/>
              <a:t> of </a:t>
            </a:r>
            <a:r>
              <a:rPr lang="ro-RO" dirty="0" err="1"/>
              <a:t>these</a:t>
            </a:r>
            <a:r>
              <a:rPr lang="ro-RO" dirty="0"/>
              <a:t> </a:t>
            </a:r>
            <a:r>
              <a:rPr lang="ro-RO" dirty="0" err="1"/>
              <a:t>may</a:t>
            </a:r>
            <a:r>
              <a:rPr lang="ro-RO" dirty="0"/>
              <a:t> </a:t>
            </a:r>
            <a:r>
              <a:rPr lang="ro-RO" dirty="0" err="1"/>
              <a:t>pose</a:t>
            </a:r>
            <a:r>
              <a:rPr lang="ro-RO" dirty="0"/>
              <a:t> a “client </a:t>
            </a:r>
            <a:r>
              <a:rPr lang="ro-RO" dirty="0" err="1"/>
              <a:t>side</a:t>
            </a:r>
            <a:r>
              <a:rPr lang="ro-RO" dirty="0"/>
              <a:t>”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risk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an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loading</a:t>
            </a:r>
            <a:r>
              <a:rPr lang="ro-RO" dirty="0"/>
              <a:t> personal data on a company laptop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failure</a:t>
            </a:r>
            <a:r>
              <a:rPr lang="ro-RO" dirty="0"/>
              <a:t> of a firewall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 </a:t>
            </a:r>
            <a:r>
              <a:rPr lang="ro-RO" dirty="0" err="1"/>
              <a:t>protecting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company’s</a:t>
            </a:r>
            <a:r>
              <a:rPr lang="ro-RO" dirty="0"/>
              <a:t> </a:t>
            </a:r>
            <a:r>
              <a:rPr lang="ro-RO" dirty="0" err="1"/>
              <a:t>network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 </a:t>
            </a:r>
            <a:r>
              <a:rPr lang="ro-RO" dirty="0" err="1"/>
              <a:t>distributed</a:t>
            </a:r>
            <a:r>
              <a:rPr lang="ro-RO" dirty="0"/>
              <a:t> </a:t>
            </a:r>
            <a:r>
              <a:rPr lang="ro-RO" dirty="0" err="1"/>
              <a:t>denial</a:t>
            </a:r>
            <a:r>
              <a:rPr lang="ro-RO" dirty="0"/>
              <a:t> of service (</a:t>
            </a:r>
            <a:r>
              <a:rPr lang="ro-RO" dirty="0" err="1"/>
              <a:t>DDoS</a:t>
            </a:r>
            <a:r>
              <a:rPr lang="ro-RO" dirty="0"/>
              <a:t>) </a:t>
            </a:r>
            <a:r>
              <a:rPr lang="ro-RO" dirty="0" err="1"/>
              <a:t>attack</a:t>
            </a:r>
            <a:r>
              <a:rPr lang="ro-RO" dirty="0"/>
              <a:t> on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organization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 </a:t>
            </a:r>
            <a:r>
              <a:rPr lang="ro-RO" dirty="0" err="1"/>
              <a:t>remote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placing</a:t>
            </a:r>
            <a:r>
              <a:rPr lang="ro-RO" dirty="0"/>
              <a:t> </a:t>
            </a:r>
            <a:r>
              <a:rPr lang="ro-RO" dirty="0" err="1"/>
              <a:t>communication</a:t>
            </a:r>
            <a:r>
              <a:rPr lang="ro-RO" dirty="0"/>
              <a:t> software on a company server </a:t>
            </a:r>
            <a:endParaRPr lang="ro-RO" sz="2400" dirty="0"/>
          </a:p>
          <a:p>
            <a:endParaRPr lang="ro-RO" sz="2400" dirty="0"/>
          </a:p>
          <a:p>
            <a:endParaRPr lang="ro-RO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748986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B074796-0705-4DA7-9FEB-1D954C2D2D97}"/>
</file>

<file path=customXml/itemProps2.xml><?xml version="1.0" encoding="utf-8"?>
<ds:datastoreItem xmlns:ds="http://schemas.openxmlformats.org/officeDocument/2006/customXml" ds:itemID="{33AB98D0-A704-46D5-915D-2801EEA0D5C9}"/>
</file>

<file path=customXml/itemProps3.xml><?xml version="1.0" encoding="utf-8"?>
<ds:datastoreItem xmlns:ds="http://schemas.openxmlformats.org/officeDocument/2006/customXml" ds:itemID="{93E06420-0910-4834-87C9-162ECE465F55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</TotalTime>
  <Words>400</Words>
  <Application>Microsoft Macintosh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Tw Cen MT</vt:lpstr>
      <vt:lpstr>Tw Cen MT Condensed</vt:lpstr>
      <vt:lpstr>Wingdings</vt:lpstr>
      <vt:lpstr>Wingdings 3</vt:lpstr>
      <vt:lpstr>Integral</vt:lpstr>
      <vt:lpstr>What you will learn  in this course</vt:lpstr>
      <vt:lpstr>How we will start?</vt:lpstr>
      <vt:lpstr>Ex.1 EU SME - Business Details</vt:lpstr>
      <vt:lpstr>Ex.2 US multinational - Business Details</vt:lpstr>
      <vt:lpstr>CIPP/E - Question 1:</vt:lpstr>
      <vt:lpstr>CIPM - Question 1:</vt:lpstr>
      <vt:lpstr>CIPT - Question 1: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102</cp:revision>
  <dcterms:created xsi:type="dcterms:W3CDTF">2018-04-11T17:55:21Z</dcterms:created>
  <dcterms:modified xsi:type="dcterms:W3CDTF">2018-10-06T05:11:23Z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