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30.xml" ContentType="application/vnd.openxmlformats-officedocument.presentationml.tags+xml"/>
  <Override PartName="/ppt/tags/tag356.xml" ContentType="application/vnd.openxmlformats-officedocument.presentationml.tags+xml"/>
  <Override PartName="/ppt/tags/tag355.xml" ContentType="application/vnd.openxmlformats-officedocument.presentationml.tags+xml"/>
  <Override PartName="/ppt/tags/tag354.xml" ContentType="application/vnd.openxmlformats-officedocument.presentationml.tags+xml"/>
  <Override PartName="/ppt/tags/tag353.xml" ContentType="application/vnd.openxmlformats-officedocument.presentationml.tags+xml"/>
  <Override PartName="/ppt/tags/tag352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4.xml" ContentType="application/vnd.openxmlformats-officedocument.presentationml.tags+xml"/>
  <Override PartName="/ppt/tags/tag363.xml" ContentType="application/vnd.openxmlformats-officedocument.presentationml.tags+xml"/>
  <Override PartName="/ppt/tags/tag362.xml" ContentType="application/vnd.openxmlformats-officedocument.presentationml.tags+xml"/>
  <Override PartName="/ppt/tags/tag361.xml" ContentType="application/vnd.openxmlformats-officedocument.presentationml.tags+xml"/>
  <Override PartName="/ppt/tags/tag360.xml" ContentType="application/vnd.openxmlformats-officedocument.presentationml.tags+xml"/>
  <Override PartName="/ppt/tags/tag351.xml" ContentType="application/vnd.openxmlformats-officedocument.presentationml.tags+xml"/>
  <Override PartName="/ppt/tags/tag350.xml" ContentType="application/vnd.openxmlformats-officedocument.presentationml.tags+xml"/>
  <Override PartName="/ppt/tags/tag349.xml" ContentType="application/vnd.openxmlformats-officedocument.presentationml.tags+xml"/>
  <Override PartName="/ppt/tags/tag341.xml" ContentType="application/vnd.openxmlformats-officedocument.presentationml.tags+xml"/>
  <Override PartName="/ppt/tags/tag340.xml" ContentType="application/vnd.openxmlformats-officedocument.presentationml.tags+xml"/>
  <Override PartName="/ppt/tags/tag339.xml" ContentType="application/vnd.openxmlformats-officedocument.presentationml.tags+xml"/>
  <Override PartName="/ppt/tags/tag338.xml" ContentType="application/vnd.openxmlformats-officedocument.presentationml.tags+xml"/>
  <Override PartName="/ppt/tags/tag337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8.xml" ContentType="application/vnd.openxmlformats-officedocument.presentationml.tags+xml"/>
  <Override PartName="/ppt/tags/tag347.xml" ContentType="application/vnd.openxmlformats-officedocument.presentationml.tags+xml"/>
  <Override PartName="/ppt/tags/tag346.xml" ContentType="application/vnd.openxmlformats-officedocument.presentationml.tags+xml"/>
  <Override PartName="/ppt/tags/tag345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87.xml" ContentType="application/vnd.openxmlformats-officedocument.presentationml.tags+xml"/>
  <Override PartName="/ppt/tags/tag386.xml" ContentType="application/vnd.openxmlformats-officedocument.presentationml.tags+xml"/>
  <Override PartName="/ppt/tags/tag385.xml" ContentType="application/vnd.openxmlformats-officedocument.presentationml.tags+xml"/>
  <Override PartName="/ppt/tags/tag384.xml" ContentType="application/vnd.openxmlformats-officedocument.presentationml.tags+xml"/>
  <Override PartName="/ppt/tags/tag383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5.xml" ContentType="application/vnd.openxmlformats-officedocument.presentationml.tags+xml"/>
  <Override PartName="/ppt/tags/tag394.xml" ContentType="application/vnd.openxmlformats-officedocument.presentationml.tags+xml"/>
  <Override PartName="/ppt/tags/tag393.xml" ContentType="application/vnd.openxmlformats-officedocument.presentationml.tags+xml"/>
  <Override PartName="/ppt/tags/tag392.xml" ContentType="application/vnd.openxmlformats-officedocument.presentationml.tags+xml"/>
  <Override PartName="/ppt/tags/tag391.xml" ContentType="application/vnd.openxmlformats-officedocument.presentationml.tags+xml"/>
  <Override PartName="/ppt/tags/tag382.xml" ContentType="application/vnd.openxmlformats-officedocument.presentationml.tags+xml"/>
  <Override PartName="/ppt/tags/tag381.xml" ContentType="application/vnd.openxmlformats-officedocument.presentationml.tags+xml"/>
  <Override PartName="/ppt/tags/tag380.xml" ContentType="application/vnd.openxmlformats-officedocument.presentationml.tags+xml"/>
  <Override PartName="/ppt/tags/tag372.xml" ContentType="application/vnd.openxmlformats-officedocument.presentationml.tags+xml"/>
  <Override PartName="/ppt/tags/tag371.xml" ContentType="application/vnd.openxmlformats-officedocument.presentationml.tags+xml"/>
  <Override PartName="/ppt/tags/tag370.xml" ContentType="application/vnd.openxmlformats-officedocument.presentationml.tags+xml"/>
  <Override PartName="/ppt/tags/tag369.xml" ContentType="application/vnd.openxmlformats-officedocument.presentationml.tags+xml"/>
  <Override PartName="/ppt/tags/tag368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9.xml" ContentType="application/vnd.openxmlformats-officedocument.presentationml.tags+xml"/>
  <Override PartName="/ppt/tags/tag378.xml" ContentType="application/vnd.openxmlformats-officedocument.presentationml.tags+xml"/>
  <Override PartName="/ppt/tags/tag377.xml" ContentType="application/vnd.openxmlformats-officedocument.presentationml.tags+xml"/>
  <Override PartName="/ppt/tags/tag376.xml" ContentType="application/vnd.openxmlformats-officedocument.presentationml.tags+xml"/>
  <Override PartName="/ppt/tags/tag336.xml" ContentType="application/vnd.openxmlformats-officedocument.presentationml.tags+xml"/>
  <Override PartName="/ppt/tags/tag335.xml" ContentType="application/vnd.openxmlformats-officedocument.presentationml.tags+xml"/>
  <Override PartName="/ppt/tags/tag334.xml" ContentType="application/vnd.openxmlformats-officedocument.presentationml.tags+xml"/>
  <Override PartName="/ppt/tags/tag295.xml" ContentType="application/vnd.openxmlformats-officedocument.presentationml.tags+xml"/>
  <Override PartName="/ppt/tags/tag294.xml" ContentType="application/vnd.openxmlformats-officedocument.presentationml.tags+xml"/>
  <Override PartName="/ppt/tags/tag293.xml" ContentType="application/vnd.openxmlformats-officedocument.presentationml.tags+xml"/>
  <Override PartName="/ppt/tags/tag292.xml" ContentType="application/vnd.openxmlformats-officedocument.presentationml.tags+xml"/>
  <Override PartName="/ppt/tags/tag291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303.xml" ContentType="application/vnd.openxmlformats-officedocument.presentationml.tags+xml"/>
  <Override PartName="/ppt/tags/tag302.xml" ContentType="application/vnd.openxmlformats-officedocument.presentationml.tags+xml"/>
  <Override PartName="/ppt/tags/tag301.xml" ContentType="application/vnd.openxmlformats-officedocument.presentationml.tags+xml"/>
  <Override PartName="/ppt/tags/tag300.xml" ContentType="application/vnd.openxmlformats-officedocument.presentationml.tags+xml"/>
  <Override PartName="/ppt/tags/tag299.xml" ContentType="application/vnd.openxmlformats-officedocument.presentationml.tags+xml"/>
  <Override PartName="/ppt/tags/tag290.xml" ContentType="application/vnd.openxmlformats-officedocument.presentationml.tags+xml"/>
  <Override PartName="/ppt/tags/tag289.xml" ContentType="application/vnd.openxmlformats-officedocument.presentationml.tags+xml"/>
  <Override PartName="/ppt/tags/tag288.xml" ContentType="application/vnd.openxmlformats-officedocument.presentationml.tags+xml"/>
  <Override PartName="/ppt/tags/tag280.xml" ContentType="application/vnd.openxmlformats-officedocument.presentationml.tags+xml"/>
  <Override PartName="/ppt/tags/tag279.xml" ContentType="application/vnd.openxmlformats-officedocument.presentationml.tags+xml"/>
  <Override PartName="/ppt/tags/tag278.xml" ContentType="application/vnd.openxmlformats-officedocument.presentationml.tags+xml"/>
  <Override PartName="/ppt/tags/tag277.xml" ContentType="application/vnd.openxmlformats-officedocument.presentationml.tags+xml"/>
  <Override PartName="/ppt/tags/tag276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7.xml" ContentType="application/vnd.openxmlformats-officedocument.presentationml.tags+xml"/>
  <Override PartName="/ppt/tags/tag286.xml" ContentType="application/vnd.openxmlformats-officedocument.presentationml.tags+xml"/>
  <Override PartName="/ppt/tags/tag285.xml" ContentType="application/vnd.openxmlformats-officedocument.presentationml.tags+xml"/>
  <Override PartName="/ppt/tags/tag284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26.xml" ContentType="application/vnd.openxmlformats-officedocument.presentationml.tags+xml"/>
  <Override PartName="/ppt/tags/tag325.xml" ContentType="application/vnd.openxmlformats-officedocument.presentationml.tags+xml"/>
  <Override PartName="/ppt/tags/tag324.xml" ContentType="application/vnd.openxmlformats-officedocument.presentationml.tags+xml"/>
  <Override PartName="/ppt/tags/tag323.xml" ContentType="application/vnd.openxmlformats-officedocument.presentationml.tags+xml"/>
  <Override PartName="/ppt/tags/tag322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3.xml" ContentType="application/vnd.openxmlformats-officedocument.presentationml.tags+xml"/>
  <Override PartName="/ppt/tags/tag332.xml" ContentType="application/vnd.openxmlformats-officedocument.presentationml.tags+xml"/>
  <Override PartName="/ppt/tags/tag331.xml" ContentType="application/vnd.openxmlformats-officedocument.presentationml.tags+xml"/>
  <Override PartName="/ppt/tags/tag330.xml" ContentType="application/vnd.openxmlformats-officedocument.presentationml.tags+xml"/>
  <Override PartName="/ppt/tags/tag321.xml" ContentType="application/vnd.openxmlformats-officedocument.presentationml.tags+xml"/>
  <Override PartName="/ppt/tags/tag320.xml" ContentType="application/vnd.openxmlformats-officedocument.presentationml.tags+xml"/>
  <Override PartName="/ppt/tags/tag319.xml" ContentType="application/vnd.openxmlformats-officedocument.presentationml.tags+xml"/>
  <Override PartName="/ppt/tags/tag311.xml" ContentType="application/vnd.openxmlformats-officedocument.presentationml.tags+xml"/>
  <Override PartName="/ppt/tags/tag310.xml" ContentType="application/vnd.openxmlformats-officedocument.presentationml.tags+xml"/>
  <Override PartName="/ppt/tags/tag309.xml" ContentType="application/vnd.openxmlformats-officedocument.presentationml.tags+xml"/>
  <Override PartName="/ppt/tags/tag308.xml" ContentType="application/vnd.openxmlformats-officedocument.presentationml.tags+xml"/>
  <Override PartName="/ppt/tags/tag307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8.xml" ContentType="application/vnd.openxmlformats-officedocument.presentationml.tags+xml"/>
  <Override PartName="/ppt/tags/tag317.xml" ContentType="application/vnd.openxmlformats-officedocument.presentationml.tags+xml"/>
  <Override PartName="/ppt/tags/tag316.xml" ContentType="application/vnd.openxmlformats-officedocument.presentationml.tags+xml"/>
  <Override PartName="/ppt/tags/tag31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479.xml" ContentType="application/vnd.openxmlformats-officedocument.presentationml.tags+xml"/>
  <Override PartName="/ppt/tags/tag478.xml" ContentType="application/vnd.openxmlformats-officedocument.presentationml.tags+xml"/>
  <Override PartName="/ppt/tags/tag477.xml" ContentType="application/vnd.openxmlformats-officedocument.presentationml.tags+xml"/>
  <Override PartName="/ppt/tags/tag476.xml" ContentType="application/vnd.openxmlformats-officedocument.presentationml.tags+xml"/>
  <Override PartName="/ppt/tags/tag475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28.xml" ContentType="application/vnd.openxmlformats-officedocument.presentationml.tags+xml"/>
  <Override PartName="/ppt/tags/tag486.xml" ContentType="application/vnd.openxmlformats-officedocument.presentationml.tags+xml"/>
  <Override PartName="/ppt/tags/tag485.xml" ContentType="application/vnd.openxmlformats-officedocument.presentationml.tags+xml"/>
  <Override PartName="/ppt/tags/tag484.xml" ContentType="application/vnd.openxmlformats-officedocument.presentationml.tags+xml"/>
  <Override PartName="/ppt/tags/tag483.xml" ContentType="application/vnd.openxmlformats-officedocument.presentationml.tags+xml"/>
  <Override PartName="/ppt/tags/tag474.xml" ContentType="application/vnd.openxmlformats-officedocument.presentationml.tags+xml"/>
  <Override PartName="/ppt/tags/tag473.xml" ContentType="application/vnd.openxmlformats-officedocument.presentationml.tags+xml"/>
  <Override PartName="/ppt/tags/tag472.xml" ContentType="application/vnd.openxmlformats-officedocument.presentationml.tags+xml"/>
  <Override PartName="/ppt/tags/tag464.xml" ContentType="application/vnd.openxmlformats-officedocument.presentationml.tags+xml"/>
  <Override PartName="/ppt/tags/tag463.xml" ContentType="application/vnd.openxmlformats-officedocument.presentationml.tags+xml"/>
  <Override PartName="/ppt/tags/tag462.xml" ContentType="application/vnd.openxmlformats-officedocument.presentationml.tags+xml"/>
  <Override PartName="/ppt/tags/tag461.xml" ContentType="application/vnd.openxmlformats-officedocument.presentationml.tags+xml"/>
  <Override PartName="/ppt/tags/tag460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71.xml" ContentType="application/vnd.openxmlformats-officedocument.presentationml.tags+xml"/>
  <Override PartName="/ppt/tags/tag470.xml" ContentType="application/vnd.openxmlformats-officedocument.presentationml.tags+xml"/>
  <Override PartName="/ppt/tags/tag469.xml" ContentType="application/vnd.openxmlformats-officedocument.presentationml.tags+xml"/>
  <Override PartName="/ppt/tags/tag468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27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459.xml" ContentType="application/vnd.openxmlformats-officedocument.presentationml.tags+xml"/>
  <Override PartName="/ppt/tags/tag458.xml" ContentType="application/vnd.openxmlformats-officedocument.presentationml.tags+xml"/>
  <Override PartName="/ppt/tags/tag457.xml" ContentType="application/vnd.openxmlformats-officedocument.presentationml.tags+xml"/>
  <Override PartName="/ppt/tags/tag418.xml" ContentType="application/vnd.openxmlformats-officedocument.presentationml.tags+xml"/>
  <Override PartName="/ppt/tags/tag417.xml" ContentType="application/vnd.openxmlformats-officedocument.presentationml.tags+xml"/>
  <Override PartName="/ppt/tags/tag416.xml" ContentType="application/vnd.openxmlformats-officedocument.presentationml.tags+xml"/>
  <Override PartName="/ppt/tags/tag415.xml" ContentType="application/vnd.openxmlformats-officedocument.presentationml.tags+xml"/>
  <Override PartName="/ppt/tags/tag414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6.xml" ContentType="application/vnd.openxmlformats-officedocument.presentationml.tags+xml"/>
  <Override PartName="/ppt/tags/tag425.xml" ContentType="application/vnd.openxmlformats-officedocument.presentationml.tags+xml"/>
  <Override PartName="/ppt/tags/tag424.xml" ContentType="application/vnd.openxmlformats-officedocument.presentationml.tags+xml"/>
  <Override PartName="/ppt/tags/tag423.xml" ContentType="application/vnd.openxmlformats-officedocument.presentationml.tags+xml"/>
  <Override PartName="/ppt/tags/tag422.xml" ContentType="application/vnd.openxmlformats-officedocument.presentationml.tags+xml"/>
  <Override PartName="/ppt/tags/tag413.xml" ContentType="application/vnd.openxmlformats-officedocument.presentationml.tags+xml"/>
  <Override PartName="/ppt/tags/tag412.xml" ContentType="application/vnd.openxmlformats-officedocument.presentationml.tags+xml"/>
  <Override PartName="/ppt/tags/tag411.xml" ContentType="application/vnd.openxmlformats-officedocument.presentationml.tags+xml"/>
  <Override PartName="/ppt/tags/tag403.xml" ContentType="application/vnd.openxmlformats-officedocument.presentationml.tags+xml"/>
  <Override PartName="/ppt/tags/tag402.xml" ContentType="application/vnd.openxmlformats-officedocument.presentationml.tags+xml"/>
  <Override PartName="/ppt/tags/tag401.xml" ContentType="application/vnd.openxmlformats-officedocument.presentationml.tags+xml"/>
  <Override PartName="/ppt/tags/tag400.xml" ContentType="application/vnd.openxmlformats-officedocument.presentationml.tags+xml"/>
  <Override PartName="/ppt/tags/tag399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10.xml" ContentType="application/vnd.openxmlformats-officedocument.presentationml.tags+xml"/>
  <Override PartName="/ppt/tags/tag409.xml" ContentType="application/vnd.openxmlformats-officedocument.presentationml.tags+xml"/>
  <Override PartName="/ppt/tags/tag408.xml" ContentType="application/vnd.openxmlformats-officedocument.presentationml.tags+xml"/>
  <Override PartName="/ppt/tags/tag407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49.xml" ContentType="application/vnd.openxmlformats-officedocument.presentationml.tags+xml"/>
  <Override PartName="/ppt/tags/tag448.xml" ContentType="application/vnd.openxmlformats-officedocument.presentationml.tags+xml"/>
  <Override PartName="/ppt/tags/tag447.xml" ContentType="application/vnd.openxmlformats-officedocument.presentationml.tags+xml"/>
  <Override PartName="/ppt/tags/tag446.xml" ContentType="application/vnd.openxmlformats-officedocument.presentationml.tags+xml"/>
  <Override PartName="/ppt/tags/tag4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6.xml" ContentType="application/vnd.openxmlformats-officedocument.presentationml.tags+xml"/>
  <Override PartName="/ppt/tags/tag455.xml" ContentType="application/vnd.openxmlformats-officedocument.presentationml.tags+xml"/>
  <Override PartName="/ppt/tags/tag454.xml" ContentType="application/vnd.openxmlformats-officedocument.presentationml.tags+xml"/>
  <Override PartName="/ppt/tags/tag453.xml" ContentType="application/vnd.openxmlformats-officedocument.presentationml.tags+xml"/>
  <Override PartName="/ppt/tags/tag444.xml" ContentType="application/vnd.openxmlformats-officedocument.presentationml.tags+xml"/>
  <Override PartName="/ppt/tags/tag443.xml" ContentType="application/vnd.openxmlformats-officedocument.presentationml.tags+xml"/>
  <Override PartName="/ppt/tags/tag442.xml" ContentType="application/vnd.openxmlformats-officedocument.presentationml.tags+xml"/>
  <Override PartName="/ppt/tags/tag434.xml" ContentType="application/vnd.openxmlformats-officedocument.presentationml.tags+xml"/>
  <Override PartName="/ppt/tags/tag433.xml" ContentType="application/vnd.openxmlformats-officedocument.presentationml.tags+xml"/>
  <Override PartName="/ppt/tags/tag432.xml" ContentType="application/vnd.openxmlformats-officedocument.presentationml.tags+xml"/>
  <Override PartName="/ppt/tags/tag431.xml" ContentType="application/vnd.openxmlformats-officedocument.presentationml.tags+xml"/>
  <Override PartName="/ppt/tags/tag430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41.xml" ContentType="application/vnd.openxmlformats-officedocument.presentationml.tags+xml"/>
  <Override PartName="/ppt/tags/tag440.xml" ContentType="application/vnd.openxmlformats-officedocument.presentationml.tags+xml"/>
  <Override PartName="/ppt/tags/tag439.xml" ContentType="application/vnd.openxmlformats-officedocument.presentationml.tags+xml"/>
  <Override PartName="/ppt/tags/tag438.xml" ContentType="application/vnd.openxmlformats-officedocument.presentationml.tags+xml"/>
  <Override PartName="/ppt/tags/tag275.xml" ContentType="application/vnd.openxmlformats-officedocument.presentationml.tags+xml"/>
  <Override PartName="/ppt/tags/tag274.xml" ContentType="application/vnd.openxmlformats-officedocument.presentationml.tags+xml"/>
  <Override PartName="/ppt/tags/tag273.xml" ContentType="application/vnd.openxmlformats-officedocument.presentationml.tags+xml"/>
  <Override PartName="/ppt/tags/tag111.xml" ContentType="application/vnd.openxmlformats-officedocument.presentationml.tags+xml"/>
  <Override PartName="/ppt/tags/tag110.xml" ContentType="application/vnd.openxmlformats-officedocument.presentationml.tags+xml"/>
  <Override PartName="/ppt/tags/tag109.xml" ContentType="application/vnd.openxmlformats-officedocument.presentationml.tags+xml"/>
  <Override PartName="/ppt/tags/tag108.xml" ContentType="application/vnd.openxmlformats-officedocument.presentationml.tags+xml"/>
  <Override PartName="/ppt/tags/tag107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9.xml" ContentType="application/vnd.openxmlformats-officedocument.presentationml.tags+xml"/>
  <Override PartName="/ppt/tags/tag118.xml" ContentType="application/vnd.openxmlformats-officedocument.presentationml.tags+xml"/>
  <Override PartName="/ppt/tags/tag117.xml" ContentType="application/vnd.openxmlformats-officedocument.presentationml.tags+xml"/>
  <Override PartName="/ppt/tags/tag116.xml" ContentType="application/vnd.openxmlformats-officedocument.presentationml.tags+xml"/>
  <Override PartName="/ppt/tags/tag115.xml" ContentType="application/vnd.openxmlformats-officedocument.presentationml.tags+xml"/>
  <Override PartName="/ppt/tags/tag106.xml" ContentType="application/vnd.openxmlformats-officedocument.presentationml.tags+xml"/>
  <Override PartName="/ppt/tags/tag105.xml" ContentType="application/vnd.openxmlformats-officedocument.presentationml.tags+xml"/>
  <Override PartName="/ppt/tags/tag104.xml" ContentType="application/vnd.openxmlformats-officedocument.presentationml.tags+xml"/>
  <Override PartName="/ppt/tags/tag96.xml" ContentType="application/vnd.openxmlformats-officedocument.presentationml.tags+xml"/>
  <Override PartName="/ppt/tags/tag95.xml" ContentType="application/vnd.openxmlformats-officedocument.presentationml.tags+xml"/>
  <Override PartName="/ppt/tags/tag94.xml" ContentType="application/vnd.openxmlformats-officedocument.presentationml.tags+xml"/>
  <Override PartName="/ppt/tags/tag93.xml" ContentType="application/vnd.openxmlformats-officedocument.presentationml.tags+xml"/>
  <Override PartName="/ppt/tags/tag92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3.xml" ContentType="application/vnd.openxmlformats-officedocument.presentationml.tags+xml"/>
  <Override PartName="/ppt/tags/tag102.xml" ContentType="application/vnd.openxmlformats-officedocument.presentationml.tags+xml"/>
  <Override PartName="/ppt/tags/tag101.xml" ContentType="application/vnd.openxmlformats-officedocument.presentationml.tags+xml"/>
  <Override PartName="/ppt/tags/tag100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42.xml" ContentType="application/vnd.openxmlformats-officedocument.presentationml.tags+xml"/>
  <Override PartName="/ppt/tags/tag141.xml" ContentType="application/vnd.openxmlformats-officedocument.presentationml.tags+xml"/>
  <Override PartName="/ppt/tags/tag140.xml" ContentType="application/vnd.openxmlformats-officedocument.presentationml.tags+xml"/>
  <Override PartName="/ppt/tags/tag139.xml" ContentType="application/vnd.openxmlformats-officedocument.presentationml.tags+xml"/>
  <Override PartName="/ppt/tags/tag138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50.xml" ContentType="application/vnd.openxmlformats-officedocument.presentationml.tags+xml"/>
  <Override PartName="/ppt/tags/tag149.xml" ContentType="application/vnd.openxmlformats-officedocument.presentationml.tags+xml"/>
  <Override PartName="/ppt/tags/tag148.xml" ContentType="application/vnd.openxmlformats-officedocument.presentationml.tags+xml"/>
  <Override PartName="/ppt/tags/tag147.xml" ContentType="application/vnd.openxmlformats-officedocument.presentationml.tags+xml"/>
  <Override PartName="/ppt/tags/tag146.xml" ContentType="application/vnd.openxmlformats-officedocument.presentationml.tags+xml"/>
  <Override PartName="/ppt/tags/tag137.xml" ContentType="application/vnd.openxmlformats-officedocument.presentationml.tags+xml"/>
  <Override PartName="/ppt/tags/tag136.xml" ContentType="application/vnd.openxmlformats-officedocument.presentationml.tags+xml"/>
  <Override PartName="/ppt/tags/tag135.xml" ContentType="application/vnd.openxmlformats-officedocument.presentationml.tags+xml"/>
  <Override PartName="/ppt/tags/tag127.xml" ContentType="application/vnd.openxmlformats-officedocument.presentationml.tags+xml"/>
  <Override PartName="/ppt/tags/tag126.xml" ContentType="application/vnd.openxmlformats-officedocument.presentationml.tags+xml"/>
  <Override PartName="/ppt/tags/tag125.xml" ContentType="application/vnd.openxmlformats-officedocument.presentationml.tags+xml"/>
  <Override PartName="/ppt/tags/tag124.xml" ContentType="application/vnd.openxmlformats-officedocument.presentationml.tags+xml"/>
  <Override PartName="/ppt/tags/tag123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4.xml" ContentType="application/vnd.openxmlformats-officedocument.presentationml.tags+xml"/>
  <Override PartName="/ppt/tags/tag133.xml" ContentType="application/vnd.openxmlformats-officedocument.presentationml.tags+xml"/>
  <Override PartName="/ppt/tags/tag132.xml" ContentType="application/vnd.openxmlformats-officedocument.presentationml.tags+xml"/>
  <Override PartName="/ppt/tags/tag131.xml" ContentType="application/vnd.openxmlformats-officedocument.presentationml.tags+xml"/>
  <Override PartName="/ppt/tags/tag91.xml" ContentType="application/vnd.openxmlformats-officedocument.presentationml.tags+xml"/>
  <Override PartName="/ppt/tags/tag90.xml" ContentType="application/vnd.openxmlformats-officedocument.presentationml.tags+xml"/>
  <Override PartName="/ppt/tags/tag89.xml" ContentType="application/vnd.openxmlformats-officedocument.presentationml.tags+xml"/>
  <Override PartName="/ppt/tags/tag50.xml" ContentType="application/vnd.openxmlformats-officedocument.presentationml.tags+xml"/>
  <Override PartName="/ppt/tags/tag49.xml" ContentType="application/vnd.openxmlformats-officedocument.presentationml.tags+xml"/>
  <Override PartName="/ppt/tags/tag48.xml" ContentType="application/vnd.openxmlformats-officedocument.presentationml.tags+xml"/>
  <Override PartName="/ppt/tags/tag47.xml" ContentType="application/vnd.openxmlformats-officedocument.presentationml.tags+xml"/>
  <Override PartName="/ppt/tags/tag46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8.xml" ContentType="application/vnd.openxmlformats-officedocument.presentationml.tags+xml"/>
  <Override PartName="/ppt/tags/tag57.xml" ContentType="application/vnd.openxmlformats-officedocument.presentationml.tags+xml"/>
  <Override PartName="/ppt/tags/tag56.xml" ContentType="application/vnd.openxmlformats-officedocument.presentationml.tags+xml"/>
  <Override PartName="/ppt/tags/tag55.xml" ContentType="application/vnd.openxmlformats-officedocument.presentationml.tags+xml"/>
  <Override PartName="/ppt/tags/tag54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43.xml" ContentType="application/vnd.openxmlformats-officedocument.presentationml.tags+xml"/>
  <Override PartName="/ppt/tags/tag35.xml" ContentType="application/vnd.openxmlformats-officedocument.presentationml.tags+xml"/>
  <Override PartName="/ppt/tags/tag34.xml" ContentType="application/vnd.openxmlformats-officedocument.presentationml.tags+xml"/>
  <Override PartName="/ppt/tags/tag33.xml" ContentType="application/vnd.openxmlformats-officedocument.presentationml.tags+xml"/>
  <Override PartName="/ppt/tags/tag32.xml" ContentType="application/vnd.openxmlformats-officedocument.presentationml.tags+xml"/>
  <Override PartName="/ppt/tags/tag31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2.xml" ContentType="application/vnd.openxmlformats-officedocument.presentationml.tags+xml"/>
  <Override PartName="/ppt/tags/tag41.xml" ContentType="application/vnd.openxmlformats-officedocument.presentationml.tags+xml"/>
  <Override PartName="/ppt/tags/tag40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81.xml" ContentType="application/vnd.openxmlformats-officedocument.presentationml.tags+xml"/>
  <Override PartName="/ppt/tags/tag80.xml" ContentType="application/vnd.openxmlformats-officedocument.presentationml.tags+xml"/>
  <Override PartName="/ppt/tags/tag79.xml" ContentType="application/vnd.openxmlformats-officedocument.presentationml.tags+xml"/>
  <Override PartName="/ppt/tags/tag78.xml" ContentType="application/vnd.openxmlformats-officedocument.presentationml.tags+xml"/>
  <Override PartName="/ppt/tags/tag77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8.xml" ContentType="application/vnd.openxmlformats-officedocument.presentationml.tags+xml"/>
  <Override PartName="/ppt/tags/tag87.xml" ContentType="application/vnd.openxmlformats-officedocument.presentationml.tags+xml"/>
  <Override PartName="/ppt/tags/tag86.xml" ContentType="application/vnd.openxmlformats-officedocument.presentationml.tags+xml"/>
  <Override PartName="/ppt/tags/tag85.xml" ContentType="application/vnd.openxmlformats-officedocument.presentationml.tags+xml"/>
  <Override PartName="/ppt/tags/tag76.xml" ContentType="application/vnd.openxmlformats-officedocument.presentationml.tags+xml"/>
  <Override PartName="/ppt/tags/tag75.xml" ContentType="application/vnd.openxmlformats-officedocument.presentationml.tags+xml"/>
  <Override PartName="/ppt/tags/tag74.xml" ContentType="application/vnd.openxmlformats-officedocument.presentationml.tags+xml"/>
  <Override PartName="/ppt/tags/tag66.xml" ContentType="application/vnd.openxmlformats-officedocument.presentationml.tags+xml"/>
  <Override PartName="/ppt/tags/tag65.xml" ContentType="application/vnd.openxmlformats-officedocument.presentationml.tags+xml"/>
  <Override PartName="/ppt/tags/tag64.xml" ContentType="application/vnd.openxmlformats-officedocument.presentationml.tags+xml"/>
  <Override PartName="/ppt/tags/tag63.xml" ContentType="application/vnd.openxmlformats-officedocument.presentationml.tags+xml"/>
  <Override PartName="/ppt/tags/tag62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3.xml" ContentType="application/vnd.openxmlformats-officedocument.presentationml.tags+xml"/>
  <Override PartName="/ppt/tags/tag72.xml" ContentType="application/vnd.openxmlformats-officedocument.presentationml.tags+xml"/>
  <Override PartName="/ppt/tags/tag71.xml" ContentType="application/vnd.openxmlformats-officedocument.presentationml.tags+xml"/>
  <Override PartName="/ppt/tags/tag7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234.xml" ContentType="application/vnd.openxmlformats-officedocument.presentationml.tags+xml"/>
  <Override PartName="/ppt/tags/tag233.xml" ContentType="application/vnd.openxmlformats-officedocument.presentationml.tags+xml"/>
  <Override PartName="/ppt/tags/tag232.xml" ContentType="application/vnd.openxmlformats-officedocument.presentationml.tags+xml"/>
  <Override PartName="/ppt/tags/tag231.xml" ContentType="application/vnd.openxmlformats-officedocument.presentationml.tags+xml"/>
  <Override PartName="/ppt/tags/tag230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42.xml" ContentType="application/vnd.openxmlformats-officedocument.presentationml.tags+xml"/>
  <Override PartName="/ppt/tags/tag241.xml" ContentType="application/vnd.openxmlformats-officedocument.presentationml.tags+xml"/>
  <Override PartName="/ppt/tags/tag240.xml" ContentType="application/vnd.openxmlformats-officedocument.presentationml.tags+xml"/>
  <Override PartName="/ppt/tags/tag239.xml" ContentType="application/vnd.openxmlformats-officedocument.presentationml.tags+xml"/>
  <Override PartName="/ppt/tags/tag238.xml" ContentType="application/vnd.openxmlformats-officedocument.presentationml.tags+xml"/>
  <Override PartName="/ppt/tags/tag229.xml" ContentType="application/vnd.openxmlformats-officedocument.presentationml.tags+xml"/>
  <Override PartName="/ppt/tags/tag228.xml" ContentType="application/vnd.openxmlformats-officedocument.presentationml.tags+xml"/>
  <Override PartName="/ppt/tags/tag227.xml" ContentType="application/vnd.openxmlformats-officedocument.presentationml.tags+xml"/>
  <Override PartName="/ppt/tags/tag219.xml" ContentType="application/vnd.openxmlformats-officedocument.presentationml.tags+xml"/>
  <Override PartName="/ppt/tags/tag218.xml" ContentType="application/vnd.openxmlformats-officedocument.presentationml.tags+xml"/>
  <Override PartName="/ppt/tags/tag217.xml" ContentType="application/vnd.openxmlformats-officedocument.presentationml.tags+xml"/>
  <Override PartName="/ppt/tags/tag216.xml" ContentType="application/vnd.openxmlformats-officedocument.presentationml.tags+xml"/>
  <Override PartName="/ppt/tags/tag215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6.xml" ContentType="application/vnd.openxmlformats-officedocument.presentationml.tags+xml"/>
  <Override PartName="/ppt/tags/tag225.xml" ContentType="application/vnd.openxmlformats-officedocument.presentationml.tags+xml"/>
  <Override PartName="/ppt/tags/tag224.xml" ContentType="application/vnd.openxmlformats-officedocument.presentationml.tags+xml"/>
  <Override PartName="/ppt/tags/tag223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65.xml" ContentType="application/vnd.openxmlformats-officedocument.presentationml.tags+xml"/>
  <Override PartName="/ppt/tags/tag264.xml" ContentType="application/vnd.openxmlformats-officedocument.presentationml.tags+xml"/>
  <Override PartName="/ppt/tags/tag263.xml" ContentType="application/vnd.openxmlformats-officedocument.presentationml.tags+xml"/>
  <Override PartName="/ppt/tags/tag262.xml" ContentType="application/vnd.openxmlformats-officedocument.presentationml.tags+xml"/>
  <Override PartName="/ppt/tags/tag261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72.xml" ContentType="application/vnd.openxmlformats-officedocument.presentationml.tags+xml"/>
  <Override PartName="/ppt/tags/tag271.xml" ContentType="application/vnd.openxmlformats-officedocument.presentationml.tags+xml"/>
  <Override PartName="/ppt/tags/tag270.xml" ContentType="application/vnd.openxmlformats-officedocument.presentationml.tags+xml"/>
  <Override PartName="/ppt/tags/tag269.xml" ContentType="application/vnd.openxmlformats-officedocument.presentationml.tags+xml"/>
  <Override PartName="/ppt/tags/tag260.xml" ContentType="application/vnd.openxmlformats-officedocument.presentationml.tags+xml"/>
  <Override PartName="/ppt/tags/tag259.xml" ContentType="application/vnd.openxmlformats-officedocument.presentationml.tags+xml"/>
  <Override PartName="/ppt/tags/tag258.xml" ContentType="application/vnd.openxmlformats-officedocument.presentationml.tags+xml"/>
  <Override PartName="/ppt/tags/tag250.xml" ContentType="application/vnd.openxmlformats-officedocument.presentationml.tags+xml"/>
  <Override PartName="/ppt/tags/tag249.xml" ContentType="application/vnd.openxmlformats-officedocument.presentationml.tags+xml"/>
  <Override PartName="/ppt/tags/tag248.xml" ContentType="application/vnd.openxmlformats-officedocument.presentationml.tags+xml"/>
  <Override PartName="/ppt/tags/tag247.xml" ContentType="application/vnd.openxmlformats-officedocument.presentationml.tags+xml"/>
  <Override PartName="/ppt/tags/tag246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7.xml" ContentType="application/vnd.openxmlformats-officedocument.presentationml.tags+xml"/>
  <Override PartName="/ppt/tags/tag256.xml" ContentType="application/vnd.openxmlformats-officedocument.presentationml.tags+xml"/>
  <Override PartName="/ppt/tags/tag255.xml" ContentType="application/vnd.openxmlformats-officedocument.presentationml.tags+xml"/>
  <Override PartName="/ppt/tags/tag254.xml" ContentType="application/vnd.openxmlformats-officedocument.presentationml.tags+xml"/>
  <Override PartName="/ppt/tags/tag214.xml" ContentType="application/vnd.openxmlformats-officedocument.presentationml.tags+xml"/>
  <Override PartName="/ppt/tags/tag213.xml" ContentType="application/vnd.openxmlformats-officedocument.presentationml.tags+xml"/>
  <Override PartName="/ppt/tags/tag212.xml" ContentType="application/vnd.openxmlformats-officedocument.presentationml.tags+xml"/>
  <Override PartName="/ppt/tags/tag173.xml" ContentType="application/vnd.openxmlformats-officedocument.presentationml.tags+xml"/>
  <Override PartName="/ppt/tags/tag172.xml" ContentType="application/vnd.openxmlformats-officedocument.presentationml.tags+xml"/>
  <Override PartName="/ppt/tags/tag171.xml" ContentType="application/vnd.openxmlformats-officedocument.presentationml.tags+xml"/>
  <Override PartName="/ppt/tags/tag170.xml" ContentType="application/vnd.openxmlformats-officedocument.presentationml.tags+xml"/>
  <Override PartName="/ppt/tags/tag169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81.xml" ContentType="application/vnd.openxmlformats-officedocument.presentationml.tags+xml"/>
  <Override PartName="/ppt/tags/tag180.xml" ContentType="application/vnd.openxmlformats-officedocument.presentationml.tags+xml"/>
  <Override PartName="/ppt/tags/tag179.xml" ContentType="application/vnd.openxmlformats-officedocument.presentationml.tags+xml"/>
  <Override PartName="/ppt/tags/tag178.xml" ContentType="application/vnd.openxmlformats-officedocument.presentationml.tags+xml"/>
  <Override PartName="/ppt/tags/tag177.xml" ContentType="application/vnd.openxmlformats-officedocument.presentationml.tags+xml"/>
  <Override PartName="/ppt/tags/tag168.xml" ContentType="application/vnd.openxmlformats-officedocument.presentationml.tags+xml"/>
  <Override PartName="/ppt/tags/tag167.xml" ContentType="application/vnd.openxmlformats-officedocument.presentationml.tags+xml"/>
  <Override PartName="/ppt/tags/tag166.xml" ContentType="application/vnd.openxmlformats-officedocument.presentationml.tags+xml"/>
  <Override PartName="/ppt/tags/tag158.xml" ContentType="application/vnd.openxmlformats-officedocument.presentationml.tags+xml"/>
  <Override PartName="/ppt/tags/tag157.xml" ContentType="application/vnd.openxmlformats-officedocument.presentationml.tags+xml"/>
  <Override PartName="/ppt/tags/tag156.xml" ContentType="application/vnd.openxmlformats-officedocument.presentationml.tags+xml"/>
  <Override PartName="/ppt/tags/tag155.xml" ContentType="application/vnd.openxmlformats-officedocument.presentationml.tags+xml"/>
  <Override PartName="/ppt/tags/tag154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5.xml" ContentType="application/vnd.openxmlformats-officedocument.presentationml.tags+xml"/>
  <Override PartName="/ppt/tags/tag164.xml" ContentType="application/vnd.openxmlformats-officedocument.presentationml.tags+xml"/>
  <Override PartName="/ppt/tags/tag163.xml" ContentType="application/vnd.openxmlformats-officedocument.presentationml.tags+xml"/>
  <Override PartName="/ppt/tags/tag162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204.xml" ContentType="application/vnd.openxmlformats-officedocument.presentationml.tags+xml"/>
  <Override PartName="/ppt/tags/tag203.xml" ContentType="application/vnd.openxmlformats-officedocument.presentationml.tags+xml"/>
  <Override PartName="/ppt/tags/tag202.xml" ContentType="application/vnd.openxmlformats-officedocument.presentationml.tags+xml"/>
  <Override PartName="/ppt/tags/tag201.xml" ContentType="application/vnd.openxmlformats-officedocument.presentationml.tags+xml"/>
  <Override PartName="/ppt/tags/tag200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11.xml" ContentType="application/vnd.openxmlformats-officedocument.presentationml.tags+xml"/>
  <Override PartName="/ppt/tags/tag210.xml" ContentType="application/vnd.openxmlformats-officedocument.presentationml.tags+xml"/>
  <Override PartName="/ppt/tags/tag209.xml" ContentType="application/vnd.openxmlformats-officedocument.presentationml.tags+xml"/>
  <Override PartName="/ppt/tags/tag208.xml" ContentType="application/vnd.openxmlformats-officedocument.presentationml.tags+xml"/>
  <Override PartName="/ppt/tags/tag199.xml" ContentType="application/vnd.openxmlformats-officedocument.presentationml.tags+xml"/>
  <Override PartName="/ppt/tags/tag198.xml" ContentType="application/vnd.openxmlformats-officedocument.presentationml.tags+xml"/>
  <Override PartName="/ppt/tags/tag197.xml" ContentType="application/vnd.openxmlformats-officedocument.presentationml.tags+xml"/>
  <Override PartName="/ppt/tags/tag189.xml" ContentType="application/vnd.openxmlformats-officedocument.presentationml.tags+xml"/>
  <Override PartName="/ppt/tags/tag188.xml" ContentType="application/vnd.openxmlformats-officedocument.presentationml.tags+xml"/>
  <Override PartName="/ppt/tags/tag187.xml" ContentType="application/vnd.openxmlformats-officedocument.presentationml.tags+xml"/>
  <Override PartName="/ppt/tags/tag186.xml" ContentType="application/vnd.openxmlformats-officedocument.presentationml.tags+xml"/>
  <Override PartName="/ppt/tags/tag185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6.xml" ContentType="application/vnd.openxmlformats-officedocument.presentationml.tags+xml"/>
  <Override PartName="/ppt/tags/tag195.xml" ContentType="application/vnd.openxmlformats-officedocument.presentationml.tags+xml"/>
  <Override PartName="/ppt/tags/tag194.xml" ContentType="application/vnd.openxmlformats-officedocument.presentationml.tags+xml"/>
  <Override PartName="/ppt/tags/tag193.xml" ContentType="application/vnd.openxmlformats-officedocument.presentationml.tags+xml"/>
  <Override PartName="/ppt/tags/tag29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7"/>
  </p:notesMasterIdLst>
  <p:sldIdLst>
    <p:sldId id="260" r:id="rId2"/>
    <p:sldId id="305" r:id="rId3"/>
    <p:sldId id="306" r:id="rId4"/>
    <p:sldId id="307" r:id="rId5"/>
    <p:sldId id="30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12" autoAdjust="0"/>
    <p:restoredTop sz="89369" autoAdjust="0"/>
  </p:normalViewPr>
  <p:slideViewPr>
    <p:cSldViewPr snapToGrid="0">
      <p:cViewPr varScale="1">
        <p:scale>
          <a:sx n="84" d="100"/>
          <a:sy n="84" d="100"/>
        </p:scale>
        <p:origin x="528" y="1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28.09.18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41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/var/folders/zb/wk3z5lcx0g76z13257ww5zch0000gn/T/com.microsoft.Word/WebArchiveCopyPasteTempFiles/R2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zb/wk3z5lcx0g76z13257ww5zch0000gn/T/com.microsoft.Word/WebArchiveCopyPasteTempFiles/S3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/>
              <a:t>Chrome Browser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gdpr</a:t>
            </a:r>
            <a:r>
              <a:rPr lang="en-US" dirty="0"/>
              <a:t> case study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“am I logged into the system or into the browser?”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765501"/>
            <a:ext cx="5532789" cy="3543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This change apparently “solves” the hypothetical issue of user confusion: “am I logged into the system or into the browser?” (and at the same time is creating others).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SUDDEN CHANGE: </a:t>
            </a:r>
          </a:p>
          <a:p>
            <a:pPr marL="0" indent="0">
              <a:buNone/>
            </a:pPr>
            <a:r>
              <a:rPr lang="en-US" sz="2800" dirty="0"/>
              <a:t>Things work very different than, say, in Chrome 68 (released 2018-07-24).</a:t>
            </a:r>
            <a:endParaRPr lang="de-DE" sz="2800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FE2ADE6-8B90-554D-84DD-953470F62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2410" y="2067880"/>
            <a:ext cx="89861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pic>
        <p:nvPicPr>
          <p:cNvPr id="1027" name="Picture 1" descr="/var/folders/zb/wk3z5lcx0g76z13257ww5zch0000gn/T/com.microsoft.Word/WebArchiveCopyPasteTempFiles/R2.png">
            <a:extLst>
              <a:ext uri="{FF2B5EF4-FFF2-40B4-BE49-F238E27FC236}">
                <a16:creationId xmlns:a16="http://schemas.microsoft.com/office/drawing/2014/main" id="{815C10FB-BB3C-7247-A764-2C5159278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475" y="2765501"/>
            <a:ext cx="4810003" cy="307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89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Mistaken</a:t>
            </a:r>
            <a:r>
              <a:rPr lang="de-DE" dirty="0"/>
              <a:t> </a:t>
            </a:r>
            <a:r>
              <a:rPr lang="de-DE" dirty="0" err="1"/>
              <a:t>sync</a:t>
            </a:r>
            <a:endParaRPr lang="de-DE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E1E7CBF-D6DB-3445-A5AF-75116F99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pic>
        <p:nvPicPr>
          <p:cNvPr id="2049" name="Picture 2" descr="/var/folders/zb/wk3z5lcx0g76z13257ww5zch0000gn/T/com.microsoft.Word/WebArchiveCopyPasteTempFiles/S3.png">
            <a:extLst>
              <a:ext uri="{FF2B5EF4-FFF2-40B4-BE49-F238E27FC236}">
                <a16:creationId xmlns:a16="http://schemas.microsoft.com/office/drawing/2014/main" id="{AA370A37-2E87-A74B-B919-B5520783F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224" y="1713582"/>
            <a:ext cx="4423318" cy="491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38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DPIA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Article 35 of GDPR requires making an assessment taking into account the “</a:t>
            </a:r>
            <a:r>
              <a:rPr lang="en-US" i="1" dirty="0"/>
              <a:t>fundamental rights and freedoms</a:t>
            </a:r>
            <a:r>
              <a:rPr lang="en-US" dirty="0"/>
              <a:t>” of an individual. Now, I am not sure Chrome has a DPIA at all. Projects made prior to GDPR do not need to have one. 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However, </a:t>
            </a:r>
            <a:r>
              <a:rPr lang="en-US" b="1" dirty="0"/>
              <a:t>data protection impact assessment</a:t>
            </a:r>
            <a:r>
              <a:rPr lang="en-US" dirty="0"/>
              <a:t> (DPIA) must be updated when </a:t>
            </a:r>
            <a:r>
              <a:rPr lang="en-US" b="1" dirty="0"/>
              <a:t>significant changes</a:t>
            </a:r>
            <a:r>
              <a:rPr lang="en-US" dirty="0"/>
              <a:t> in the system are introduced. In this case, pre-GDPR projects effectively need to have one made (if not having one).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100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protection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834640"/>
            <a:ext cx="10291571" cy="3474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case of Chrome login discussed here might be one of the best examples for a case study</a:t>
            </a:r>
            <a:r>
              <a:rPr lang="en-US" dirty="0"/>
              <a:t>. It is high impact (lots of users), concerns expectations and defaults, and is about changing how things work. Clarity of user interface, what the user expects, and what actually happens - are the key elements.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08994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E159D80-392B-4132-A9A5-B0352EE97560}"/>
</file>

<file path=customXml/itemProps2.xml><?xml version="1.0" encoding="utf-8"?>
<ds:datastoreItem xmlns:ds="http://schemas.openxmlformats.org/officeDocument/2006/customXml" ds:itemID="{74E4070F-9DFA-4327-B42F-8FB9807AEC16}"/>
</file>

<file path=customXml/itemProps3.xml><?xml version="1.0" encoding="utf-8"?>
<ds:datastoreItem xmlns:ds="http://schemas.openxmlformats.org/officeDocument/2006/customXml" ds:itemID="{520B487D-3E8B-4434-9BBC-34C5E78B14AB}"/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94</TotalTime>
  <Words>137</Words>
  <Application>Microsoft Macintosh PowerPoint</Application>
  <PresentationFormat>Widescreen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Tw Cen MT</vt:lpstr>
      <vt:lpstr>Tw Cen MT Condensed</vt:lpstr>
      <vt:lpstr>Wingdings 3</vt:lpstr>
      <vt:lpstr>Integral</vt:lpstr>
      <vt:lpstr>Chrome Browser A gdpr case study</vt:lpstr>
      <vt:lpstr>“am I logged into the system or into the browser?”</vt:lpstr>
      <vt:lpstr>Mistaken sync</vt:lpstr>
      <vt:lpstr>DPIA</vt:lpstr>
      <vt:lpstr>Data protection by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130</cp:revision>
  <dcterms:created xsi:type="dcterms:W3CDTF">2018-04-11T17:55:21Z</dcterms:created>
  <dcterms:modified xsi:type="dcterms:W3CDTF">2018-09-28T15:43:01Z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