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tags/tag27.xml" ContentType="application/vnd.openxmlformats-officedocument.presentationml.tags+xml"/>
  <Override PartName="/ppt/tags/tag353.xml" ContentType="application/vnd.openxmlformats-officedocument.presentationml.tags+xml"/>
  <Override PartName="/ppt/tags/tag352.xml" ContentType="application/vnd.openxmlformats-officedocument.presentationml.tags+xml"/>
  <Override PartName="/ppt/tags/tag351.xml" ContentType="application/vnd.openxmlformats-officedocument.presentationml.tags+xml"/>
  <Override PartName="/ppt/tags/tag350.xml" ContentType="application/vnd.openxmlformats-officedocument.presentationml.tags+xml"/>
  <Override PartName="/ppt/tags/tag349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61.xml" ContentType="application/vnd.openxmlformats-officedocument.presentationml.tags+xml"/>
  <Override PartName="/ppt/tags/tag360.xml" ContentType="application/vnd.openxmlformats-officedocument.presentationml.tags+xml"/>
  <Override PartName="/ppt/tags/tag359.xml" ContentType="application/vnd.openxmlformats-officedocument.presentationml.tags+xml"/>
  <Override PartName="/ppt/tags/tag358.xml" ContentType="application/vnd.openxmlformats-officedocument.presentationml.tags+xml"/>
  <Override PartName="/ppt/tags/tag357.xml" ContentType="application/vnd.openxmlformats-officedocument.presentationml.tags+xml"/>
  <Override PartName="/ppt/tags/tag348.xml" ContentType="application/vnd.openxmlformats-officedocument.presentationml.tags+xml"/>
  <Override PartName="/ppt/tags/tag347.xml" ContentType="application/vnd.openxmlformats-officedocument.presentationml.tags+xml"/>
  <Override PartName="/ppt/tags/tag346.xml" ContentType="application/vnd.openxmlformats-officedocument.presentationml.tags+xml"/>
  <Override PartName="/ppt/tags/tag338.xml" ContentType="application/vnd.openxmlformats-officedocument.presentationml.tags+xml"/>
  <Override PartName="/ppt/tags/tag337.xml" ContentType="application/vnd.openxmlformats-officedocument.presentationml.tags+xml"/>
  <Override PartName="/ppt/tags/tag336.xml" ContentType="application/vnd.openxmlformats-officedocument.presentationml.tags+xml"/>
  <Override PartName="/ppt/tags/tag335.xml" ContentType="application/vnd.openxmlformats-officedocument.presentationml.tags+xml"/>
  <Override PartName="/ppt/tags/tag334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5.xml" ContentType="application/vnd.openxmlformats-officedocument.presentationml.tags+xml"/>
  <Override PartName="/ppt/tags/tag344.xml" ContentType="application/vnd.openxmlformats-officedocument.presentationml.tags+xml"/>
  <Override PartName="/ppt/tags/tag343.xml" ContentType="application/vnd.openxmlformats-officedocument.presentationml.tags+xml"/>
  <Override PartName="/ppt/tags/tag342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84.xml" ContentType="application/vnd.openxmlformats-officedocument.presentationml.tags+xml"/>
  <Override PartName="/ppt/tags/tag383.xml" ContentType="application/vnd.openxmlformats-officedocument.presentationml.tags+xml"/>
  <Override PartName="/ppt/tags/tag382.xml" ContentType="application/vnd.openxmlformats-officedocument.presentationml.tags+xml"/>
  <Override PartName="/ppt/tags/tag381.xml" ContentType="application/vnd.openxmlformats-officedocument.presentationml.tags+xml"/>
  <Override PartName="/ppt/tags/tag380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92.xml" ContentType="application/vnd.openxmlformats-officedocument.presentationml.tags+xml"/>
  <Override PartName="/ppt/tags/tag391.xml" ContentType="application/vnd.openxmlformats-officedocument.presentationml.tags+xml"/>
  <Override PartName="/ppt/tags/tag390.xml" ContentType="application/vnd.openxmlformats-officedocument.presentationml.tags+xml"/>
  <Override PartName="/ppt/tags/tag389.xml" ContentType="application/vnd.openxmlformats-officedocument.presentationml.tags+xml"/>
  <Override PartName="/ppt/tags/tag388.xml" ContentType="application/vnd.openxmlformats-officedocument.presentationml.tags+xml"/>
  <Override PartName="/ppt/tags/tag379.xml" ContentType="application/vnd.openxmlformats-officedocument.presentationml.tags+xml"/>
  <Override PartName="/ppt/tags/tag378.xml" ContentType="application/vnd.openxmlformats-officedocument.presentationml.tags+xml"/>
  <Override PartName="/ppt/tags/tag377.xml" ContentType="application/vnd.openxmlformats-officedocument.presentationml.tags+xml"/>
  <Override PartName="/ppt/tags/tag369.xml" ContentType="application/vnd.openxmlformats-officedocument.presentationml.tags+xml"/>
  <Override PartName="/ppt/tags/tag368.xml" ContentType="application/vnd.openxmlformats-officedocument.presentationml.tags+xml"/>
  <Override PartName="/ppt/tags/tag367.xml" ContentType="application/vnd.openxmlformats-officedocument.presentationml.tags+xml"/>
  <Override PartName="/ppt/tags/tag366.xml" ContentType="application/vnd.openxmlformats-officedocument.presentationml.tags+xml"/>
  <Override PartName="/ppt/tags/tag365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6.xml" ContentType="application/vnd.openxmlformats-officedocument.presentationml.tags+xml"/>
  <Override PartName="/ppt/tags/tag375.xml" ContentType="application/vnd.openxmlformats-officedocument.presentationml.tags+xml"/>
  <Override PartName="/ppt/tags/tag374.xml" ContentType="application/vnd.openxmlformats-officedocument.presentationml.tags+xml"/>
  <Override PartName="/ppt/tags/tag373.xml" ContentType="application/vnd.openxmlformats-officedocument.presentationml.tags+xml"/>
  <Override PartName="/ppt/tags/tag333.xml" ContentType="application/vnd.openxmlformats-officedocument.presentationml.tags+xml"/>
  <Override PartName="/ppt/tags/tag332.xml" ContentType="application/vnd.openxmlformats-officedocument.presentationml.tags+xml"/>
  <Override PartName="/ppt/tags/tag331.xml" ContentType="application/vnd.openxmlformats-officedocument.presentationml.tags+xml"/>
  <Override PartName="/ppt/tags/tag292.xml" ContentType="application/vnd.openxmlformats-officedocument.presentationml.tags+xml"/>
  <Override PartName="/ppt/tags/tag291.xml" ContentType="application/vnd.openxmlformats-officedocument.presentationml.tags+xml"/>
  <Override PartName="/ppt/tags/tag290.xml" ContentType="application/vnd.openxmlformats-officedocument.presentationml.tags+xml"/>
  <Override PartName="/ppt/tags/tag289.xml" ContentType="application/vnd.openxmlformats-officedocument.presentationml.tags+xml"/>
  <Override PartName="/ppt/tags/tag288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300.xml" ContentType="application/vnd.openxmlformats-officedocument.presentationml.tags+xml"/>
  <Override PartName="/ppt/tags/tag299.xml" ContentType="application/vnd.openxmlformats-officedocument.presentationml.tags+xml"/>
  <Override PartName="/ppt/tags/tag298.xml" ContentType="application/vnd.openxmlformats-officedocument.presentationml.tags+xml"/>
  <Override PartName="/ppt/tags/tag297.xml" ContentType="application/vnd.openxmlformats-officedocument.presentationml.tags+xml"/>
  <Override PartName="/ppt/tags/tag296.xml" ContentType="application/vnd.openxmlformats-officedocument.presentationml.tags+xml"/>
  <Override PartName="/ppt/tags/tag287.xml" ContentType="application/vnd.openxmlformats-officedocument.presentationml.tags+xml"/>
  <Override PartName="/ppt/tags/tag286.xml" ContentType="application/vnd.openxmlformats-officedocument.presentationml.tags+xml"/>
  <Override PartName="/ppt/tags/tag285.xml" ContentType="application/vnd.openxmlformats-officedocument.presentationml.tags+xml"/>
  <Override PartName="/ppt/tags/tag277.xml" ContentType="application/vnd.openxmlformats-officedocument.presentationml.tags+xml"/>
  <Override PartName="/ppt/tags/tag276.xml" ContentType="application/vnd.openxmlformats-officedocument.presentationml.tags+xml"/>
  <Override PartName="/ppt/tags/tag275.xml" ContentType="application/vnd.openxmlformats-officedocument.presentationml.tags+xml"/>
  <Override PartName="/ppt/tags/tag274.xml" ContentType="application/vnd.openxmlformats-officedocument.presentationml.tags+xml"/>
  <Override PartName="/ppt/tags/tag273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4.xml" ContentType="application/vnd.openxmlformats-officedocument.presentationml.tags+xml"/>
  <Override PartName="/ppt/tags/tag283.xml" ContentType="application/vnd.openxmlformats-officedocument.presentationml.tags+xml"/>
  <Override PartName="/ppt/tags/tag282.xml" ContentType="application/vnd.openxmlformats-officedocument.presentationml.tags+xml"/>
  <Override PartName="/ppt/tags/tag281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23.xml" ContentType="application/vnd.openxmlformats-officedocument.presentationml.tags+xml"/>
  <Override PartName="/ppt/tags/tag322.xml" ContentType="application/vnd.openxmlformats-officedocument.presentationml.tags+xml"/>
  <Override PartName="/ppt/tags/tag321.xml" ContentType="application/vnd.openxmlformats-officedocument.presentationml.tags+xml"/>
  <Override PartName="/ppt/tags/tag320.xml" ContentType="application/vnd.openxmlformats-officedocument.presentationml.tags+xml"/>
  <Override PartName="/ppt/tags/tag319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30.xml" ContentType="application/vnd.openxmlformats-officedocument.presentationml.tags+xml"/>
  <Override PartName="/ppt/tags/tag329.xml" ContentType="application/vnd.openxmlformats-officedocument.presentationml.tags+xml"/>
  <Override PartName="/ppt/tags/tag328.xml" ContentType="application/vnd.openxmlformats-officedocument.presentationml.tags+xml"/>
  <Override PartName="/ppt/tags/tag327.xml" ContentType="application/vnd.openxmlformats-officedocument.presentationml.tags+xml"/>
  <Override PartName="/ppt/tags/tag318.xml" ContentType="application/vnd.openxmlformats-officedocument.presentationml.tags+xml"/>
  <Override PartName="/ppt/tags/tag317.xml" ContentType="application/vnd.openxmlformats-officedocument.presentationml.tags+xml"/>
  <Override PartName="/ppt/tags/tag316.xml" ContentType="application/vnd.openxmlformats-officedocument.presentationml.tags+xml"/>
  <Override PartName="/ppt/tags/tag308.xml" ContentType="application/vnd.openxmlformats-officedocument.presentationml.tags+xml"/>
  <Override PartName="/ppt/tags/tag307.xml" ContentType="application/vnd.openxmlformats-officedocument.presentationml.tags+xml"/>
  <Override PartName="/ppt/tags/tag306.xml" ContentType="application/vnd.openxmlformats-officedocument.presentationml.tags+xml"/>
  <Override PartName="/ppt/tags/tag305.xml" ContentType="application/vnd.openxmlformats-officedocument.presentationml.tags+xml"/>
  <Override PartName="/ppt/tags/tag304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5.xml" ContentType="application/vnd.openxmlformats-officedocument.presentationml.tags+xml"/>
  <Override PartName="/ppt/tags/tag314.xml" ContentType="application/vnd.openxmlformats-officedocument.presentationml.tags+xml"/>
  <Override PartName="/ppt/tags/tag313.xml" ContentType="application/vnd.openxmlformats-officedocument.presentationml.tags+xml"/>
  <Override PartName="/ppt/tags/tag31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476.xml" ContentType="application/vnd.openxmlformats-officedocument.presentationml.tags+xml"/>
  <Override PartName="/ppt/tags/tag475.xml" ContentType="application/vnd.openxmlformats-officedocument.presentationml.tags+xml"/>
  <Override PartName="/ppt/tags/tag474.xml" ContentType="application/vnd.openxmlformats-officedocument.presentationml.tags+xml"/>
  <Override PartName="/ppt/tags/tag473.xml" ContentType="application/vnd.openxmlformats-officedocument.presentationml.tags+xml"/>
  <Override PartName="/ppt/tags/tag472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4.xml" ContentType="application/vnd.openxmlformats-officedocument.presentationml.tags+xml"/>
  <Override PartName="/ppt/tags/tag483.xml" ContentType="application/vnd.openxmlformats-officedocument.presentationml.tags+xml"/>
  <Override PartName="/ppt/tags/tag482.xml" ContentType="application/vnd.openxmlformats-officedocument.presentationml.tags+xml"/>
  <Override PartName="/ppt/tags/tag481.xml" ContentType="application/vnd.openxmlformats-officedocument.presentationml.tags+xml"/>
  <Override PartName="/ppt/tags/tag480.xml" ContentType="application/vnd.openxmlformats-officedocument.presentationml.tags+xml"/>
  <Override PartName="/ppt/tags/tag471.xml" ContentType="application/vnd.openxmlformats-officedocument.presentationml.tags+xml"/>
  <Override PartName="/ppt/tags/tag470.xml" ContentType="application/vnd.openxmlformats-officedocument.presentationml.tags+xml"/>
  <Override PartName="/ppt/tags/tag469.xml" ContentType="application/vnd.openxmlformats-officedocument.presentationml.tags+xml"/>
  <Override PartName="/ppt/tags/tag461.xml" ContentType="application/vnd.openxmlformats-officedocument.presentationml.tags+xml"/>
  <Override PartName="/ppt/tags/tag460.xml" ContentType="application/vnd.openxmlformats-officedocument.presentationml.tags+xml"/>
  <Override PartName="/ppt/tags/tag459.xml" ContentType="application/vnd.openxmlformats-officedocument.presentationml.tags+xml"/>
  <Override PartName="/ppt/tags/tag458.xml" ContentType="application/vnd.openxmlformats-officedocument.presentationml.tags+xml"/>
  <Override PartName="/ppt/tags/tag457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8.xml" ContentType="application/vnd.openxmlformats-officedocument.presentationml.tags+xml"/>
  <Override PartName="/ppt/tags/tag467.xml" ContentType="application/vnd.openxmlformats-officedocument.presentationml.tags+xml"/>
  <Override PartName="/ppt/tags/tag466.xml" ContentType="application/vnd.openxmlformats-officedocument.presentationml.tags+xml"/>
  <Override PartName="/ppt/tags/tag465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25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8.xml" ContentType="application/vnd.openxmlformats-officedocument.presentationml.tags+xml"/>
  <Override PartName="/ppt/tags/tag7.xml" ContentType="application/vnd.openxmlformats-officedocument.presentationml.tags+xml"/>
  <Override PartName="/ppt/tags/tag6.xml" ContentType="application/vnd.openxmlformats-officedocument.presentationml.tag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docProps/core.xml" ContentType="application/vnd.openxmlformats-package.core-propertie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488.xml" ContentType="application/vnd.openxmlformats-officedocument.presentationml.tags+xml"/>
  <Override PartName="/ppt/tags/tag487.xml" ContentType="application/vnd.openxmlformats-officedocument.presentationml.tags+xml"/>
  <Override PartName="/docProps/app.xml" ContentType="application/vnd.openxmlformats-officedocument.extended-properties+xml"/>
  <Override PartName="/ppt/tags/tag22.xml" ContentType="application/vnd.openxmlformats-officedocument.presentationml.tags+xml"/>
  <Override PartName="/ppt/tags/tag21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456.xml" ContentType="application/vnd.openxmlformats-officedocument.presentationml.tags+xml"/>
  <Override PartName="/ppt/tags/tag455.xml" ContentType="application/vnd.openxmlformats-officedocument.presentationml.tags+xml"/>
  <Override PartName="/ppt/tags/tag454.xml" ContentType="application/vnd.openxmlformats-officedocument.presentationml.tags+xml"/>
  <Override PartName="/ppt/tags/tag415.xml" ContentType="application/vnd.openxmlformats-officedocument.presentationml.tags+xml"/>
  <Override PartName="/ppt/tags/tag414.xml" ContentType="application/vnd.openxmlformats-officedocument.presentationml.tags+xml"/>
  <Override PartName="/ppt/tags/tag413.xml" ContentType="application/vnd.openxmlformats-officedocument.presentationml.tags+xml"/>
  <Override PartName="/ppt/tags/tag412.xml" ContentType="application/vnd.openxmlformats-officedocument.presentationml.tags+xml"/>
  <Override PartName="/ppt/tags/tag411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23.xml" ContentType="application/vnd.openxmlformats-officedocument.presentationml.tags+xml"/>
  <Override PartName="/ppt/tags/tag422.xml" ContentType="application/vnd.openxmlformats-officedocument.presentationml.tags+xml"/>
  <Override PartName="/ppt/tags/tag421.xml" ContentType="application/vnd.openxmlformats-officedocument.presentationml.tags+xml"/>
  <Override PartName="/ppt/tags/tag420.xml" ContentType="application/vnd.openxmlformats-officedocument.presentationml.tags+xml"/>
  <Override PartName="/ppt/tags/tag419.xml" ContentType="application/vnd.openxmlformats-officedocument.presentationml.tags+xml"/>
  <Override PartName="/ppt/tags/tag410.xml" ContentType="application/vnd.openxmlformats-officedocument.presentationml.tags+xml"/>
  <Override PartName="/ppt/tags/tag409.xml" ContentType="application/vnd.openxmlformats-officedocument.presentationml.tags+xml"/>
  <Override PartName="/ppt/tags/tag408.xml" ContentType="application/vnd.openxmlformats-officedocument.presentationml.tags+xml"/>
  <Override PartName="/ppt/tags/tag400.xml" ContentType="application/vnd.openxmlformats-officedocument.presentationml.tags+xml"/>
  <Override PartName="/ppt/tags/tag399.xml" ContentType="application/vnd.openxmlformats-officedocument.presentationml.tags+xml"/>
  <Override PartName="/ppt/tags/tag398.xml" ContentType="application/vnd.openxmlformats-officedocument.presentationml.tags+xml"/>
  <Override PartName="/ppt/tags/tag397.xml" ContentType="application/vnd.openxmlformats-officedocument.presentationml.tags+xml"/>
  <Override PartName="/ppt/tags/tag396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7.xml" ContentType="application/vnd.openxmlformats-officedocument.presentationml.tags+xml"/>
  <Override PartName="/ppt/tags/tag406.xml" ContentType="application/vnd.openxmlformats-officedocument.presentationml.tags+xml"/>
  <Override PartName="/ppt/tags/tag405.xml" ContentType="application/vnd.openxmlformats-officedocument.presentationml.tags+xml"/>
  <Override PartName="/ppt/tags/tag404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46.xml" ContentType="application/vnd.openxmlformats-officedocument.presentationml.tags+xml"/>
  <Override PartName="/ppt/tags/tag445.xml" ContentType="application/vnd.openxmlformats-officedocument.presentationml.tags+xml"/>
  <Override PartName="/ppt/tags/tag444.xml" ContentType="application/vnd.openxmlformats-officedocument.presentationml.tags+xml"/>
  <Override PartName="/ppt/tags/tag443.xml" ContentType="application/vnd.openxmlformats-officedocument.presentationml.tags+xml"/>
  <Override PartName="/ppt/tags/tag442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3.xml" ContentType="application/vnd.openxmlformats-officedocument.presentationml.tags+xml"/>
  <Override PartName="/ppt/tags/tag452.xml" ContentType="application/vnd.openxmlformats-officedocument.presentationml.tags+xml"/>
  <Override PartName="/ppt/tags/tag451.xml" ContentType="application/vnd.openxmlformats-officedocument.presentationml.tags+xml"/>
  <Override PartName="/ppt/tags/tag450.xml" ContentType="application/vnd.openxmlformats-officedocument.presentationml.tags+xml"/>
  <Override PartName="/ppt/tags/tag441.xml" ContentType="application/vnd.openxmlformats-officedocument.presentationml.tags+xml"/>
  <Override PartName="/ppt/tags/tag440.xml" ContentType="application/vnd.openxmlformats-officedocument.presentationml.tags+xml"/>
  <Override PartName="/ppt/tags/tag439.xml" ContentType="application/vnd.openxmlformats-officedocument.presentationml.tags+xml"/>
  <Override PartName="/ppt/tags/tag431.xml" ContentType="application/vnd.openxmlformats-officedocument.presentationml.tags+xml"/>
  <Override PartName="/ppt/tags/tag430.xml" ContentType="application/vnd.openxmlformats-officedocument.presentationml.tags+xml"/>
  <Override PartName="/ppt/tags/tag429.xml" ContentType="application/vnd.openxmlformats-officedocument.presentationml.tags+xml"/>
  <Override PartName="/ppt/tags/tag428.xml" ContentType="application/vnd.openxmlformats-officedocument.presentationml.tags+xml"/>
  <Override PartName="/ppt/tags/tag427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8.xml" ContentType="application/vnd.openxmlformats-officedocument.presentationml.tags+xml"/>
  <Override PartName="/ppt/tags/tag437.xml" ContentType="application/vnd.openxmlformats-officedocument.presentationml.tags+xml"/>
  <Override PartName="/ppt/tags/tag436.xml" ContentType="application/vnd.openxmlformats-officedocument.presentationml.tags+xml"/>
  <Override PartName="/ppt/tags/tag435.xml" ContentType="application/vnd.openxmlformats-officedocument.presentationml.tags+xml"/>
  <Override PartName="/ppt/tags/tag272.xml" ContentType="application/vnd.openxmlformats-officedocument.presentationml.tags+xml"/>
  <Override PartName="/ppt/tags/tag271.xml" ContentType="application/vnd.openxmlformats-officedocument.presentationml.tags+xml"/>
  <Override PartName="/ppt/tags/tag270.xml" ContentType="application/vnd.openxmlformats-officedocument.presentationml.tags+xml"/>
  <Override PartName="/ppt/tags/tag108.xml" ContentType="application/vnd.openxmlformats-officedocument.presentationml.tags+xml"/>
  <Override PartName="/ppt/tags/tag107.xml" ContentType="application/vnd.openxmlformats-officedocument.presentationml.tags+xml"/>
  <Override PartName="/ppt/tags/tag106.xml" ContentType="application/vnd.openxmlformats-officedocument.presentationml.tags+xml"/>
  <Override PartName="/ppt/tags/tag105.xml" ContentType="application/vnd.openxmlformats-officedocument.presentationml.tags+xml"/>
  <Override PartName="/ppt/tags/tag104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6.xml" ContentType="application/vnd.openxmlformats-officedocument.presentationml.tags+xml"/>
  <Override PartName="/ppt/tags/tag115.xml" ContentType="application/vnd.openxmlformats-officedocument.presentationml.tags+xml"/>
  <Override PartName="/ppt/tags/tag114.xml" ContentType="application/vnd.openxmlformats-officedocument.presentationml.tags+xml"/>
  <Override PartName="/ppt/tags/tag113.xml" ContentType="application/vnd.openxmlformats-officedocument.presentationml.tags+xml"/>
  <Override PartName="/ppt/tags/tag112.xml" ContentType="application/vnd.openxmlformats-officedocument.presentationml.tags+xml"/>
  <Override PartName="/ppt/tags/tag103.xml" ContentType="application/vnd.openxmlformats-officedocument.presentationml.tags+xml"/>
  <Override PartName="/ppt/tags/tag102.xml" ContentType="application/vnd.openxmlformats-officedocument.presentationml.tags+xml"/>
  <Override PartName="/ppt/tags/tag101.xml" ContentType="application/vnd.openxmlformats-officedocument.presentationml.tags+xml"/>
  <Override PartName="/ppt/tags/tag93.xml" ContentType="application/vnd.openxmlformats-officedocument.presentationml.tags+xml"/>
  <Override PartName="/ppt/tags/tag92.xml" ContentType="application/vnd.openxmlformats-officedocument.presentationml.tags+xml"/>
  <Override PartName="/ppt/tags/tag91.xml" ContentType="application/vnd.openxmlformats-officedocument.presentationml.tags+xml"/>
  <Override PartName="/ppt/tags/tag90.xml" ContentType="application/vnd.openxmlformats-officedocument.presentationml.tags+xml"/>
  <Override PartName="/ppt/tags/tag89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100.xml" ContentType="application/vnd.openxmlformats-officedocument.presentationml.tags+xml"/>
  <Override PartName="/ppt/tags/tag99.xml" ContentType="application/vnd.openxmlformats-officedocument.presentationml.tags+xml"/>
  <Override PartName="/ppt/tags/tag98.xml" ContentType="application/vnd.openxmlformats-officedocument.presentationml.tags+xml"/>
  <Override PartName="/ppt/tags/tag97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39.xml" ContentType="application/vnd.openxmlformats-officedocument.presentationml.tags+xml"/>
  <Override PartName="/ppt/tags/tag138.xml" ContentType="application/vnd.openxmlformats-officedocument.presentationml.tags+xml"/>
  <Override PartName="/ppt/tags/tag137.xml" ContentType="application/vnd.openxmlformats-officedocument.presentationml.tags+xml"/>
  <Override PartName="/ppt/tags/tag136.xml" ContentType="application/vnd.openxmlformats-officedocument.presentationml.tags+xml"/>
  <Override PartName="/ppt/tags/tag135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7.xml" ContentType="application/vnd.openxmlformats-officedocument.presentationml.tags+xml"/>
  <Override PartName="/ppt/tags/tag146.xml" ContentType="application/vnd.openxmlformats-officedocument.presentationml.tags+xml"/>
  <Override PartName="/ppt/tags/tag145.xml" ContentType="application/vnd.openxmlformats-officedocument.presentationml.tags+xml"/>
  <Override PartName="/ppt/tags/tag144.xml" ContentType="application/vnd.openxmlformats-officedocument.presentationml.tags+xml"/>
  <Override PartName="/ppt/tags/tag143.xml" ContentType="application/vnd.openxmlformats-officedocument.presentationml.tags+xml"/>
  <Override PartName="/ppt/tags/tag134.xml" ContentType="application/vnd.openxmlformats-officedocument.presentationml.tags+xml"/>
  <Override PartName="/ppt/tags/tag133.xml" ContentType="application/vnd.openxmlformats-officedocument.presentationml.tags+xml"/>
  <Override PartName="/ppt/tags/tag132.xml" ContentType="application/vnd.openxmlformats-officedocument.presentationml.tags+xml"/>
  <Override PartName="/ppt/tags/tag124.xml" ContentType="application/vnd.openxmlformats-officedocument.presentationml.tags+xml"/>
  <Override PartName="/ppt/tags/tag123.xml" ContentType="application/vnd.openxmlformats-officedocument.presentationml.tags+xml"/>
  <Override PartName="/ppt/tags/tag122.xml" ContentType="application/vnd.openxmlformats-officedocument.presentationml.tags+xml"/>
  <Override PartName="/ppt/tags/tag121.xml" ContentType="application/vnd.openxmlformats-officedocument.presentationml.tags+xml"/>
  <Override PartName="/ppt/tags/tag120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31.xml" ContentType="application/vnd.openxmlformats-officedocument.presentationml.tags+xml"/>
  <Override PartName="/ppt/tags/tag130.xml" ContentType="application/vnd.openxmlformats-officedocument.presentationml.tags+xml"/>
  <Override PartName="/ppt/tags/tag129.xml" ContentType="application/vnd.openxmlformats-officedocument.presentationml.tags+xml"/>
  <Override PartName="/ppt/tags/tag128.xml" ContentType="application/vnd.openxmlformats-officedocument.presentationml.tags+xml"/>
  <Override PartName="/ppt/tags/tag88.xml" ContentType="application/vnd.openxmlformats-officedocument.presentationml.tags+xml"/>
  <Override PartName="/ppt/tags/tag87.xml" ContentType="application/vnd.openxmlformats-officedocument.presentationml.tags+xml"/>
  <Override PartName="/ppt/tags/tag86.xml" ContentType="application/vnd.openxmlformats-officedocument.presentationml.tags+xml"/>
  <Override PartName="/ppt/tags/tag47.xml" ContentType="application/vnd.openxmlformats-officedocument.presentationml.tags+xml"/>
  <Override PartName="/ppt/tags/tag46.xml" ContentType="application/vnd.openxmlformats-officedocument.presentationml.tags+xml"/>
  <Override PartName="/ppt/tags/tag45.xml" ContentType="application/vnd.openxmlformats-officedocument.presentationml.tags+xml"/>
  <Override PartName="/ppt/tags/tag44.xml" ContentType="application/vnd.openxmlformats-officedocument.presentationml.tags+xml"/>
  <Override PartName="/ppt/tags/tag43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5.xml" ContentType="application/vnd.openxmlformats-officedocument.presentationml.tags+xml"/>
  <Override PartName="/ppt/tags/tag54.xml" ContentType="application/vnd.openxmlformats-officedocument.presentationml.tags+xml"/>
  <Override PartName="/ppt/tags/tag53.xml" ContentType="application/vnd.openxmlformats-officedocument.presentationml.tags+xml"/>
  <Override PartName="/ppt/tags/tag52.xml" ContentType="application/vnd.openxmlformats-officedocument.presentationml.tags+xml"/>
  <Override PartName="/ppt/tags/tag51.xml" ContentType="application/vnd.openxmlformats-officedocument.presentationml.tags+xml"/>
  <Override PartName="/ppt/tags/tag42.xml" ContentType="application/vnd.openxmlformats-officedocument.presentationml.tags+xml"/>
  <Override PartName="/ppt/tags/tag41.xml" ContentType="application/vnd.openxmlformats-officedocument.presentationml.tags+xml"/>
  <Override PartName="/ppt/tags/tag40.xml" ContentType="application/vnd.openxmlformats-officedocument.presentationml.tags+xml"/>
  <Override PartName="/ppt/tags/tag32.xml" ContentType="application/vnd.openxmlformats-officedocument.presentationml.tags+xml"/>
  <Override PartName="/ppt/tags/tag31.xml" ContentType="application/vnd.openxmlformats-officedocument.presentationml.tags+xml"/>
  <Override PartName="/ppt/tags/tag30.xml" ContentType="application/vnd.openxmlformats-officedocument.presentationml.tags+xml"/>
  <Override PartName="/ppt/tags/tag29.xml" ContentType="application/vnd.openxmlformats-officedocument.presentationml.tags+xml"/>
  <Override PartName="/ppt/tags/tag28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9.xml" ContentType="application/vnd.openxmlformats-officedocument.presentationml.tags+xml"/>
  <Override PartName="/ppt/tags/tag38.xml" ContentType="application/vnd.openxmlformats-officedocument.presentationml.tags+xml"/>
  <Override PartName="/ppt/tags/tag37.xml" ContentType="application/vnd.openxmlformats-officedocument.presentationml.tags+xml"/>
  <Override PartName="/ppt/tags/tag36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78.xml" ContentType="application/vnd.openxmlformats-officedocument.presentationml.tags+xml"/>
  <Override PartName="/ppt/tags/tag77.xml" ContentType="application/vnd.openxmlformats-officedocument.presentationml.tags+xml"/>
  <Override PartName="/ppt/tags/tag76.xml" ContentType="application/vnd.openxmlformats-officedocument.presentationml.tags+xml"/>
  <Override PartName="/ppt/tags/tag75.xml" ContentType="application/vnd.openxmlformats-officedocument.presentationml.tags+xml"/>
  <Override PartName="/ppt/tags/tag74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5.xml" ContentType="application/vnd.openxmlformats-officedocument.presentationml.tags+xml"/>
  <Override PartName="/ppt/tags/tag84.xml" ContentType="application/vnd.openxmlformats-officedocument.presentationml.tags+xml"/>
  <Override PartName="/ppt/tags/tag83.xml" ContentType="application/vnd.openxmlformats-officedocument.presentationml.tags+xml"/>
  <Override PartName="/ppt/tags/tag82.xml" ContentType="application/vnd.openxmlformats-officedocument.presentationml.tags+xml"/>
  <Override PartName="/ppt/tags/tag73.xml" ContentType="application/vnd.openxmlformats-officedocument.presentationml.tags+xml"/>
  <Override PartName="/ppt/tags/tag72.xml" ContentType="application/vnd.openxmlformats-officedocument.presentationml.tags+xml"/>
  <Override PartName="/ppt/tags/tag71.xml" ContentType="application/vnd.openxmlformats-officedocument.presentationml.tags+xml"/>
  <Override PartName="/ppt/tags/tag63.xml" ContentType="application/vnd.openxmlformats-officedocument.presentationml.tags+xml"/>
  <Override PartName="/ppt/tags/tag62.xml" ContentType="application/vnd.openxmlformats-officedocument.presentationml.tags+xml"/>
  <Override PartName="/ppt/tags/tag61.xml" ContentType="application/vnd.openxmlformats-officedocument.presentationml.tags+xml"/>
  <Override PartName="/ppt/tags/tag60.xml" ContentType="application/vnd.openxmlformats-officedocument.presentationml.tags+xml"/>
  <Override PartName="/ppt/tags/tag59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70.xml" ContentType="application/vnd.openxmlformats-officedocument.presentationml.tags+xml"/>
  <Override PartName="/ppt/tags/tag69.xml" ContentType="application/vnd.openxmlformats-officedocument.presentationml.tags+xml"/>
  <Override PartName="/ppt/tags/tag68.xml" ContentType="application/vnd.openxmlformats-officedocument.presentationml.tags+xml"/>
  <Override PartName="/ppt/tags/tag6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231.xml" ContentType="application/vnd.openxmlformats-officedocument.presentationml.tags+xml"/>
  <Override PartName="/ppt/tags/tag230.xml" ContentType="application/vnd.openxmlformats-officedocument.presentationml.tags+xml"/>
  <Override PartName="/ppt/tags/tag229.xml" ContentType="application/vnd.openxmlformats-officedocument.presentationml.tags+xml"/>
  <Override PartName="/ppt/tags/tag228.xml" ContentType="application/vnd.openxmlformats-officedocument.presentationml.tags+xml"/>
  <Override PartName="/ppt/tags/tag227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9.xml" ContentType="application/vnd.openxmlformats-officedocument.presentationml.tags+xml"/>
  <Override PartName="/ppt/tags/tag238.xml" ContentType="application/vnd.openxmlformats-officedocument.presentationml.tags+xml"/>
  <Override PartName="/ppt/tags/tag237.xml" ContentType="application/vnd.openxmlformats-officedocument.presentationml.tags+xml"/>
  <Override PartName="/ppt/tags/tag236.xml" ContentType="application/vnd.openxmlformats-officedocument.presentationml.tags+xml"/>
  <Override PartName="/ppt/tags/tag235.xml" ContentType="application/vnd.openxmlformats-officedocument.presentationml.tags+xml"/>
  <Override PartName="/ppt/tags/tag226.xml" ContentType="application/vnd.openxmlformats-officedocument.presentationml.tags+xml"/>
  <Override PartName="/ppt/tags/tag225.xml" ContentType="application/vnd.openxmlformats-officedocument.presentationml.tags+xml"/>
  <Override PartName="/ppt/tags/tag224.xml" ContentType="application/vnd.openxmlformats-officedocument.presentationml.tags+xml"/>
  <Override PartName="/ppt/tags/tag216.xml" ContentType="application/vnd.openxmlformats-officedocument.presentationml.tags+xml"/>
  <Override PartName="/ppt/tags/tag215.xml" ContentType="application/vnd.openxmlformats-officedocument.presentationml.tags+xml"/>
  <Override PartName="/ppt/tags/tag214.xml" ContentType="application/vnd.openxmlformats-officedocument.presentationml.tags+xml"/>
  <Override PartName="/ppt/tags/tag213.xml" ContentType="application/vnd.openxmlformats-officedocument.presentationml.tags+xml"/>
  <Override PartName="/ppt/tags/tag212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3.xml" ContentType="application/vnd.openxmlformats-officedocument.presentationml.tags+xml"/>
  <Override PartName="/ppt/tags/tag222.xml" ContentType="application/vnd.openxmlformats-officedocument.presentationml.tags+xml"/>
  <Override PartName="/ppt/tags/tag221.xml" ContentType="application/vnd.openxmlformats-officedocument.presentationml.tags+xml"/>
  <Override PartName="/ppt/tags/tag220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62.xml" ContentType="application/vnd.openxmlformats-officedocument.presentationml.tags+xml"/>
  <Override PartName="/ppt/tags/tag261.xml" ContentType="application/vnd.openxmlformats-officedocument.presentationml.tags+xml"/>
  <Override PartName="/ppt/tags/tag260.xml" ContentType="application/vnd.openxmlformats-officedocument.presentationml.tags+xml"/>
  <Override PartName="/ppt/tags/tag259.xml" ContentType="application/vnd.openxmlformats-officedocument.presentationml.tags+xml"/>
  <Override PartName="/ppt/tags/tag258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9.xml" ContentType="application/vnd.openxmlformats-officedocument.presentationml.tags+xml"/>
  <Override PartName="/ppt/tags/tag268.xml" ContentType="application/vnd.openxmlformats-officedocument.presentationml.tags+xml"/>
  <Override PartName="/ppt/tags/tag267.xml" ContentType="application/vnd.openxmlformats-officedocument.presentationml.tags+xml"/>
  <Override PartName="/ppt/tags/tag266.xml" ContentType="application/vnd.openxmlformats-officedocument.presentationml.tags+xml"/>
  <Override PartName="/ppt/tags/tag257.xml" ContentType="application/vnd.openxmlformats-officedocument.presentationml.tags+xml"/>
  <Override PartName="/ppt/tags/tag256.xml" ContentType="application/vnd.openxmlformats-officedocument.presentationml.tags+xml"/>
  <Override PartName="/ppt/tags/tag255.xml" ContentType="application/vnd.openxmlformats-officedocument.presentationml.tags+xml"/>
  <Override PartName="/ppt/tags/tag247.xml" ContentType="application/vnd.openxmlformats-officedocument.presentationml.tags+xml"/>
  <Override PartName="/ppt/tags/tag246.xml" ContentType="application/vnd.openxmlformats-officedocument.presentationml.tags+xml"/>
  <Override PartName="/ppt/tags/tag245.xml" ContentType="application/vnd.openxmlformats-officedocument.presentationml.tags+xml"/>
  <Override PartName="/ppt/tags/tag244.xml" ContentType="application/vnd.openxmlformats-officedocument.presentationml.tags+xml"/>
  <Override PartName="/ppt/tags/tag243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4.xml" ContentType="application/vnd.openxmlformats-officedocument.presentationml.tags+xml"/>
  <Override PartName="/ppt/tags/tag253.xml" ContentType="application/vnd.openxmlformats-officedocument.presentationml.tags+xml"/>
  <Override PartName="/ppt/tags/tag252.xml" ContentType="application/vnd.openxmlformats-officedocument.presentationml.tags+xml"/>
  <Override PartName="/ppt/tags/tag251.xml" ContentType="application/vnd.openxmlformats-officedocument.presentationml.tags+xml"/>
  <Override PartName="/ppt/tags/tag211.xml" ContentType="application/vnd.openxmlformats-officedocument.presentationml.tags+xml"/>
  <Override PartName="/ppt/tags/tag210.xml" ContentType="application/vnd.openxmlformats-officedocument.presentationml.tags+xml"/>
  <Override PartName="/ppt/tags/tag209.xml" ContentType="application/vnd.openxmlformats-officedocument.presentationml.tags+xml"/>
  <Override PartName="/ppt/tags/tag170.xml" ContentType="application/vnd.openxmlformats-officedocument.presentationml.tags+xml"/>
  <Override PartName="/ppt/tags/tag169.xml" ContentType="application/vnd.openxmlformats-officedocument.presentationml.tags+xml"/>
  <Override PartName="/ppt/tags/tag168.xml" ContentType="application/vnd.openxmlformats-officedocument.presentationml.tags+xml"/>
  <Override PartName="/ppt/tags/tag167.xml" ContentType="application/vnd.openxmlformats-officedocument.presentationml.tags+xml"/>
  <Override PartName="/ppt/tags/tag166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8.xml" ContentType="application/vnd.openxmlformats-officedocument.presentationml.tags+xml"/>
  <Override PartName="/ppt/tags/tag177.xml" ContentType="application/vnd.openxmlformats-officedocument.presentationml.tags+xml"/>
  <Override PartName="/ppt/tags/tag176.xml" ContentType="application/vnd.openxmlformats-officedocument.presentationml.tags+xml"/>
  <Override PartName="/ppt/tags/tag175.xml" ContentType="application/vnd.openxmlformats-officedocument.presentationml.tags+xml"/>
  <Override PartName="/ppt/tags/tag174.xml" ContentType="application/vnd.openxmlformats-officedocument.presentationml.tags+xml"/>
  <Override PartName="/ppt/tags/tag165.xml" ContentType="application/vnd.openxmlformats-officedocument.presentationml.tags+xml"/>
  <Override PartName="/ppt/tags/tag164.xml" ContentType="application/vnd.openxmlformats-officedocument.presentationml.tags+xml"/>
  <Override PartName="/ppt/tags/tag163.xml" ContentType="application/vnd.openxmlformats-officedocument.presentationml.tags+xml"/>
  <Override PartName="/ppt/tags/tag155.xml" ContentType="application/vnd.openxmlformats-officedocument.presentationml.tags+xml"/>
  <Override PartName="/ppt/tags/tag154.xml" ContentType="application/vnd.openxmlformats-officedocument.presentationml.tags+xml"/>
  <Override PartName="/ppt/tags/tag153.xml" ContentType="application/vnd.openxmlformats-officedocument.presentationml.tags+xml"/>
  <Override PartName="/ppt/tags/tag152.xml" ContentType="application/vnd.openxmlformats-officedocument.presentationml.tags+xml"/>
  <Override PartName="/ppt/tags/tag151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62.xml" ContentType="application/vnd.openxmlformats-officedocument.presentationml.tags+xml"/>
  <Override PartName="/ppt/tags/tag161.xml" ContentType="application/vnd.openxmlformats-officedocument.presentationml.tags+xml"/>
  <Override PartName="/ppt/tags/tag160.xml" ContentType="application/vnd.openxmlformats-officedocument.presentationml.tags+xml"/>
  <Override PartName="/ppt/tags/tag159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201.xml" ContentType="application/vnd.openxmlformats-officedocument.presentationml.tags+xml"/>
  <Override PartName="/ppt/tags/tag200.xml" ContentType="application/vnd.openxmlformats-officedocument.presentationml.tags+xml"/>
  <Override PartName="/ppt/tags/tag199.xml" ContentType="application/vnd.openxmlformats-officedocument.presentationml.tags+xml"/>
  <Override PartName="/ppt/tags/tag198.xml" ContentType="application/vnd.openxmlformats-officedocument.presentationml.tags+xml"/>
  <Override PartName="/ppt/tags/tag197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8.xml" ContentType="application/vnd.openxmlformats-officedocument.presentationml.tags+xml"/>
  <Override PartName="/ppt/tags/tag207.xml" ContentType="application/vnd.openxmlformats-officedocument.presentationml.tags+xml"/>
  <Override PartName="/ppt/tags/tag206.xml" ContentType="application/vnd.openxmlformats-officedocument.presentationml.tags+xml"/>
  <Override PartName="/ppt/tags/tag205.xml" ContentType="application/vnd.openxmlformats-officedocument.presentationml.tags+xml"/>
  <Override PartName="/ppt/tags/tag196.xml" ContentType="application/vnd.openxmlformats-officedocument.presentationml.tags+xml"/>
  <Override PartName="/ppt/tags/tag195.xml" ContentType="application/vnd.openxmlformats-officedocument.presentationml.tags+xml"/>
  <Override PartName="/ppt/tags/tag194.xml" ContentType="application/vnd.openxmlformats-officedocument.presentationml.tags+xml"/>
  <Override PartName="/ppt/tags/tag186.xml" ContentType="application/vnd.openxmlformats-officedocument.presentationml.tags+xml"/>
  <Override PartName="/ppt/tags/tag185.xml" ContentType="application/vnd.openxmlformats-officedocument.presentationml.tags+xml"/>
  <Override PartName="/ppt/tags/tag184.xml" ContentType="application/vnd.openxmlformats-officedocument.presentationml.tags+xml"/>
  <Override PartName="/ppt/tags/tag183.xml" ContentType="application/vnd.openxmlformats-officedocument.presentationml.tags+xml"/>
  <Override PartName="/ppt/tags/tag182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3.xml" ContentType="application/vnd.openxmlformats-officedocument.presentationml.tags+xml"/>
  <Override PartName="/ppt/tags/tag192.xml" ContentType="application/vnd.openxmlformats-officedocument.presentationml.tags+xml"/>
  <Override PartName="/ppt/tags/tag191.xml" ContentType="application/vnd.openxmlformats-officedocument.presentationml.tags+xml"/>
  <Override PartName="/ppt/tags/tag190.xml" ContentType="application/vnd.openxmlformats-officedocument.presentationml.tags+xml"/>
  <Override PartName="/ppt/tags/tag26.xml" ContentType="application/vnd.openxmlformats-officedocument.presentationml.tag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4" r:id="rId1"/>
  </p:sldMasterIdLst>
  <p:notesMasterIdLst>
    <p:notesMasterId r:id="rId6"/>
  </p:notesMasterIdLst>
  <p:sldIdLst>
    <p:sldId id="260" r:id="rId2"/>
    <p:sldId id="305" r:id="rId3"/>
    <p:sldId id="306" r:id="rId4"/>
    <p:sldId id="307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0" autoAdjust="0"/>
    <p:restoredTop sz="89369" autoAdjust="0"/>
  </p:normalViewPr>
  <p:slideViewPr>
    <p:cSldViewPr snapToGrid="0">
      <p:cViewPr varScale="1">
        <p:scale>
          <a:sx n="62" d="100"/>
          <a:sy n="62" d="100"/>
        </p:scale>
        <p:origin x="200" y="664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13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openxmlformats.org/officeDocument/2006/relationships/customXml" Target="../customXml/item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customXml" Target="../customXml/item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32B386-27CC-4817-922D-6B45876B5A6A}" type="datetimeFigureOut">
              <a:rPr lang="de-DE" smtClean="0"/>
              <a:t>28.09.18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E4C5DD-3C54-4CFD-A43B-1BE3EF443D3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8547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E4C5DD-3C54-4CFD-A43B-1BE3EF443D33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6413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17" Type="http://schemas.openxmlformats.org/officeDocument/2006/relationships/tags" Target="../tags/tag122.xml"/><Relationship Id="rId299" Type="http://schemas.openxmlformats.org/officeDocument/2006/relationships/tags" Target="../tags/tag304.xml"/><Relationship Id="rId21" Type="http://schemas.openxmlformats.org/officeDocument/2006/relationships/tags" Target="../tags/tag26.xml"/><Relationship Id="rId63" Type="http://schemas.openxmlformats.org/officeDocument/2006/relationships/tags" Target="../tags/tag68.xml"/><Relationship Id="rId159" Type="http://schemas.openxmlformats.org/officeDocument/2006/relationships/tags" Target="../tags/tag164.xml"/><Relationship Id="rId324" Type="http://schemas.openxmlformats.org/officeDocument/2006/relationships/tags" Target="../tags/tag329.xml"/><Relationship Id="rId366" Type="http://schemas.openxmlformats.org/officeDocument/2006/relationships/tags" Target="../tags/tag371.xml"/><Relationship Id="rId170" Type="http://schemas.openxmlformats.org/officeDocument/2006/relationships/tags" Target="../tags/tag175.xml"/><Relationship Id="rId226" Type="http://schemas.openxmlformats.org/officeDocument/2006/relationships/tags" Target="../tags/tag231.xml"/><Relationship Id="rId433" Type="http://schemas.openxmlformats.org/officeDocument/2006/relationships/tags" Target="../tags/tag438.xml"/><Relationship Id="rId268" Type="http://schemas.openxmlformats.org/officeDocument/2006/relationships/tags" Target="../tags/tag273.xml"/><Relationship Id="rId32" Type="http://schemas.openxmlformats.org/officeDocument/2006/relationships/tags" Target="../tags/tag37.xml"/><Relationship Id="rId74" Type="http://schemas.openxmlformats.org/officeDocument/2006/relationships/tags" Target="../tags/tag79.xml"/><Relationship Id="rId128" Type="http://schemas.openxmlformats.org/officeDocument/2006/relationships/tags" Target="../tags/tag133.xml"/><Relationship Id="rId335" Type="http://schemas.openxmlformats.org/officeDocument/2006/relationships/tags" Target="../tags/tag340.xml"/><Relationship Id="rId377" Type="http://schemas.openxmlformats.org/officeDocument/2006/relationships/tags" Target="../tags/tag382.xml"/><Relationship Id="rId5" Type="http://schemas.openxmlformats.org/officeDocument/2006/relationships/tags" Target="../tags/tag10.xml"/><Relationship Id="rId181" Type="http://schemas.openxmlformats.org/officeDocument/2006/relationships/tags" Target="../tags/tag186.xml"/><Relationship Id="rId237" Type="http://schemas.openxmlformats.org/officeDocument/2006/relationships/tags" Target="../tags/tag242.xml"/><Relationship Id="rId402" Type="http://schemas.openxmlformats.org/officeDocument/2006/relationships/tags" Target="../tags/tag407.xml"/><Relationship Id="rId279" Type="http://schemas.openxmlformats.org/officeDocument/2006/relationships/tags" Target="../tags/tag284.xml"/><Relationship Id="rId43" Type="http://schemas.openxmlformats.org/officeDocument/2006/relationships/tags" Target="../tags/tag48.xml"/><Relationship Id="rId139" Type="http://schemas.openxmlformats.org/officeDocument/2006/relationships/tags" Target="../tags/tag144.xml"/><Relationship Id="rId290" Type="http://schemas.openxmlformats.org/officeDocument/2006/relationships/tags" Target="../tags/tag295.xml"/><Relationship Id="rId304" Type="http://schemas.openxmlformats.org/officeDocument/2006/relationships/tags" Target="../tags/tag309.xml"/><Relationship Id="rId346" Type="http://schemas.openxmlformats.org/officeDocument/2006/relationships/tags" Target="../tags/tag351.xml"/><Relationship Id="rId388" Type="http://schemas.openxmlformats.org/officeDocument/2006/relationships/tags" Target="../tags/tag393.xml"/><Relationship Id="rId85" Type="http://schemas.openxmlformats.org/officeDocument/2006/relationships/tags" Target="../tags/tag90.xml"/><Relationship Id="rId150" Type="http://schemas.openxmlformats.org/officeDocument/2006/relationships/tags" Target="../tags/tag155.xml"/><Relationship Id="rId192" Type="http://schemas.openxmlformats.org/officeDocument/2006/relationships/tags" Target="../tags/tag197.xml"/><Relationship Id="rId206" Type="http://schemas.openxmlformats.org/officeDocument/2006/relationships/tags" Target="../tags/tag211.xml"/><Relationship Id="rId413" Type="http://schemas.openxmlformats.org/officeDocument/2006/relationships/tags" Target="../tags/tag418.xml"/><Relationship Id="rId248" Type="http://schemas.openxmlformats.org/officeDocument/2006/relationships/tags" Target="../tags/tag253.xml"/><Relationship Id="rId12" Type="http://schemas.openxmlformats.org/officeDocument/2006/relationships/tags" Target="../tags/tag17.xml"/><Relationship Id="rId108" Type="http://schemas.openxmlformats.org/officeDocument/2006/relationships/tags" Target="../tags/tag113.xml"/><Relationship Id="rId315" Type="http://schemas.openxmlformats.org/officeDocument/2006/relationships/tags" Target="../tags/tag320.xml"/><Relationship Id="rId357" Type="http://schemas.openxmlformats.org/officeDocument/2006/relationships/tags" Target="../tags/tag362.xml"/><Relationship Id="rId54" Type="http://schemas.openxmlformats.org/officeDocument/2006/relationships/tags" Target="../tags/tag59.xml"/><Relationship Id="rId96" Type="http://schemas.openxmlformats.org/officeDocument/2006/relationships/tags" Target="../tags/tag101.xml"/><Relationship Id="rId161" Type="http://schemas.openxmlformats.org/officeDocument/2006/relationships/tags" Target="../tags/tag166.xml"/><Relationship Id="rId217" Type="http://schemas.openxmlformats.org/officeDocument/2006/relationships/tags" Target="../tags/tag222.xml"/><Relationship Id="rId399" Type="http://schemas.openxmlformats.org/officeDocument/2006/relationships/tags" Target="../tags/tag404.xml"/><Relationship Id="rId259" Type="http://schemas.openxmlformats.org/officeDocument/2006/relationships/tags" Target="../tags/tag264.xml"/><Relationship Id="rId424" Type="http://schemas.openxmlformats.org/officeDocument/2006/relationships/tags" Target="../tags/tag429.xml"/><Relationship Id="rId23" Type="http://schemas.openxmlformats.org/officeDocument/2006/relationships/tags" Target="../tags/tag28.xml"/><Relationship Id="rId119" Type="http://schemas.openxmlformats.org/officeDocument/2006/relationships/tags" Target="../tags/tag124.xml"/><Relationship Id="rId270" Type="http://schemas.openxmlformats.org/officeDocument/2006/relationships/tags" Target="../tags/tag275.xml"/><Relationship Id="rId326" Type="http://schemas.openxmlformats.org/officeDocument/2006/relationships/tags" Target="../tags/tag331.xml"/><Relationship Id="rId65" Type="http://schemas.openxmlformats.org/officeDocument/2006/relationships/tags" Target="../tags/tag70.xml"/><Relationship Id="rId130" Type="http://schemas.openxmlformats.org/officeDocument/2006/relationships/tags" Target="../tags/tag135.xml"/><Relationship Id="rId368" Type="http://schemas.openxmlformats.org/officeDocument/2006/relationships/tags" Target="../tags/tag373.xml"/><Relationship Id="rId172" Type="http://schemas.openxmlformats.org/officeDocument/2006/relationships/tags" Target="../tags/tag177.xml"/><Relationship Id="rId228" Type="http://schemas.openxmlformats.org/officeDocument/2006/relationships/tags" Target="../tags/tag233.xml"/><Relationship Id="rId435" Type="http://schemas.openxmlformats.org/officeDocument/2006/relationships/tags" Target="../tags/tag440.xml"/><Relationship Id="rId281" Type="http://schemas.openxmlformats.org/officeDocument/2006/relationships/tags" Target="../tags/tag286.xml"/><Relationship Id="rId337" Type="http://schemas.openxmlformats.org/officeDocument/2006/relationships/tags" Target="../tags/tag342.xml"/><Relationship Id="rId34" Type="http://schemas.openxmlformats.org/officeDocument/2006/relationships/tags" Target="../tags/tag39.xml"/><Relationship Id="rId76" Type="http://schemas.openxmlformats.org/officeDocument/2006/relationships/tags" Target="../tags/tag81.xml"/><Relationship Id="rId141" Type="http://schemas.openxmlformats.org/officeDocument/2006/relationships/tags" Target="../tags/tag146.xml"/><Relationship Id="rId379" Type="http://schemas.openxmlformats.org/officeDocument/2006/relationships/tags" Target="../tags/tag384.xml"/><Relationship Id="rId7" Type="http://schemas.openxmlformats.org/officeDocument/2006/relationships/tags" Target="../tags/tag12.xml"/><Relationship Id="rId183" Type="http://schemas.openxmlformats.org/officeDocument/2006/relationships/tags" Target="../tags/tag188.xml"/><Relationship Id="rId239" Type="http://schemas.openxmlformats.org/officeDocument/2006/relationships/tags" Target="../tags/tag244.xml"/><Relationship Id="rId390" Type="http://schemas.openxmlformats.org/officeDocument/2006/relationships/tags" Target="../tags/tag395.xml"/><Relationship Id="rId404" Type="http://schemas.openxmlformats.org/officeDocument/2006/relationships/tags" Target="../tags/tag409.xml"/><Relationship Id="rId250" Type="http://schemas.openxmlformats.org/officeDocument/2006/relationships/tags" Target="../tags/tag255.xml"/><Relationship Id="rId292" Type="http://schemas.openxmlformats.org/officeDocument/2006/relationships/tags" Target="../tags/tag297.xml"/><Relationship Id="rId306" Type="http://schemas.openxmlformats.org/officeDocument/2006/relationships/tags" Target="../tags/tag311.xml"/><Relationship Id="rId45" Type="http://schemas.openxmlformats.org/officeDocument/2006/relationships/tags" Target="../tags/tag50.xml"/><Relationship Id="rId87" Type="http://schemas.openxmlformats.org/officeDocument/2006/relationships/tags" Target="../tags/tag92.xml"/><Relationship Id="rId110" Type="http://schemas.openxmlformats.org/officeDocument/2006/relationships/tags" Target="../tags/tag115.xml"/><Relationship Id="rId348" Type="http://schemas.openxmlformats.org/officeDocument/2006/relationships/tags" Target="../tags/tag353.xml"/><Relationship Id="rId152" Type="http://schemas.openxmlformats.org/officeDocument/2006/relationships/tags" Target="../tags/tag157.xml"/><Relationship Id="rId194" Type="http://schemas.openxmlformats.org/officeDocument/2006/relationships/tags" Target="../tags/tag199.xml"/><Relationship Id="rId208" Type="http://schemas.openxmlformats.org/officeDocument/2006/relationships/tags" Target="../tags/tag213.xml"/><Relationship Id="rId415" Type="http://schemas.openxmlformats.org/officeDocument/2006/relationships/tags" Target="../tags/tag420.xml"/><Relationship Id="rId261" Type="http://schemas.openxmlformats.org/officeDocument/2006/relationships/tags" Target="../tags/tag266.xml"/><Relationship Id="rId14" Type="http://schemas.openxmlformats.org/officeDocument/2006/relationships/tags" Target="../tags/tag19.xml"/><Relationship Id="rId56" Type="http://schemas.openxmlformats.org/officeDocument/2006/relationships/tags" Target="../tags/tag61.xml"/><Relationship Id="rId317" Type="http://schemas.openxmlformats.org/officeDocument/2006/relationships/tags" Target="../tags/tag322.xml"/><Relationship Id="rId359" Type="http://schemas.openxmlformats.org/officeDocument/2006/relationships/tags" Target="../tags/tag364.xml"/><Relationship Id="rId98" Type="http://schemas.openxmlformats.org/officeDocument/2006/relationships/tags" Target="../tags/tag103.xml"/><Relationship Id="rId121" Type="http://schemas.openxmlformats.org/officeDocument/2006/relationships/tags" Target="../tags/tag126.xml"/><Relationship Id="rId163" Type="http://schemas.openxmlformats.org/officeDocument/2006/relationships/tags" Target="../tags/tag168.xml"/><Relationship Id="rId219" Type="http://schemas.openxmlformats.org/officeDocument/2006/relationships/tags" Target="../tags/tag224.xml"/><Relationship Id="rId370" Type="http://schemas.openxmlformats.org/officeDocument/2006/relationships/tags" Target="../tags/tag375.xml"/><Relationship Id="rId426" Type="http://schemas.openxmlformats.org/officeDocument/2006/relationships/tags" Target="../tags/tag431.xml"/><Relationship Id="rId230" Type="http://schemas.openxmlformats.org/officeDocument/2006/relationships/tags" Target="../tags/tag235.xml"/><Relationship Id="rId25" Type="http://schemas.openxmlformats.org/officeDocument/2006/relationships/tags" Target="../tags/tag30.xml"/><Relationship Id="rId67" Type="http://schemas.openxmlformats.org/officeDocument/2006/relationships/tags" Target="../tags/tag72.xml"/><Relationship Id="rId272" Type="http://schemas.openxmlformats.org/officeDocument/2006/relationships/tags" Target="../tags/tag277.xml"/><Relationship Id="rId328" Type="http://schemas.openxmlformats.org/officeDocument/2006/relationships/tags" Target="../tags/tag333.xml"/><Relationship Id="rId132" Type="http://schemas.openxmlformats.org/officeDocument/2006/relationships/tags" Target="../tags/tag137.xml"/><Relationship Id="rId174" Type="http://schemas.openxmlformats.org/officeDocument/2006/relationships/tags" Target="../tags/tag179.xml"/><Relationship Id="rId381" Type="http://schemas.openxmlformats.org/officeDocument/2006/relationships/tags" Target="../tags/tag386.xml"/><Relationship Id="rId241" Type="http://schemas.openxmlformats.org/officeDocument/2006/relationships/tags" Target="../tags/tag246.xml"/><Relationship Id="rId437" Type="http://schemas.openxmlformats.org/officeDocument/2006/relationships/tags" Target="../tags/tag442.xml"/><Relationship Id="rId36" Type="http://schemas.openxmlformats.org/officeDocument/2006/relationships/tags" Target="../tags/tag41.xml"/><Relationship Id="rId283" Type="http://schemas.openxmlformats.org/officeDocument/2006/relationships/tags" Target="../tags/tag288.xml"/><Relationship Id="rId339" Type="http://schemas.openxmlformats.org/officeDocument/2006/relationships/tags" Target="../tags/tag344.xml"/><Relationship Id="rId78" Type="http://schemas.openxmlformats.org/officeDocument/2006/relationships/tags" Target="../tags/tag83.xml"/><Relationship Id="rId101" Type="http://schemas.openxmlformats.org/officeDocument/2006/relationships/tags" Target="../tags/tag106.xml"/><Relationship Id="rId143" Type="http://schemas.openxmlformats.org/officeDocument/2006/relationships/tags" Target="../tags/tag148.xml"/><Relationship Id="rId185" Type="http://schemas.openxmlformats.org/officeDocument/2006/relationships/tags" Target="../tags/tag190.xml"/><Relationship Id="rId350" Type="http://schemas.openxmlformats.org/officeDocument/2006/relationships/tags" Target="../tags/tag355.xml"/><Relationship Id="rId406" Type="http://schemas.openxmlformats.org/officeDocument/2006/relationships/tags" Target="../tags/tag411.xml"/><Relationship Id="rId9" Type="http://schemas.openxmlformats.org/officeDocument/2006/relationships/tags" Target="../tags/tag14.xml"/><Relationship Id="rId210" Type="http://schemas.openxmlformats.org/officeDocument/2006/relationships/tags" Target="../tags/tag215.xml"/><Relationship Id="rId392" Type="http://schemas.openxmlformats.org/officeDocument/2006/relationships/tags" Target="../tags/tag397.xml"/><Relationship Id="rId252" Type="http://schemas.openxmlformats.org/officeDocument/2006/relationships/tags" Target="../tags/tag257.xml"/><Relationship Id="rId294" Type="http://schemas.openxmlformats.org/officeDocument/2006/relationships/tags" Target="../tags/tag299.xml"/><Relationship Id="rId308" Type="http://schemas.openxmlformats.org/officeDocument/2006/relationships/tags" Target="../tags/tag313.xml"/><Relationship Id="rId47" Type="http://schemas.openxmlformats.org/officeDocument/2006/relationships/tags" Target="../tags/tag52.xml"/><Relationship Id="rId89" Type="http://schemas.openxmlformats.org/officeDocument/2006/relationships/tags" Target="../tags/tag94.xml"/><Relationship Id="rId112" Type="http://schemas.openxmlformats.org/officeDocument/2006/relationships/tags" Target="../tags/tag117.xml"/><Relationship Id="rId154" Type="http://schemas.openxmlformats.org/officeDocument/2006/relationships/tags" Target="../tags/tag159.xml"/><Relationship Id="rId361" Type="http://schemas.openxmlformats.org/officeDocument/2006/relationships/tags" Target="../tags/tag366.xml"/><Relationship Id="rId196" Type="http://schemas.openxmlformats.org/officeDocument/2006/relationships/tags" Target="../tags/tag201.xml"/><Relationship Id="rId417" Type="http://schemas.openxmlformats.org/officeDocument/2006/relationships/tags" Target="../tags/tag422.xml"/><Relationship Id="rId16" Type="http://schemas.openxmlformats.org/officeDocument/2006/relationships/tags" Target="../tags/tag21.xml"/><Relationship Id="rId221" Type="http://schemas.openxmlformats.org/officeDocument/2006/relationships/tags" Target="../tags/tag226.xml"/><Relationship Id="rId263" Type="http://schemas.openxmlformats.org/officeDocument/2006/relationships/tags" Target="../tags/tag268.xml"/><Relationship Id="rId319" Type="http://schemas.openxmlformats.org/officeDocument/2006/relationships/tags" Target="../tags/tag324.xml"/><Relationship Id="rId58" Type="http://schemas.openxmlformats.org/officeDocument/2006/relationships/tags" Target="../tags/tag63.xml"/><Relationship Id="rId123" Type="http://schemas.openxmlformats.org/officeDocument/2006/relationships/tags" Target="../tags/tag128.xml"/><Relationship Id="rId330" Type="http://schemas.openxmlformats.org/officeDocument/2006/relationships/tags" Target="../tags/tag335.xml"/><Relationship Id="rId165" Type="http://schemas.openxmlformats.org/officeDocument/2006/relationships/tags" Target="../tags/tag170.xml"/><Relationship Id="rId372" Type="http://schemas.openxmlformats.org/officeDocument/2006/relationships/tags" Target="../tags/tag377.xml"/><Relationship Id="rId428" Type="http://schemas.openxmlformats.org/officeDocument/2006/relationships/tags" Target="../tags/tag433.xml"/><Relationship Id="rId232" Type="http://schemas.openxmlformats.org/officeDocument/2006/relationships/tags" Target="../tags/tag237.xml"/><Relationship Id="rId274" Type="http://schemas.openxmlformats.org/officeDocument/2006/relationships/tags" Target="../tags/tag279.xml"/><Relationship Id="rId27" Type="http://schemas.openxmlformats.org/officeDocument/2006/relationships/tags" Target="../tags/tag32.xml"/><Relationship Id="rId69" Type="http://schemas.openxmlformats.org/officeDocument/2006/relationships/tags" Target="../tags/tag74.xml"/><Relationship Id="rId134" Type="http://schemas.openxmlformats.org/officeDocument/2006/relationships/tags" Target="../tags/tag139.xml"/><Relationship Id="rId80" Type="http://schemas.openxmlformats.org/officeDocument/2006/relationships/tags" Target="../tags/tag85.xml"/><Relationship Id="rId176" Type="http://schemas.openxmlformats.org/officeDocument/2006/relationships/tags" Target="../tags/tag181.xml"/><Relationship Id="rId341" Type="http://schemas.openxmlformats.org/officeDocument/2006/relationships/tags" Target="../tags/tag346.xml"/><Relationship Id="rId383" Type="http://schemas.openxmlformats.org/officeDocument/2006/relationships/tags" Target="../tags/tag388.xml"/><Relationship Id="rId439" Type="http://schemas.openxmlformats.org/officeDocument/2006/relationships/tags" Target="../tags/tag444.xml"/><Relationship Id="rId201" Type="http://schemas.openxmlformats.org/officeDocument/2006/relationships/tags" Target="../tags/tag206.xml"/><Relationship Id="rId243" Type="http://schemas.openxmlformats.org/officeDocument/2006/relationships/tags" Target="../tags/tag248.xml"/><Relationship Id="rId285" Type="http://schemas.openxmlformats.org/officeDocument/2006/relationships/tags" Target="../tags/tag290.xml"/><Relationship Id="rId38" Type="http://schemas.openxmlformats.org/officeDocument/2006/relationships/tags" Target="../tags/tag43.xml"/><Relationship Id="rId103" Type="http://schemas.openxmlformats.org/officeDocument/2006/relationships/tags" Target="../tags/tag108.xml"/><Relationship Id="rId310" Type="http://schemas.openxmlformats.org/officeDocument/2006/relationships/tags" Target="../tags/tag315.xml"/><Relationship Id="rId91" Type="http://schemas.openxmlformats.org/officeDocument/2006/relationships/tags" Target="../tags/tag96.xml"/><Relationship Id="rId145" Type="http://schemas.openxmlformats.org/officeDocument/2006/relationships/tags" Target="../tags/tag150.xml"/><Relationship Id="rId187" Type="http://schemas.openxmlformats.org/officeDocument/2006/relationships/tags" Target="../tags/tag192.xml"/><Relationship Id="rId352" Type="http://schemas.openxmlformats.org/officeDocument/2006/relationships/tags" Target="../tags/tag357.xml"/><Relationship Id="rId394" Type="http://schemas.openxmlformats.org/officeDocument/2006/relationships/tags" Target="../tags/tag399.xml"/><Relationship Id="rId408" Type="http://schemas.openxmlformats.org/officeDocument/2006/relationships/tags" Target="../tags/tag413.xml"/><Relationship Id="rId212" Type="http://schemas.openxmlformats.org/officeDocument/2006/relationships/tags" Target="../tags/tag217.xml"/><Relationship Id="rId254" Type="http://schemas.openxmlformats.org/officeDocument/2006/relationships/tags" Target="../tags/tag259.xml"/><Relationship Id="rId49" Type="http://schemas.openxmlformats.org/officeDocument/2006/relationships/tags" Target="../tags/tag54.xml"/><Relationship Id="rId114" Type="http://schemas.openxmlformats.org/officeDocument/2006/relationships/tags" Target="../tags/tag119.xml"/><Relationship Id="rId296" Type="http://schemas.openxmlformats.org/officeDocument/2006/relationships/tags" Target="../tags/tag301.xml"/><Relationship Id="rId60" Type="http://schemas.openxmlformats.org/officeDocument/2006/relationships/tags" Target="../tags/tag65.xml"/><Relationship Id="rId156" Type="http://schemas.openxmlformats.org/officeDocument/2006/relationships/tags" Target="../tags/tag161.xml"/><Relationship Id="rId198" Type="http://schemas.openxmlformats.org/officeDocument/2006/relationships/tags" Target="../tags/tag203.xml"/><Relationship Id="rId321" Type="http://schemas.openxmlformats.org/officeDocument/2006/relationships/tags" Target="../tags/tag326.xml"/><Relationship Id="rId363" Type="http://schemas.openxmlformats.org/officeDocument/2006/relationships/tags" Target="../tags/tag368.xml"/><Relationship Id="rId419" Type="http://schemas.openxmlformats.org/officeDocument/2006/relationships/tags" Target="../tags/tag424.xml"/><Relationship Id="rId202" Type="http://schemas.openxmlformats.org/officeDocument/2006/relationships/tags" Target="../tags/tag207.xml"/><Relationship Id="rId223" Type="http://schemas.openxmlformats.org/officeDocument/2006/relationships/tags" Target="../tags/tag228.xml"/><Relationship Id="rId244" Type="http://schemas.openxmlformats.org/officeDocument/2006/relationships/tags" Target="../tags/tag249.xml"/><Relationship Id="rId430" Type="http://schemas.openxmlformats.org/officeDocument/2006/relationships/tags" Target="../tags/tag435.xml"/><Relationship Id="rId18" Type="http://schemas.openxmlformats.org/officeDocument/2006/relationships/tags" Target="../tags/tag23.xml"/><Relationship Id="rId39" Type="http://schemas.openxmlformats.org/officeDocument/2006/relationships/tags" Target="../tags/tag44.xml"/><Relationship Id="rId265" Type="http://schemas.openxmlformats.org/officeDocument/2006/relationships/tags" Target="../tags/tag270.xml"/><Relationship Id="rId286" Type="http://schemas.openxmlformats.org/officeDocument/2006/relationships/tags" Target="../tags/tag291.xml"/><Relationship Id="rId50" Type="http://schemas.openxmlformats.org/officeDocument/2006/relationships/tags" Target="../tags/tag55.xml"/><Relationship Id="rId104" Type="http://schemas.openxmlformats.org/officeDocument/2006/relationships/tags" Target="../tags/tag109.xml"/><Relationship Id="rId125" Type="http://schemas.openxmlformats.org/officeDocument/2006/relationships/tags" Target="../tags/tag130.xml"/><Relationship Id="rId146" Type="http://schemas.openxmlformats.org/officeDocument/2006/relationships/tags" Target="../tags/tag151.xml"/><Relationship Id="rId167" Type="http://schemas.openxmlformats.org/officeDocument/2006/relationships/tags" Target="../tags/tag172.xml"/><Relationship Id="rId188" Type="http://schemas.openxmlformats.org/officeDocument/2006/relationships/tags" Target="../tags/tag193.xml"/><Relationship Id="rId311" Type="http://schemas.openxmlformats.org/officeDocument/2006/relationships/tags" Target="../tags/tag316.xml"/><Relationship Id="rId332" Type="http://schemas.openxmlformats.org/officeDocument/2006/relationships/tags" Target="../tags/tag337.xml"/><Relationship Id="rId353" Type="http://schemas.openxmlformats.org/officeDocument/2006/relationships/tags" Target="../tags/tag358.xml"/><Relationship Id="rId374" Type="http://schemas.openxmlformats.org/officeDocument/2006/relationships/tags" Target="../tags/tag379.xml"/><Relationship Id="rId395" Type="http://schemas.openxmlformats.org/officeDocument/2006/relationships/tags" Target="../tags/tag400.xml"/><Relationship Id="rId409" Type="http://schemas.openxmlformats.org/officeDocument/2006/relationships/tags" Target="../tags/tag414.xml"/><Relationship Id="rId71" Type="http://schemas.openxmlformats.org/officeDocument/2006/relationships/tags" Target="../tags/tag76.xml"/><Relationship Id="rId92" Type="http://schemas.openxmlformats.org/officeDocument/2006/relationships/tags" Target="../tags/tag97.xml"/><Relationship Id="rId213" Type="http://schemas.openxmlformats.org/officeDocument/2006/relationships/tags" Target="../tags/tag218.xml"/><Relationship Id="rId234" Type="http://schemas.openxmlformats.org/officeDocument/2006/relationships/tags" Target="../tags/tag239.xml"/><Relationship Id="rId420" Type="http://schemas.openxmlformats.org/officeDocument/2006/relationships/tags" Target="../tags/tag425.xml"/><Relationship Id="rId2" Type="http://schemas.openxmlformats.org/officeDocument/2006/relationships/tags" Target="../tags/tag7.xml"/><Relationship Id="rId29" Type="http://schemas.openxmlformats.org/officeDocument/2006/relationships/tags" Target="../tags/tag34.xml"/><Relationship Id="rId255" Type="http://schemas.openxmlformats.org/officeDocument/2006/relationships/tags" Target="../tags/tag260.xml"/><Relationship Id="rId276" Type="http://schemas.openxmlformats.org/officeDocument/2006/relationships/tags" Target="../tags/tag281.xml"/><Relationship Id="rId297" Type="http://schemas.openxmlformats.org/officeDocument/2006/relationships/tags" Target="../tags/tag302.xml"/><Relationship Id="rId441" Type="http://schemas.openxmlformats.org/officeDocument/2006/relationships/tags" Target="../tags/tag446.xml"/><Relationship Id="rId40" Type="http://schemas.openxmlformats.org/officeDocument/2006/relationships/tags" Target="../tags/tag45.xml"/><Relationship Id="rId115" Type="http://schemas.openxmlformats.org/officeDocument/2006/relationships/tags" Target="../tags/tag120.xml"/><Relationship Id="rId136" Type="http://schemas.openxmlformats.org/officeDocument/2006/relationships/tags" Target="../tags/tag141.xml"/><Relationship Id="rId157" Type="http://schemas.openxmlformats.org/officeDocument/2006/relationships/tags" Target="../tags/tag162.xml"/><Relationship Id="rId178" Type="http://schemas.openxmlformats.org/officeDocument/2006/relationships/tags" Target="../tags/tag183.xml"/><Relationship Id="rId301" Type="http://schemas.openxmlformats.org/officeDocument/2006/relationships/tags" Target="../tags/tag306.xml"/><Relationship Id="rId322" Type="http://schemas.openxmlformats.org/officeDocument/2006/relationships/tags" Target="../tags/tag327.xml"/><Relationship Id="rId343" Type="http://schemas.openxmlformats.org/officeDocument/2006/relationships/tags" Target="../tags/tag348.xml"/><Relationship Id="rId364" Type="http://schemas.openxmlformats.org/officeDocument/2006/relationships/tags" Target="../tags/tag369.xml"/><Relationship Id="rId61" Type="http://schemas.openxmlformats.org/officeDocument/2006/relationships/tags" Target="../tags/tag66.xml"/><Relationship Id="rId82" Type="http://schemas.openxmlformats.org/officeDocument/2006/relationships/tags" Target="../tags/tag87.xml"/><Relationship Id="rId199" Type="http://schemas.openxmlformats.org/officeDocument/2006/relationships/tags" Target="../tags/tag204.xml"/><Relationship Id="rId203" Type="http://schemas.openxmlformats.org/officeDocument/2006/relationships/tags" Target="../tags/tag208.xml"/><Relationship Id="rId385" Type="http://schemas.openxmlformats.org/officeDocument/2006/relationships/tags" Target="../tags/tag390.xml"/><Relationship Id="rId19" Type="http://schemas.openxmlformats.org/officeDocument/2006/relationships/tags" Target="../tags/tag24.xml"/><Relationship Id="rId224" Type="http://schemas.openxmlformats.org/officeDocument/2006/relationships/tags" Target="../tags/tag229.xml"/><Relationship Id="rId245" Type="http://schemas.openxmlformats.org/officeDocument/2006/relationships/tags" Target="../tags/tag250.xml"/><Relationship Id="rId266" Type="http://schemas.openxmlformats.org/officeDocument/2006/relationships/tags" Target="../tags/tag271.xml"/><Relationship Id="rId287" Type="http://schemas.openxmlformats.org/officeDocument/2006/relationships/tags" Target="../tags/tag292.xml"/><Relationship Id="rId410" Type="http://schemas.openxmlformats.org/officeDocument/2006/relationships/tags" Target="../tags/tag415.xml"/><Relationship Id="rId431" Type="http://schemas.openxmlformats.org/officeDocument/2006/relationships/tags" Target="../tags/tag436.xml"/><Relationship Id="rId30" Type="http://schemas.openxmlformats.org/officeDocument/2006/relationships/tags" Target="../tags/tag35.xml"/><Relationship Id="rId105" Type="http://schemas.openxmlformats.org/officeDocument/2006/relationships/tags" Target="../tags/tag110.xml"/><Relationship Id="rId126" Type="http://schemas.openxmlformats.org/officeDocument/2006/relationships/tags" Target="../tags/tag131.xml"/><Relationship Id="rId147" Type="http://schemas.openxmlformats.org/officeDocument/2006/relationships/tags" Target="../tags/tag152.xml"/><Relationship Id="rId168" Type="http://schemas.openxmlformats.org/officeDocument/2006/relationships/tags" Target="../tags/tag173.xml"/><Relationship Id="rId312" Type="http://schemas.openxmlformats.org/officeDocument/2006/relationships/tags" Target="../tags/tag317.xml"/><Relationship Id="rId333" Type="http://schemas.openxmlformats.org/officeDocument/2006/relationships/tags" Target="../tags/tag338.xml"/><Relationship Id="rId354" Type="http://schemas.openxmlformats.org/officeDocument/2006/relationships/tags" Target="../tags/tag359.xml"/><Relationship Id="rId51" Type="http://schemas.openxmlformats.org/officeDocument/2006/relationships/tags" Target="../tags/tag56.xml"/><Relationship Id="rId72" Type="http://schemas.openxmlformats.org/officeDocument/2006/relationships/tags" Target="../tags/tag77.xml"/><Relationship Id="rId93" Type="http://schemas.openxmlformats.org/officeDocument/2006/relationships/tags" Target="../tags/tag98.xml"/><Relationship Id="rId189" Type="http://schemas.openxmlformats.org/officeDocument/2006/relationships/tags" Target="../tags/tag194.xml"/><Relationship Id="rId375" Type="http://schemas.openxmlformats.org/officeDocument/2006/relationships/tags" Target="../tags/tag380.xml"/><Relationship Id="rId396" Type="http://schemas.openxmlformats.org/officeDocument/2006/relationships/tags" Target="../tags/tag401.xml"/><Relationship Id="rId3" Type="http://schemas.openxmlformats.org/officeDocument/2006/relationships/tags" Target="../tags/tag8.xml"/><Relationship Id="rId214" Type="http://schemas.openxmlformats.org/officeDocument/2006/relationships/tags" Target="../tags/tag219.xml"/><Relationship Id="rId235" Type="http://schemas.openxmlformats.org/officeDocument/2006/relationships/tags" Target="../tags/tag240.xml"/><Relationship Id="rId256" Type="http://schemas.openxmlformats.org/officeDocument/2006/relationships/tags" Target="../tags/tag261.xml"/><Relationship Id="rId277" Type="http://schemas.openxmlformats.org/officeDocument/2006/relationships/tags" Target="../tags/tag282.xml"/><Relationship Id="rId298" Type="http://schemas.openxmlformats.org/officeDocument/2006/relationships/tags" Target="../tags/tag303.xml"/><Relationship Id="rId400" Type="http://schemas.openxmlformats.org/officeDocument/2006/relationships/tags" Target="../tags/tag405.xml"/><Relationship Id="rId421" Type="http://schemas.openxmlformats.org/officeDocument/2006/relationships/tags" Target="../tags/tag426.xml"/><Relationship Id="rId442" Type="http://schemas.openxmlformats.org/officeDocument/2006/relationships/slideMaster" Target="../slideMasters/slideMaster1.xml"/><Relationship Id="rId116" Type="http://schemas.openxmlformats.org/officeDocument/2006/relationships/tags" Target="../tags/tag121.xml"/><Relationship Id="rId137" Type="http://schemas.openxmlformats.org/officeDocument/2006/relationships/tags" Target="../tags/tag142.xml"/><Relationship Id="rId158" Type="http://schemas.openxmlformats.org/officeDocument/2006/relationships/tags" Target="../tags/tag163.xml"/><Relationship Id="rId302" Type="http://schemas.openxmlformats.org/officeDocument/2006/relationships/tags" Target="../tags/tag307.xml"/><Relationship Id="rId323" Type="http://schemas.openxmlformats.org/officeDocument/2006/relationships/tags" Target="../tags/tag328.xml"/><Relationship Id="rId344" Type="http://schemas.openxmlformats.org/officeDocument/2006/relationships/tags" Target="../tags/tag349.xml"/><Relationship Id="rId20" Type="http://schemas.openxmlformats.org/officeDocument/2006/relationships/tags" Target="../tags/tag25.xml"/><Relationship Id="rId41" Type="http://schemas.openxmlformats.org/officeDocument/2006/relationships/tags" Target="../tags/tag46.xml"/><Relationship Id="rId62" Type="http://schemas.openxmlformats.org/officeDocument/2006/relationships/tags" Target="../tags/tag67.xml"/><Relationship Id="rId83" Type="http://schemas.openxmlformats.org/officeDocument/2006/relationships/tags" Target="../tags/tag88.xml"/><Relationship Id="rId179" Type="http://schemas.openxmlformats.org/officeDocument/2006/relationships/tags" Target="../tags/tag184.xml"/><Relationship Id="rId365" Type="http://schemas.openxmlformats.org/officeDocument/2006/relationships/tags" Target="../tags/tag370.xml"/><Relationship Id="rId386" Type="http://schemas.openxmlformats.org/officeDocument/2006/relationships/tags" Target="../tags/tag391.xml"/><Relationship Id="rId190" Type="http://schemas.openxmlformats.org/officeDocument/2006/relationships/tags" Target="../tags/tag195.xml"/><Relationship Id="rId204" Type="http://schemas.openxmlformats.org/officeDocument/2006/relationships/tags" Target="../tags/tag209.xml"/><Relationship Id="rId225" Type="http://schemas.openxmlformats.org/officeDocument/2006/relationships/tags" Target="../tags/tag230.xml"/><Relationship Id="rId246" Type="http://schemas.openxmlformats.org/officeDocument/2006/relationships/tags" Target="../tags/tag251.xml"/><Relationship Id="rId267" Type="http://schemas.openxmlformats.org/officeDocument/2006/relationships/tags" Target="../tags/tag272.xml"/><Relationship Id="rId288" Type="http://schemas.openxmlformats.org/officeDocument/2006/relationships/tags" Target="../tags/tag293.xml"/><Relationship Id="rId411" Type="http://schemas.openxmlformats.org/officeDocument/2006/relationships/tags" Target="../tags/tag416.xml"/><Relationship Id="rId432" Type="http://schemas.openxmlformats.org/officeDocument/2006/relationships/tags" Target="../tags/tag437.xml"/><Relationship Id="rId106" Type="http://schemas.openxmlformats.org/officeDocument/2006/relationships/tags" Target="../tags/tag111.xml"/><Relationship Id="rId127" Type="http://schemas.openxmlformats.org/officeDocument/2006/relationships/tags" Target="../tags/tag132.xml"/><Relationship Id="rId313" Type="http://schemas.openxmlformats.org/officeDocument/2006/relationships/tags" Target="../tags/tag318.xml"/><Relationship Id="rId10" Type="http://schemas.openxmlformats.org/officeDocument/2006/relationships/tags" Target="../tags/tag15.xml"/><Relationship Id="rId31" Type="http://schemas.openxmlformats.org/officeDocument/2006/relationships/tags" Target="../tags/tag36.xml"/><Relationship Id="rId52" Type="http://schemas.openxmlformats.org/officeDocument/2006/relationships/tags" Target="../tags/tag57.xml"/><Relationship Id="rId73" Type="http://schemas.openxmlformats.org/officeDocument/2006/relationships/tags" Target="../tags/tag78.xml"/><Relationship Id="rId94" Type="http://schemas.openxmlformats.org/officeDocument/2006/relationships/tags" Target="../tags/tag99.xml"/><Relationship Id="rId148" Type="http://schemas.openxmlformats.org/officeDocument/2006/relationships/tags" Target="../tags/tag153.xml"/><Relationship Id="rId169" Type="http://schemas.openxmlformats.org/officeDocument/2006/relationships/tags" Target="../tags/tag174.xml"/><Relationship Id="rId334" Type="http://schemas.openxmlformats.org/officeDocument/2006/relationships/tags" Target="../tags/tag339.xml"/><Relationship Id="rId355" Type="http://schemas.openxmlformats.org/officeDocument/2006/relationships/tags" Target="../tags/tag360.xml"/><Relationship Id="rId376" Type="http://schemas.openxmlformats.org/officeDocument/2006/relationships/tags" Target="../tags/tag381.xml"/><Relationship Id="rId397" Type="http://schemas.openxmlformats.org/officeDocument/2006/relationships/tags" Target="../tags/tag402.xml"/><Relationship Id="rId4" Type="http://schemas.openxmlformats.org/officeDocument/2006/relationships/tags" Target="../tags/tag9.xml"/><Relationship Id="rId180" Type="http://schemas.openxmlformats.org/officeDocument/2006/relationships/tags" Target="../tags/tag185.xml"/><Relationship Id="rId215" Type="http://schemas.openxmlformats.org/officeDocument/2006/relationships/tags" Target="../tags/tag220.xml"/><Relationship Id="rId236" Type="http://schemas.openxmlformats.org/officeDocument/2006/relationships/tags" Target="../tags/tag241.xml"/><Relationship Id="rId257" Type="http://schemas.openxmlformats.org/officeDocument/2006/relationships/tags" Target="../tags/tag262.xml"/><Relationship Id="rId278" Type="http://schemas.openxmlformats.org/officeDocument/2006/relationships/tags" Target="../tags/tag283.xml"/><Relationship Id="rId401" Type="http://schemas.openxmlformats.org/officeDocument/2006/relationships/tags" Target="../tags/tag406.xml"/><Relationship Id="rId422" Type="http://schemas.openxmlformats.org/officeDocument/2006/relationships/tags" Target="../tags/tag427.xml"/><Relationship Id="rId303" Type="http://schemas.openxmlformats.org/officeDocument/2006/relationships/tags" Target="../tags/tag308.xml"/><Relationship Id="rId42" Type="http://schemas.openxmlformats.org/officeDocument/2006/relationships/tags" Target="../tags/tag47.xml"/><Relationship Id="rId84" Type="http://schemas.openxmlformats.org/officeDocument/2006/relationships/tags" Target="../tags/tag89.xml"/><Relationship Id="rId138" Type="http://schemas.openxmlformats.org/officeDocument/2006/relationships/tags" Target="../tags/tag143.xml"/><Relationship Id="rId345" Type="http://schemas.openxmlformats.org/officeDocument/2006/relationships/tags" Target="../tags/tag350.xml"/><Relationship Id="rId387" Type="http://schemas.openxmlformats.org/officeDocument/2006/relationships/tags" Target="../tags/tag392.xml"/><Relationship Id="rId191" Type="http://schemas.openxmlformats.org/officeDocument/2006/relationships/tags" Target="../tags/tag196.xml"/><Relationship Id="rId205" Type="http://schemas.openxmlformats.org/officeDocument/2006/relationships/tags" Target="../tags/tag210.xml"/><Relationship Id="rId247" Type="http://schemas.openxmlformats.org/officeDocument/2006/relationships/tags" Target="../tags/tag252.xml"/><Relationship Id="rId412" Type="http://schemas.openxmlformats.org/officeDocument/2006/relationships/tags" Target="../tags/tag417.xml"/><Relationship Id="rId107" Type="http://schemas.openxmlformats.org/officeDocument/2006/relationships/tags" Target="../tags/tag112.xml"/><Relationship Id="rId289" Type="http://schemas.openxmlformats.org/officeDocument/2006/relationships/tags" Target="../tags/tag294.xml"/><Relationship Id="rId11" Type="http://schemas.openxmlformats.org/officeDocument/2006/relationships/tags" Target="../tags/tag16.xml"/><Relationship Id="rId53" Type="http://schemas.openxmlformats.org/officeDocument/2006/relationships/tags" Target="../tags/tag58.xml"/><Relationship Id="rId149" Type="http://schemas.openxmlformats.org/officeDocument/2006/relationships/tags" Target="../tags/tag154.xml"/><Relationship Id="rId314" Type="http://schemas.openxmlformats.org/officeDocument/2006/relationships/tags" Target="../tags/tag319.xml"/><Relationship Id="rId356" Type="http://schemas.openxmlformats.org/officeDocument/2006/relationships/tags" Target="../tags/tag361.xml"/><Relationship Id="rId398" Type="http://schemas.openxmlformats.org/officeDocument/2006/relationships/tags" Target="../tags/tag403.xml"/><Relationship Id="rId95" Type="http://schemas.openxmlformats.org/officeDocument/2006/relationships/tags" Target="../tags/tag100.xml"/><Relationship Id="rId160" Type="http://schemas.openxmlformats.org/officeDocument/2006/relationships/tags" Target="../tags/tag165.xml"/><Relationship Id="rId216" Type="http://schemas.openxmlformats.org/officeDocument/2006/relationships/tags" Target="../tags/tag221.xml"/><Relationship Id="rId423" Type="http://schemas.openxmlformats.org/officeDocument/2006/relationships/tags" Target="../tags/tag428.xml"/><Relationship Id="rId258" Type="http://schemas.openxmlformats.org/officeDocument/2006/relationships/tags" Target="../tags/tag263.xml"/><Relationship Id="rId22" Type="http://schemas.openxmlformats.org/officeDocument/2006/relationships/tags" Target="../tags/tag27.xml"/><Relationship Id="rId64" Type="http://schemas.openxmlformats.org/officeDocument/2006/relationships/tags" Target="../tags/tag69.xml"/><Relationship Id="rId118" Type="http://schemas.openxmlformats.org/officeDocument/2006/relationships/tags" Target="../tags/tag123.xml"/><Relationship Id="rId325" Type="http://schemas.openxmlformats.org/officeDocument/2006/relationships/tags" Target="../tags/tag330.xml"/><Relationship Id="rId367" Type="http://schemas.openxmlformats.org/officeDocument/2006/relationships/tags" Target="../tags/tag372.xml"/><Relationship Id="rId171" Type="http://schemas.openxmlformats.org/officeDocument/2006/relationships/tags" Target="../tags/tag176.xml"/><Relationship Id="rId227" Type="http://schemas.openxmlformats.org/officeDocument/2006/relationships/tags" Target="../tags/tag232.xml"/><Relationship Id="rId269" Type="http://schemas.openxmlformats.org/officeDocument/2006/relationships/tags" Target="../tags/tag274.xml"/><Relationship Id="rId434" Type="http://schemas.openxmlformats.org/officeDocument/2006/relationships/tags" Target="../tags/tag439.xml"/><Relationship Id="rId33" Type="http://schemas.openxmlformats.org/officeDocument/2006/relationships/tags" Target="../tags/tag38.xml"/><Relationship Id="rId129" Type="http://schemas.openxmlformats.org/officeDocument/2006/relationships/tags" Target="../tags/tag134.xml"/><Relationship Id="rId280" Type="http://schemas.openxmlformats.org/officeDocument/2006/relationships/tags" Target="../tags/tag285.xml"/><Relationship Id="rId336" Type="http://schemas.openxmlformats.org/officeDocument/2006/relationships/tags" Target="../tags/tag341.xml"/><Relationship Id="rId75" Type="http://schemas.openxmlformats.org/officeDocument/2006/relationships/tags" Target="../tags/tag80.xml"/><Relationship Id="rId140" Type="http://schemas.openxmlformats.org/officeDocument/2006/relationships/tags" Target="../tags/tag145.xml"/><Relationship Id="rId182" Type="http://schemas.openxmlformats.org/officeDocument/2006/relationships/tags" Target="../tags/tag187.xml"/><Relationship Id="rId378" Type="http://schemas.openxmlformats.org/officeDocument/2006/relationships/tags" Target="../tags/tag383.xml"/><Relationship Id="rId403" Type="http://schemas.openxmlformats.org/officeDocument/2006/relationships/tags" Target="../tags/tag408.xml"/><Relationship Id="rId6" Type="http://schemas.openxmlformats.org/officeDocument/2006/relationships/tags" Target="../tags/tag11.xml"/><Relationship Id="rId238" Type="http://schemas.openxmlformats.org/officeDocument/2006/relationships/tags" Target="../tags/tag243.xml"/><Relationship Id="rId291" Type="http://schemas.openxmlformats.org/officeDocument/2006/relationships/tags" Target="../tags/tag296.xml"/><Relationship Id="rId305" Type="http://schemas.openxmlformats.org/officeDocument/2006/relationships/tags" Target="../tags/tag310.xml"/><Relationship Id="rId347" Type="http://schemas.openxmlformats.org/officeDocument/2006/relationships/tags" Target="../tags/tag352.xml"/><Relationship Id="rId44" Type="http://schemas.openxmlformats.org/officeDocument/2006/relationships/tags" Target="../tags/tag49.xml"/><Relationship Id="rId86" Type="http://schemas.openxmlformats.org/officeDocument/2006/relationships/tags" Target="../tags/tag91.xml"/><Relationship Id="rId151" Type="http://schemas.openxmlformats.org/officeDocument/2006/relationships/tags" Target="../tags/tag156.xml"/><Relationship Id="rId389" Type="http://schemas.openxmlformats.org/officeDocument/2006/relationships/tags" Target="../tags/tag394.xml"/><Relationship Id="rId193" Type="http://schemas.openxmlformats.org/officeDocument/2006/relationships/tags" Target="../tags/tag198.xml"/><Relationship Id="rId207" Type="http://schemas.openxmlformats.org/officeDocument/2006/relationships/tags" Target="../tags/tag212.xml"/><Relationship Id="rId249" Type="http://schemas.openxmlformats.org/officeDocument/2006/relationships/tags" Target="../tags/tag254.xml"/><Relationship Id="rId414" Type="http://schemas.openxmlformats.org/officeDocument/2006/relationships/tags" Target="../tags/tag419.xml"/><Relationship Id="rId13" Type="http://schemas.openxmlformats.org/officeDocument/2006/relationships/tags" Target="../tags/tag18.xml"/><Relationship Id="rId109" Type="http://schemas.openxmlformats.org/officeDocument/2006/relationships/tags" Target="../tags/tag114.xml"/><Relationship Id="rId260" Type="http://schemas.openxmlformats.org/officeDocument/2006/relationships/tags" Target="../tags/tag265.xml"/><Relationship Id="rId316" Type="http://schemas.openxmlformats.org/officeDocument/2006/relationships/tags" Target="../tags/tag321.xml"/><Relationship Id="rId55" Type="http://schemas.openxmlformats.org/officeDocument/2006/relationships/tags" Target="../tags/tag60.xml"/><Relationship Id="rId97" Type="http://schemas.openxmlformats.org/officeDocument/2006/relationships/tags" Target="../tags/tag102.xml"/><Relationship Id="rId120" Type="http://schemas.openxmlformats.org/officeDocument/2006/relationships/tags" Target="../tags/tag125.xml"/><Relationship Id="rId358" Type="http://schemas.openxmlformats.org/officeDocument/2006/relationships/tags" Target="../tags/tag363.xml"/><Relationship Id="rId162" Type="http://schemas.openxmlformats.org/officeDocument/2006/relationships/tags" Target="../tags/tag167.xml"/><Relationship Id="rId218" Type="http://schemas.openxmlformats.org/officeDocument/2006/relationships/tags" Target="../tags/tag223.xml"/><Relationship Id="rId425" Type="http://schemas.openxmlformats.org/officeDocument/2006/relationships/tags" Target="../tags/tag430.xml"/><Relationship Id="rId271" Type="http://schemas.openxmlformats.org/officeDocument/2006/relationships/tags" Target="../tags/tag276.xml"/><Relationship Id="rId24" Type="http://schemas.openxmlformats.org/officeDocument/2006/relationships/tags" Target="../tags/tag29.xml"/><Relationship Id="rId66" Type="http://schemas.openxmlformats.org/officeDocument/2006/relationships/tags" Target="../tags/tag71.xml"/><Relationship Id="rId131" Type="http://schemas.openxmlformats.org/officeDocument/2006/relationships/tags" Target="../tags/tag136.xml"/><Relationship Id="rId327" Type="http://schemas.openxmlformats.org/officeDocument/2006/relationships/tags" Target="../tags/tag332.xml"/><Relationship Id="rId369" Type="http://schemas.openxmlformats.org/officeDocument/2006/relationships/tags" Target="../tags/tag374.xml"/><Relationship Id="rId173" Type="http://schemas.openxmlformats.org/officeDocument/2006/relationships/tags" Target="../tags/tag178.xml"/><Relationship Id="rId229" Type="http://schemas.openxmlformats.org/officeDocument/2006/relationships/tags" Target="../tags/tag234.xml"/><Relationship Id="rId380" Type="http://schemas.openxmlformats.org/officeDocument/2006/relationships/tags" Target="../tags/tag385.xml"/><Relationship Id="rId436" Type="http://schemas.openxmlformats.org/officeDocument/2006/relationships/tags" Target="../tags/tag441.xml"/><Relationship Id="rId240" Type="http://schemas.openxmlformats.org/officeDocument/2006/relationships/tags" Target="../tags/tag245.xml"/><Relationship Id="rId35" Type="http://schemas.openxmlformats.org/officeDocument/2006/relationships/tags" Target="../tags/tag40.xml"/><Relationship Id="rId77" Type="http://schemas.openxmlformats.org/officeDocument/2006/relationships/tags" Target="../tags/tag82.xml"/><Relationship Id="rId100" Type="http://schemas.openxmlformats.org/officeDocument/2006/relationships/tags" Target="../tags/tag105.xml"/><Relationship Id="rId282" Type="http://schemas.openxmlformats.org/officeDocument/2006/relationships/tags" Target="../tags/tag287.xml"/><Relationship Id="rId338" Type="http://schemas.openxmlformats.org/officeDocument/2006/relationships/tags" Target="../tags/tag343.xml"/><Relationship Id="rId8" Type="http://schemas.openxmlformats.org/officeDocument/2006/relationships/tags" Target="../tags/tag13.xml"/><Relationship Id="rId142" Type="http://schemas.openxmlformats.org/officeDocument/2006/relationships/tags" Target="../tags/tag147.xml"/><Relationship Id="rId184" Type="http://schemas.openxmlformats.org/officeDocument/2006/relationships/tags" Target="../tags/tag189.xml"/><Relationship Id="rId391" Type="http://schemas.openxmlformats.org/officeDocument/2006/relationships/tags" Target="../tags/tag396.xml"/><Relationship Id="rId405" Type="http://schemas.openxmlformats.org/officeDocument/2006/relationships/tags" Target="../tags/tag410.xml"/><Relationship Id="rId251" Type="http://schemas.openxmlformats.org/officeDocument/2006/relationships/tags" Target="../tags/tag256.xml"/><Relationship Id="rId46" Type="http://schemas.openxmlformats.org/officeDocument/2006/relationships/tags" Target="../tags/tag51.xml"/><Relationship Id="rId293" Type="http://schemas.openxmlformats.org/officeDocument/2006/relationships/tags" Target="../tags/tag298.xml"/><Relationship Id="rId307" Type="http://schemas.openxmlformats.org/officeDocument/2006/relationships/tags" Target="../tags/tag312.xml"/><Relationship Id="rId349" Type="http://schemas.openxmlformats.org/officeDocument/2006/relationships/tags" Target="../tags/tag354.xml"/><Relationship Id="rId88" Type="http://schemas.openxmlformats.org/officeDocument/2006/relationships/tags" Target="../tags/tag93.xml"/><Relationship Id="rId111" Type="http://schemas.openxmlformats.org/officeDocument/2006/relationships/tags" Target="../tags/tag116.xml"/><Relationship Id="rId153" Type="http://schemas.openxmlformats.org/officeDocument/2006/relationships/tags" Target="../tags/tag158.xml"/><Relationship Id="rId195" Type="http://schemas.openxmlformats.org/officeDocument/2006/relationships/tags" Target="../tags/tag200.xml"/><Relationship Id="rId209" Type="http://schemas.openxmlformats.org/officeDocument/2006/relationships/tags" Target="../tags/tag214.xml"/><Relationship Id="rId360" Type="http://schemas.openxmlformats.org/officeDocument/2006/relationships/tags" Target="../tags/tag365.xml"/><Relationship Id="rId416" Type="http://schemas.openxmlformats.org/officeDocument/2006/relationships/tags" Target="../tags/tag421.xml"/><Relationship Id="rId220" Type="http://schemas.openxmlformats.org/officeDocument/2006/relationships/tags" Target="../tags/tag225.xml"/><Relationship Id="rId15" Type="http://schemas.openxmlformats.org/officeDocument/2006/relationships/tags" Target="../tags/tag20.xml"/><Relationship Id="rId57" Type="http://schemas.openxmlformats.org/officeDocument/2006/relationships/tags" Target="../tags/tag62.xml"/><Relationship Id="rId262" Type="http://schemas.openxmlformats.org/officeDocument/2006/relationships/tags" Target="../tags/tag267.xml"/><Relationship Id="rId318" Type="http://schemas.openxmlformats.org/officeDocument/2006/relationships/tags" Target="../tags/tag323.xml"/><Relationship Id="rId99" Type="http://schemas.openxmlformats.org/officeDocument/2006/relationships/tags" Target="../tags/tag104.xml"/><Relationship Id="rId122" Type="http://schemas.openxmlformats.org/officeDocument/2006/relationships/tags" Target="../tags/tag127.xml"/><Relationship Id="rId164" Type="http://schemas.openxmlformats.org/officeDocument/2006/relationships/tags" Target="../tags/tag169.xml"/><Relationship Id="rId371" Type="http://schemas.openxmlformats.org/officeDocument/2006/relationships/tags" Target="../tags/tag376.xml"/><Relationship Id="rId427" Type="http://schemas.openxmlformats.org/officeDocument/2006/relationships/tags" Target="../tags/tag432.xml"/><Relationship Id="rId26" Type="http://schemas.openxmlformats.org/officeDocument/2006/relationships/tags" Target="../tags/tag31.xml"/><Relationship Id="rId231" Type="http://schemas.openxmlformats.org/officeDocument/2006/relationships/tags" Target="../tags/tag236.xml"/><Relationship Id="rId273" Type="http://schemas.openxmlformats.org/officeDocument/2006/relationships/tags" Target="../tags/tag278.xml"/><Relationship Id="rId329" Type="http://schemas.openxmlformats.org/officeDocument/2006/relationships/tags" Target="../tags/tag334.xml"/><Relationship Id="rId68" Type="http://schemas.openxmlformats.org/officeDocument/2006/relationships/tags" Target="../tags/tag73.xml"/><Relationship Id="rId133" Type="http://schemas.openxmlformats.org/officeDocument/2006/relationships/tags" Target="../tags/tag138.xml"/><Relationship Id="rId175" Type="http://schemas.openxmlformats.org/officeDocument/2006/relationships/tags" Target="../tags/tag180.xml"/><Relationship Id="rId340" Type="http://schemas.openxmlformats.org/officeDocument/2006/relationships/tags" Target="../tags/tag345.xml"/><Relationship Id="rId200" Type="http://schemas.openxmlformats.org/officeDocument/2006/relationships/tags" Target="../tags/tag205.xml"/><Relationship Id="rId382" Type="http://schemas.openxmlformats.org/officeDocument/2006/relationships/tags" Target="../tags/tag387.xml"/><Relationship Id="rId438" Type="http://schemas.openxmlformats.org/officeDocument/2006/relationships/tags" Target="../tags/tag443.xml"/><Relationship Id="rId242" Type="http://schemas.openxmlformats.org/officeDocument/2006/relationships/tags" Target="../tags/tag247.xml"/><Relationship Id="rId284" Type="http://schemas.openxmlformats.org/officeDocument/2006/relationships/tags" Target="../tags/tag289.xml"/><Relationship Id="rId37" Type="http://schemas.openxmlformats.org/officeDocument/2006/relationships/tags" Target="../tags/tag42.xml"/><Relationship Id="rId79" Type="http://schemas.openxmlformats.org/officeDocument/2006/relationships/tags" Target="../tags/tag84.xml"/><Relationship Id="rId102" Type="http://schemas.openxmlformats.org/officeDocument/2006/relationships/tags" Target="../tags/tag107.xml"/><Relationship Id="rId144" Type="http://schemas.openxmlformats.org/officeDocument/2006/relationships/tags" Target="../tags/tag149.xml"/><Relationship Id="rId90" Type="http://schemas.openxmlformats.org/officeDocument/2006/relationships/tags" Target="../tags/tag95.xml"/><Relationship Id="rId186" Type="http://schemas.openxmlformats.org/officeDocument/2006/relationships/tags" Target="../tags/tag191.xml"/><Relationship Id="rId351" Type="http://schemas.openxmlformats.org/officeDocument/2006/relationships/tags" Target="../tags/tag356.xml"/><Relationship Id="rId393" Type="http://schemas.openxmlformats.org/officeDocument/2006/relationships/tags" Target="../tags/tag398.xml"/><Relationship Id="rId407" Type="http://schemas.openxmlformats.org/officeDocument/2006/relationships/tags" Target="../tags/tag412.xml"/><Relationship Id="rId211" Type="http://schemas.openxmlformats.org/officeDocument/2006/relationships/tags" Target="../tags/tag216.xml"/><Relationship Id="rId253" Type="http://schemas.openxmlformats.org/officeDocument/2006/relationships/tags" Target="../tags/tag258.xml"/><Relationship Id="rId295" Type="http://schemas.openxmlformats.org/officeDocument/2006/relationships/tags" Target="../tags/tag300.xml"/><Relationship Id="rId309" Type="http://schemas.openxmlformats.org/officeDocument/2006/relationships/tags" Target="../tags/tag314.xml"/><Relationship Id="rId48" Type="http://schemas.openxmlformats.org/officeDocument/2006/relationships/tags" Target="../tags/tag53.xml"/><Relationship Id="rId113" Type="http://schemas.openxmlformats.org/officeDocument/2006/relationships/tags" Target="../tags/tag118.xml"/><Relationship Id="rId320" Type="http://schemas.openxmlformats.org/officeDocument/2006/relationships/tags" Target="../tags/tag325.xml"/><Relationship Id="rId155" Type="http://schemas.openxmlformats.org/officeDocument/2006/relationships/tags" Target="../tags/tag160.xml"/><Relationship Id="rId197" Type="http://schemas.openxmlformats.org/officeDocument/2006/relationships/tags" Target="../tags/tag202.xml"/><Relationship Id="rId362" Type="http://schemas.openxmlformats.org/officeDocument/2006/relationships/tags" Target="../tags/tag367.xml"/><Relationship Id="rId418" Type="http://schemas.openxmlformats.org/officeDocument/2006/relationships/tags" Target="../tags/tag423.xml"/><Relationship Id="rId222" Type="http://schemas.openxmlformats.org/officeDocument/2006/relationships/tags" Target="../tags/tag227.xml"/><Relationship Id="rId264" Type="http://schemas.openxmlformats.org/officeDocument/2006/relationships/tags" Target="../tags/tag269.xml"/><Relationship Id="rId17" Type="http://schemas.openxmlformats.org/officeDocument/2006/relationships/tags" Target="../tags/tag22.xml"/><Relationship Id="rId59" Type="http://schemas.openxmlformats.org/officeDocument/2006/relationships/tags" Target="../tags/tag64.xml"/><Relationship Id="rId124" Type="http://schemas.openxmlformats.org/officeDocument/2006/relationships/tags" Target="../tags/tag129.xml"/><Relationship Id="rId70" Type="http://schemas.openxmlformats.org/officeDocument/2006/relationships/tags" Target="../tags/tag75.xml"/><Relationship Id="rId166" Type="http://schemas.openxmlformats.org/officeDocument/2006/relationships/tags" Target="../tags/tag171.xml"/><Relationship Id="rId331" Type="http://schemas.openxmlformats.org/officeDocument/2006/relationships/tags" Target="../tags/tag336.xml"/><Relationship Id="rId373" Type="http://schemas.openxmlformats.org/officeDocument/2006/relationships/tags" Target="../tags/tag378.xml"/><Relationship Id="rId429" Type="http://schemas.openxmlformats.org/officeDocument/2006/relationships/tags" Target="../tags/tag434.xml"/><Relationship Id="rId1" Type="http://schemas.openxmlformats.org/officeDocument/2006/relationships/tags" Target="../tags/tag6.xml"/><Relationship Id="rId233" Type="http://schemas.openxmlformats.org/officeDocument/2006/relationships/tags" Target="../tags/tag238.xml"/><Relationship Id="rId440" Type="http://schemas.openxmlformats.org/officeDocument/2006/relationships/tags" Target="../tags/tag445.xml"/><Relationship Id="rId28" Type="http://schemas.openxmlformats.org/officeDocument/2006/relationships/tags" Target="../tags/tag33.xml"/><Relationship Id="rId275" Type="http://schemas.openxmlformats.org/officeDocument/2006/relationships/tags" Target="../tags/tag280.xml"/><Relationship Id="rId300" Type="http://schemas.openxmlformats.org/officeDocument/2006/relationships/tags" Target="../tags/tag305.xml"/><Relationship Id="rId81" Type="http://schemas.openxmlformats.org/officeDocument/2006/relationships/tags" Target="../tags/tag86.xml"/><Relationship Id="rId135" Type="http://schemas.openxmlformats.org/officeDocument/2006/relationships/tags" Target="../tags/tag140.xml"/><Relationship Id="rId177" Type="http://schemas.openxmlformats.org/officeDocument/2006/relationships/tags" Target="../tags/tag182.xml"/><Relationship Id="rId342" Type="http://schemas.openxmlformats.org/officeDocument/2006/relationships/tags" Target="../tags/tag347.xml"/><Relationship Id="rId384" Type="http://schemas.openxmlformats.org/officeDocument/2006/relationships/tags" Target="../tags/tag389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483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82.xml"/><Relationship Id="rId1" Type="http://schemas.openxmlformats.org/officeDocument/2006/relationships/tags" Target="../tags/tag481.xml"/><Relationship Id="rId6" Type="http://schemas.openxmlformats.org/officeDocument/2006/relationships/tags" Target="../tags/tag486.xml"/><Relationship Id="rId5" Type="http://schemas.openxmlformats.org/officeDocument/2006/relationships/tags" Target="../tags/tag485.xml"/><Relationship Id="rId4" Type="http://schemas.openxmlformats.org/officeDocument/2006/relationships/tags" Target="../tags/tag48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449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48.xml"/><Relationship Id="rId1" Type="http://schemas.openxmlformats.org/officeDocument/2006/relationships/tags" Target="../tags/tag447.xml"/><Relationship Id="rId6" Type="http://schemas.openxmlformats.org/officeDocument/2006/relationships/tags" Target="../tags/tag452.xml"/><Relationship Id="rId5" Type="http://schemas.openxmlformats.org/officeDocument/2006/relationships/tags" Target="../tags/tag451.xml"/><Relationship Id="rId4" Type="http://schemas.openxmlformats.org/officeDocument/2006/relationships/tags" Target="../tags/tag450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455.xml"/><Relationship Id="rId7" Type="http://schemas.openxmlformats.org/officeDocument/2006/relationships/tags" Target="../tags/tag459.xml"/><Relationship Id="rId2" Type="http://schemas.openxmlformats.org/officeDocument/2006/relationships/tags" Target="../tags/tag454.xml"/><Relationship Id="rId1" Type="http://schemas.openxmlformats.org/officeDocument/2006/relationships/tags" Target="../tags/tag453.xml"/><Relationship Id="rId6" Type="http://schemas.openxmlformats.org/officeDocument/2006/relationships/tags" Target="../tags/tag458.xml"/><Relationship Id="rId5" Type="http://schemas.openxmlformats.org/officeDocument/2006/relationships/tags" Target="../tags/tag457.xml"/><Relationship Id="rId4" Type="http://schemas.openxmlformats.org/officeDocument/2006/relationships/tags" Target="../tags/tag456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tags" Target="../tags/tag467.xml"/><Relationship Id="rId3" Type="http://schemas.openxmlformats.org/officeDocument/2006/relationships/tags" Target="../tags/tag462.xml"/><Relationship Id="rId7" Type="http://schemas.openxmlformats.org/officeDocument/2006/relationships/tags" Target="../tags/tag466.xml"/><Relationship Id="rId2" Type="http://schemas.openxmlformats.org/officeDocument/2006/relationships/tags" Target="../tags/tag461.xml"/><Relationship Id="rId1" Type="http://schemas.openxmlformats.org/officeDocument/2006/relationships/tags" Target="../tags/tag460.xml"/><Relationship Id="rId6" Type="http://schemas.openxmlformats.org/officeDocument/2006/relationships/tags" Target="../tags/tag465.xml"/><Relationship Id="rId5" Type="http://schemas.openxmlformats.org/officeDocument/2006/relationships/tags" Target="../tags/tag464.xml"/><Relationship Id="rId4" Type="http://schemas.openxmlformats.org/officeDocument/2006/relationships/tags" Target="../tags/tag463.xml"/><Relationship Id="rId9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70.xml"/><Relationship Id="rId2" Type="http://schemas.openxmlformats.org/officeDocument/2006/relationships/tags" Target="../tags/tag469.xml"/><Relationship Id="rId1" Type="http://schemas.openxmlformats.org/officeDocument/2006/relationships/tags" Target="../tags/tag468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7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74.xml"/><Relationship Id="rId2" Type="http://schemas.openxmlformats.org/officeDocument/2006/relationships/tags" Target="../tags/tag473.xml"/><Relationship Id="rId1" Type="http://schemas.openxmlformats.org/officeDocument/2006/relationships/tags" Target="../tags/tag472.xml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477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76.xml"/><Relationship Id="rId1" Type="http://schemas.openxmlformats.org/officeDocument/2006/relationships/tags" Target="../tags/tag475.xml"/><Relationship Id="rId6" Type="http://schemas.openxmlformats.org/officeDocument/2006/relationships/tags" Target="../tags/tag480.xml"/><Relationship Id="rId5" Type="http://schemas.openxmlformats.org/officeDocument/2006/relationships/tags" Target="../tags/tag479.xml"/><Relationship Id="rId4" Type="http://schemas.openxmlformats.org/officeDocument/2006/relationships/tags" Target="../tags/tag47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7" name="Group 1556"/>
          <p:cNvGrpSpPr/>
          <p:nvPr/>
        </p:nvGrpSpPr>
        <p:grpSpPr>
          <a:xfrm>
            <a:off x="0" y="420256"/>
            <a:ext cx="12188952" cy="3795497"/>
            <a:chOff x="0" y="420256"/>
            <a:chExt cx="12188952" cy="3795497"/>
          </a:xfrm>
        </p:grpSpPr>
        <p:cxnSp>
          <p:nvCxnSpPr>
            <p:cNvPr id="1558" name="Straight Connector 1557"/>
            <p:cNvCxnSpPr/>
            <p:nvPr/>
          </p:nvCxnSpPr>
          <p:spPr>
            <a:xfrm>
              <a:off x="0" y="4215753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9" name="Straight Connector 1558"/>
            <p:cNvCxnSpPr/>
            <p:nvPr/>
          </p:nvCxnSpPr>
          <p:spPr>
            <a:xfrm>
              <a:off x="0" y="3794032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0" name="Straight Connector 1559"/>
            <p:cNvCxnSpPr/>
            <p:nvPr/>
          </p:nvCxnSpPr>
          <p:spPr>
            <a:xfrm>
              <a:off x="0" y="3372310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1" name="Straight Connector 1560"/>
            <p:cNvCxnSpPr/>
            <p:nvPr/>
          </p:nvCxnSpPr>
          <p:spPr>
            <a:xfrm>
              <a:off x="0" y="2950588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2" name="Straight Connector 1561"/>
            <p:cNvCxnSpPr/>
            <p:nvPr/>
          </p:nvCxnSpPr>
          <p:spPr>
            <a:xfrm>
              <a:off x="0" y="2528866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3" name="Straight Connector 1562"/>
            <p:cNvCxnSpPr/>
            <p:nvPr/>
          </p:nvCxnSpPr>
          <p:spPr>
            <a:xfrm>
              <a:off x="0" y="2107144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4" name="Straight Connector 1563"/>
            <p:cNvCxnSpPr/>
            <p:nvPr/>
          </p:nvCxnSpPr>
          <p:spPr>
            <a:xfrm>
              <a:off x="0" y="1685422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5" name="Straight Connector 1564"/>
            <p:cNvCxnSpPr/>
            <p:nvPr/>
          </p:nvCxnSpPr>
          <p:spPr>
            <a:xfrm>
              <a:off x="0" y="1263700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6" name="Straight Connector 1565"/>
            <p:cNvCxnSpPr/>
            <p:nvPr/>
          </p:nvCxnSpPr>
          <p:spPr>
            <a:xfrm>
              <a:off x="0" y="841978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7" name="Straight Connector 1566"/>
            <p:cNvCxnSpPr/>
            <p:nvPr/>
          </p:nvCxnSpPr>
          <p:spPr>
            <a:xfrm>
              <a:off x="0" y="420256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68" name="Rectangle 379"/>
          <p:cNvSpPr/>
          <p:nvPr>
            <p:custDataLst>
              <p:tags r:id="rId1"/>
            </p:custDataLst>
          </p:nvPr>
        </p:nvSpPr>
        <p:spPr>
          <a:xfrm rot="18900000" flipV="1">
            <a:off x="9445819" y="-965459"/>
            <a:ext cx="13717" cy="6493220"/>
          </a:xfrm>
          <a:custGeom>
            <a:avLst/>
            <a:gdLst/>
            <a:ahLst/>
            <a:cxnLst/>
            <a:rect l="l" t="t" r="r" b="b"/>
            <a:pathLst>
              <a:path w="13717" h="6493220">
                <a:moveTo>
                  <a:pt x="1" y="6493220"/>
                </a:moveTo>
                <a:lnTo>
                  <a:pt x="13717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69" name="Rectangle 56"/>
          <p:cNvSpPr/>
          <p:nvPr>
            <p:custDataLst>
              <p:tags r:id="rId2"/>
            </p:custDataLst>
          </p:nvPr>
        </p:nvSpPr>
        <p:spPr>
          <a:xfrm>
            <a:off x="0" y="0"/>
            <a:ext cx="11816540" cy="4572004"/>
          </a:xfrm>
          <a:custGeom>
            <a:avLst/>
            <a:gdLst/>
            <a:ahLst/>
            <a:cxnLst/>
            <a:rect l="l" t="t" r="r" b="b"/>
            <a:pathLst>
              <a:path w="11816540" h="4572004">
                <a:moveTo>
                  <a:pt x="11802824" y="4"/>
                </a:moveTo>
                <a:lnTo>
                  <a:pt x="11816540" y="4"/>
                </a:lnTo>
                <a:lnTo>
                  <a:pt x="11816540" y="4572004"/>
                </a:lnTo>
                <a:lnTo>
                  <a:pt x="11802824" y="4572004"/>
                </a:lnTo>
                <a:close/>
                <a:moveTo>
                  <a:pt x="5901406" y="4"/>
                </a:moveTo>
                <a:lnTo>
                  <a:pt x="5915122" y="4"/>
                </a:lnTo>
                <a:lnTo>
                  <a:pt x="5915122" y="4572004"/>
                </a:lnTo>
                <a:lnTo>
                  <a:pt x="5901406" y="4572004"/>
                </a:lnTo>
                <a:close/>
                <a:moveTo>
                  <a:pt x="10959754" y="3"/>
                </a:moveTo>
                <a:lnTo>
                  <a:pt x="10973470" y="3"/>
                </a:lnTo>
                <a:lnTo>
                  <a:pt x="10973470" y="4572003"/>
                </a:lnTo>
                <a:lnTo>
                  <a:pt x="10959754" y="4572003"/>
                </a:lnTo>
                <a:close/>
                <a:moveTo>
                  <a:pt x="5058348" y="3"/>
                </a:moveTo>
                <a:lnTo>
                  <a:pt x="5072064" y="3"/>
                </a:lnTo>
                <a:lnTo>
                  <a:pt x="5072064" y="4572003"/>
                </a:lnTo>
                <a:lnTo>
                  <a:pt x="5058348" y="4572003"/>
                </a:lnTo>
                <a:close/>
                <a:moveTo>
                  <a:pt x="11381283" y="2"/>
                </a:moveTo>
                <a:lnTo>
                  <a:pt x="11394999" y="2"/>
                </a:lnTo>
                <a:lnTo>
                  <a:pt x="11394999" y="4572002"/>
                </a:lnTo>
                <a:lnTo>
                  <a:pt x="11381283" y="4572002"/>
                </a:lnTo>
                <a:close/>
                <a:moveTo>
                  <a:pt x="10538225" y="2"/>
                </a:moveTo>
                <a:lnTo>
                  <a:pt x="10551941" y="2"/>
                </a:lnTo>
                <a:lnTo>
                  <a:pt x="10551941" y="4572002"/>
                </a:lnTo>
                <a:lnTo>
                  <a:pt x="10538225" y="4572002"/>
                </a:lnTo>
                <a:close/>
                <a:moveTo>
                  <a:pt x="10116696" y="2"/>
                </a:moveTo>
                <a:lnTo>
                  <a:pt x="10130412" y="2"/>
                </a:lnTo>
                <a:lnTo>
                  <a:pt x="10130412" y="4572002"/>
                </a:lnTo>
                <a:lnTo>
                  <a:pt x="10116696" y="4572002"/>
                </a:lnTo>
                <a:close/>
                <a:moveTo>
                  <a:pt x="6322935" y="2"/>
                </a:moveTo>
                <a:lnTo>
                  <a:pt x="6336651" y="2"/>
                </a:lnTo>
                <a:lnTo>
                  <a:pt x="6336651" y="4572002"/>
                </a:lnTo>
                <a:lnTo>
                  <a:pt x="6322935" y="4572002"/>
                </a:lnTo>
                <a:close/>
                <a:moveTo>
                  <a:pt x="5479877" y="2"/>
                </a:moveTo>
                <a:lnTo>
                  <a:pt x="5493593" y="2"/>
                </a:lnTo>
                <a:lnTo>
                  <a:pt x="5493593" y="4572002"/>
                </a:lnTo>
                <a:lnTo>
                  <a:pt x="5479877" y="4572002"/>
                </a:lnTo>
                <a:close/>
                <a:moveTo>
                  <a:pt x="4636819" y="2"/>
                </a:moveTo>
                <a:lnTo>
                  <a:pt x="4650535" y="2"/>
                </a:lnTo>
                <a:lnTo>
                  <a:pt x="4650535" y="4572002"/>
                </a:lnTo>
                <a:lnTo>
                  <a:pt x="4636819" y="4572002"/>
                </a:lnTo>
                <a:close/>
                <a:moveTo>
                  <a:pt x="4215290" y="2"/>
                </a:moveTo>
                <a:lnTo>
                  <a:pt x="4229006" y="2"/>
                </a:lnTo>
                <a:lnTo>
                  <a:pt x="4229006" y="4572002"/>
                </a:lnTo>
                <a:lnTo>
                  <a:pt x="4215290" y="4572002"/>
                </a:lnTo>
                <a:close/>
                <a:moveTo>
                  <a:pt x="421529" y="2"/>
                </a:moveTo>
                <a:lnTo>
                  <a:pt x="435245" y="2"/>
                </a:lnTo>
                <a:lnTo>
                  <a:pt x="435245" y="4572002"/>
                </a:lnTo>
                <a:lnTo>
                  <a:pt x="421529" y="4572002"/>
                </a:lnTo>
                <a:close/>
                <a:moveTo>
                  <a:pt x="0" y="2"/>
                </a:moveTo>
                <a:lnTo>
                  <a:pt x="13716" y="2"/>
                </a:lnTo>
                <a:lnTo>
                  <a:pt x="13716" y="4572002"/>
                </a:lnTo>
                <a:lnTo>
                  <a:pt x="0" y="4572002"/>
                </a:lnTo>
                <a:close/>
                <a:moveTo>
                  <a:pt x="9273638" y="1"/>
                </a:moveTo>
                <a:lnTo>
                  <a:pt x="9287354" y="1"/>
                </a:lnTo>
                <a:lnTo>
                  <a:pt x="9287354" y="4572001"/>
                </a:lnTo>
                <a:lnTo>
                  <a:pt x="9273638" y="4572001"/>
                </a:lnTo>
                <a:close/>
                <a:moveTo>
                  <a:pt x="3372232" y="1"/>
                </a:moveTo>
                <a:lnTo>
                  <a:pt x="3385948" y="1"/>
                </a:lnTo>
                <a:lnTo>
                  <a:pt x="3385948" y="4572001"/>
                </a:lnTo>
                <a:lnTo>
                  <a:pt x="3372232" y="4572001"/>
                </a:lnTo>
                <a:close/>
                <a:moveTo>
                  <a:pt x="9695167" y="0"/>
                </a:moveTo>
                <a:lnTo>
                  <a:pt x="9708883" y="0"/>
                </a:lnTo>
                <a:lnTo>
                  <a:pt x="9708883" y="4572000"/>
                </a:lnTo>
                <a:lnTo>
                  <a:pt x="9695167" y="4572000"/>
                </a:lnTo>
                <a:close/>
                <a:moveTo>
                  <a:pt x="8852109" y="0"/>
                </a:moveTo>
                <a:lnTo>
                  <a:pt x="8865825" y="0"/>
                </a:lnTo>
                <a:lnTo>
                  <a:pt x="8865825" y="4572000"/>
                </a:lnTo>
                <a:lnTo>
                  <a:pt x="8852109" y="4572000"/>
                </a:lnTo>
                <a:close/>
                <a:moveTo>
                  <a:pt x="8430580" y="0"/>
                </a:moveTo>
                <a:lnTo>
                  <a:pt x="8444296" y="0"/>
                </a:lnTo>
                <a:lnTo>
                  <a:pt x="8444296" y="4572000"/>
                </a:lnTo>
                <a:lnTo>
                  <a:pt x="8430580" y="4572000"/>
                </a:lnTo>
                <a:close/>
                <a:moveTo>
                  <a:pt x="8009051" y="0"/>
                </a:moveTo>
                <a:lnTo>
                  <a:pt x="8022767" y="0"/>
                </a:lnTo>
                <a:lnTo>
                  <a:pt x="8022767" y="4572000"/>
                </a:lnTo>
                <a:lnTo>
                  <a:pt x="8009051" y="4572000"/>
                </a:lnTo>
                <a:close/>
                <a:moveTo>
                  <a:pt x="7587522" y="0"/>
                </a:moveTo>
                <a:lnTo>
                  <a:pt x="7601238" y="0"/>
                </a:lnTo>
                <a:lnTo>
                  <a:pt x="7601238" y="4572000"/>
                </a:lnTo>
                <a:lnTo>
                  <a:pt x="7587522" y="4572000"/>
                </a:lnTo>
                <a:close/>
                <a:moveTo>
                  <a:pt x="7165993" y="0"/>
                </a:moveTo>
                <a:lnTo>
                  <a:pt x="7179709" y="0"/>
                </a:lnTo>
                <a:lnTo>
                  <a:pt x="7179709" y="4572000"/>
                </a:lnTo>
                <a:lnTo>
                  <a:pt x="7165993" y="4572000"/>
                </a:lnTo>
                <a:close/>
                <a:moveTo>
                  <a:pt x="6744464" y="0"/>
                </a:moveTo>
                <a:lnTo>
                  <a:pt x="6758180" y="0"/>
                </a:lnTo>
                <a:lnTo>
                  <a:pt x="6758180" y="4572000"/>
                </a:lnTo>
                <a:lnTo>
                  <a:pt x="6744464" y="4572000"/>
                </a:lnTo>
                <a:close/>
                <a:moveTo>
                  <a:pt x="3793761" y="0"/>
                </a:moveTo>
                <a:lnTo>
                  <a:pt x="3807477" y="0"/>
                </a:lnTo>
                <a:lnTo>
                  <a:pt x="3807477" y="4572000"/>
                </a:lnTo>
                <a:lnTo>
                  <a:pt x="3793761" y="4572000"/>
                </a:lnTo>
                <a:close/>
                <a:moveTo>
                  <a:pt x="2950703" y="0"/>
                </a:moveTo>
                <a:lnTo>
                  <a:pt x="2964419" y="0"/>
                </a:lnTo>
                <a:lnTo>
                  <a:pt x="2964419" y="4572000"/>
                </a:lnTo>
                <a:lnTo>
                  <a:pt x="2950703" y="4572000"/>
                </a:lnTo>
                <a:close/>
                <a:moveTo>
                  <a:pt x="2529174" y="0"/>
                </a:moveTo>
                <a:lnTo>
                  <a:pt x="2542890" y="0"/>
                </a:lnTo>
                <a:lnTo>
                  <a:pt x="2542890" y="4572000"/>
                </a:lnTo>
                <a:lnTo>
                  <a:pt x="2529174" y="4572000"/>
                </a:lnTo>
                <a:close/>
                <a:moveTo>
                  <a:pt x="2107645" y="0"/>
                </a:moveTo>
                <a:lnTo>
                  <a:pt x="2121361" y="0"/>
                </a:lnTo>
                <a:lnTo>
                  <a:pt x="2121361" y="4572000"/>
                </a:lnTo>
                <a:lnTo>
                  <a:pt x="2107645" y="4572000"/>
                </a:lnTo>
                <a:close/>
                <a:moveTo>
                  <a:pt x="1686116" y="0"/>
                </a:moveTo>
                <a:lnTo>
                  <a:pt x="1699832" y="0"/>
                </a:lnTo>
                <a:lnTo>
                  <a:pt x="1699832" y="4572000"/>
                </a:lnTo>
                <a:lnTo>
                  <a:pt x="1686116" y="4572000"/>
                </a:lnTo>
                <a:close/>
                <a:moveTo>
                  <a:pt x="1264587" y="0"/>
                </a:moveTo>
                <a:lnTo>
                  <a:pt x="1278303" y="0"/>
                </a:lnTo>
                <a:lnTo>
                  <a:pt x="1278303" y="4572000"/>
                </a:lnTo>
                <a:lnTo>
                  <a:pt x="1264587" y="4572000"/>
                </a:lnTo>
                <a:close/>
                <a:moveTo>
                  <a:pt x="843058" y="0"/>
                </a:moveTo>
                <a:lnTo>
                  <a:pt x="856774" y="0"/>
                </a:lnTo>
                <a:lnTo>
                  <a:pt x="856774" y="4572000"/>
                </a:lnTo>
                <a:lnTo>
                  <a:pt x="843058" y="457200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0" name="Rectangle 87"/>
          <p:cNvSpPr/>
          <p:nvPr>
            <p:custDataLst>
              <p:tags r:id="rId3"/>
            </p:custDataLst>
          </p:nvPr>
        </p:nvSpPr>
        <p:spPr>
          <a:xfrm rot="2700000">
            <a:off x="2311242" y="-967047"/>
            <a:ext cx="13716" cy="6570294"/>
          </a:xfrm>
          <a:custGeom>
            <a:avLst/>
            <a:gdLst/>
            <a:ahLst/>
            <a:cxnLst/>
            <a:rect l="l" t="t" r="r" b="b"/>
            <a:pathLst>
              <a:path w="13716" h="6570294">
                <a:moveTo>
                  <a:pt x="0" y="6556578"/>
                </a:moveTo>
                <a:lnTo>
                  <a:pt x="13716" y="6570294"/>
                </a:lnTo>
                <a:lnTo>
                  <a:pt x="13716" y="6570294"/>
                </a:lnTo>
                <a:lnTo>
                  <a:pt x="0" y="6556578"/>
                </a:lnTo>
                <a:close/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1" name="Rectangle 88"/>
          <p:cNvSpPr/>
          <p:nvPr>
            <p:custDataLst>
              <p:tags r:id="rId4"/>
            </p:custDataLst>
          </p:nvPr>
        </p:nvSpPr>
        <p:spPr>
          <a:xfrm rot="2700000">
            <a:off x="3186527" y="-953751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2" name="Rectangle 89"/>
          <p:cNvSpPr/>
          <p:nvPr>
            <p:custDataLst>
              <p:tags r:id="rId5"/>
            </p:custDataLst>
          </p:nvPr>
        </p:nvSpPr>
        <p:spPr>
          <a:xfrm rot="2700000">
            <a:off x="4029713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7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3" name="Rectangle 90"/>
          <p:cNvSpPr/>
          <p:nvPr>
            <p:custDataLst>
              <p:tags r:id="rId6"/>
            </p:custDataLst>
          </p:nvPr>
        </p:nvSpPr>
        <p:spPr>
          <a:xfrm rot="2700000">
            <a:off x="4872899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4" name="Rectangle 91"/>
          <p:cNvSpPr/>
          <p:nvPr>
            <p:custDataLst>
              <p:tags r:id="rId7"/>
            </p:custDataLst>
          </p:nvPr>
        </p:nvSpPr>
        <p:spPr>
          <a:xfrm rot="2700000">
            <a:off x="5716086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13716"/>
                </a:moveTo>
                <a:lnTo>
                  <a:pt x="13716" y="0"/>
                </a:lnTo>
                <a:lnTo>
                  <a:pt x="13716" y="6465785"/>
                </a:lnTo>
                <a:lnTo>
                  <a:pt x="0" y="647950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5" name="Rectangle 92"/>
          <p:cNvSpPr/>
          <p:nvPr>
            <p:custDataLst>
              <p:tags r:id="rId8"/>
            </p:custDataLst>
          </p:nvPr>
        </p:nvSpPr>
        <p:spPr>
          <a:xfrm rot="2700000">
            <a:off x="6559272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6" name="Rectangle 93"/>
          <p:cNvSpPr/>
          <p:nvPr>
            <p:custDataLst>
              <p:tags r:id="rId9"/>
            </p:custDataLst>
          </p:nvPr>
        </p:nvSpPr>
        <p:spPr>
          <a:xfrm rot="2700000">
            <a:off x="7402457" y="-944051"/>
            <a:ext cx="13717" cy="6479502"/>
          </a:xfrm>
          <a:custGeom>
            <a:avLst/>
            <a:gdLst/>
            <a:ahLst/>
            <a:cxnLst/>
            <a:rect l="l" t="t" r="r" b="b"/>
            <a:pathLst>
              <a:path w="13717" h="6479502">
                <a:moveTo>
                  <a:pt x="0" y="13716"/>
                </a:moveTo>
                <a:lnTo>
                  <a:pt x="13717" y="0"/>
                </a:lnTo>
                <a:lnTo>
                  <a:pt x="13716" y="6465787"/>
                </a:lnTo>
                <a:lnTo>
                  <a:pt x="1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7" name="Rectangle 94"/>
          <p:cNvSpPr/>
          <p:nvPr>
            <p:custDataLst>
              <p:tags r:id="rId10"/>
            </p:custDataLst>
          </p:nvPr>
        </p:nvSpPr>
        <p:spPr>
          <a:xfrm rot="2700000">
            <a:off x="8245644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8" name="Rectangle 95"/>
          <p:cNvSpPr/>
          <p:nvPr>
            <p:custDataLst>
              <p:tags r:id="rId11"/>
            </p:custDataLst>
          </p:nvPr>
        </p:nvSpPr>
        <p:spPr>
          <a:xfrm rot="2700000">
            <a:off x="9088831" y="-953750"/>
            <a:ext cx="13717" cy="6479503"/>
          </a:xfrm>
          <a:custGeom>
            <a:avLst/>
            <a:gdLst/>
            <a:ahLst/>
            <a:cxnLst/>
            <a:rect l="l" t="t" r="r" b="b"/>
            <a:pathLst>
              <a:path w="13717" h="6479503">
                <a:moveTo>
                  <a:pt x="13717" y="0"/>
                </a:moveTo>
                <a:lnTo>
                  <a:pt x="13716" y="6465787"/>
                </a:lnTo>
                <a:lnTo>
                  <a:pt x="0" y="6479503"/>
                </a:lnTo>
                <a:lnTo>
                  <a:pt x="1" y="13717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9" name="Rectangle 96"/>
          <p:cNvSpPr/>
          <p:nvPr>
            <p:custDataLst>
              <p:tags r:id="rId12"/>
            </p:custDataLst>
          </p:nvPr>
        </p:nvSpPr>
        <p:spPr>
          <a:xfrm rot="2700000">
            <a:off x="9912896" y="-907596"/>
            <a:ext cx="13716" cy="6425429"/>
          </a:xfrm>
          <a:custGeom>
            <a:avLst/>
            <a:gdLst/>
            <a:ahLst/>
            <a:cxnLst/>
            <a:rect l="l" t="t" r="r" b="b"/>
            <a:pathLst>
              <a:path w="13716" h="6425429">
                <a:moveTo>
                  <a:pt x="0" y="0"/>
                </a:moveTo>
                <a:lnTo>
                  <a:pt x="13716" y="13717"/>
                </a:lnTo>
                <a:lnTo>
                  <a:pt x="13716" y="6411713"/>
                </a:lnTo>
                <a:lnTo>
                  <a:pt x="0" y="642542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0" name="Rectangle 97"/>
          <p:cNvSpPr/>
          <p:nvPr>
            <p:custDataLst>
              <p:tags r:id="rId13"/>
            </p:custDataLst>
          </p:nvPr>
        </p:nvSpPr>
        <p:spPr>
          <a:xfrm rot="2700000">
            <a:off x="10334491" y="110221"/>
            <a:ext cx="13717" cy="5232981"/>
          </a:xfrm>
          <a:custGeom>
            <a:avLst/>
            <a:gdLst/>
            <a:ahLst/>
            <a:cxnLst/>
            <a:rect l="l" t="t" r="r" b="b"/>
            <a:pathLst>
              <a:path w="13717" h="5232981">
                <a:moveTo>
                  <a:pt x="0" y="0"/>
                </a:moveTo>
                <a:lnTo>
                  <a:pt x="13717" y="13716"/>
                </a:lnTo>
                <a:lnTo>
                  <a:pt x="13717" y="5219264"/>
                </a:lnTo>
                <a:lnTo>
                  <a:pt x="1" y="523298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1" name="Rectangle 98"/>
          <p:cNvSpPr/>
          <p:nvPr>
            <p:custDataLst>
              <p:tags r:id="rId14"/>
            </p:custDataLst>
          </p:nvPr>
        </p:nvSpPr>
        <p:spPr>
          <a:xfrm rot="2700000">
            <a:off x="10756084" y="1128037"/>
            <a:ext cx="13716" cy="4040537"/>
          </a:xfrm>
          <a:custGeom>
            <a:avLst/>
            <a:gdLst/>
            <a:ahLst/>
            <a:cxnLst/>
            <a:rect l="l" t="t" r="r" b="b"/>
            <a:pathLst>
              <a:path w="13716" h="4040537">
                <a:moveTo>
                  <a:pt x="0" y="0"/>
                </a:moveTo>
                <a:lnTo>
                  <a:pt x="13716" y="13716"/>
                </a:lnTo>
                <a:lnTo>
                  <a:pt x="13715" y="4026822"/>
                </a:lnTo>
                <a:lnTo>
                  <a:pt x="1" y="4040537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2" name="Rectangle 99"/>
          <p:cNvSpPr/>
          <p:nvPr>
            <p:custDataLst>
              <p:tags r:id="rId15"/>
            </p:custDataLst>
          </p:nvPr>
        </p:nvSpPr>
        <p:spPr>
          <a:xfrm rot="2700000">
            <a:off x="11177678" y="2145853"/>
            <a:ext cx="13716" cy="2848091"/>
          </a:xfrm>
          <a:custGeom>
            <a:avLst/>
            <a:gdLst/>
            <a:ahLst/>
            <a:cxnLst/>
            <a:rect l="l" t="t" r="r" b="b"/>
            <a:pathLst>
              <a:path w="13716" h="2848091">
                <a:moveTo>
                  <a:pt x="0" y="0"/>
                </a:moveTo>
                <a:lnTo>
                  <a:pt x="13716" y="13716"/>
                </a:lnTo>
                <a:lnTo>
                  <a:pt x="13715" y="2834375"/>
                </a:lnTo>
                <a:lnTo>
                  <a:pt x="0" y="284809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3" name="Rectangle 100"/>
          <p:cNvSpPr/>
          <p:nvPr>
            <p:custDataLst>
              <p:tags r:id="rId16"/>
            </p:custDataLst>
          </p:nvPr>
        </p:nvSpPr>
        <p:spPr>
          <a:xfrm rot="2700000">
            <a:off x="11599272" y="3163669"/>
            <a:ext cx="13715" cy="1655644"/>
          </a:xfrm>
          <a:custGeom>
            <a:avLst/>
            <a:gdLst/>
            <a:ahLst/>
            <a:cxnLst/>
            <a:rect l="l" t="t" r="r" b="b"/>
            <a:pathLst>
              <a:path w="13715" h="1655644">
                <a:moveTo>
                  <a:pt x="0" y="0"/>
                </a:moveTo>
                <a:lnTo>
                  <a:pt x="13715" y="13716"/>
                </a:lnTo>
                <a:lnTo>
                  <a:pt x="13715" y="1641929"/>
                </a:lnTo>
                <a:lnTo>
                  <a:pt x="0" y="1655644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4" name="Rectangle 101"/>
          <p:cNvSpPr/>
          <p:nvPr>
            <p:custDataLst>
              <p:tags r:id="rId17"/>
            </p:custDataLst>
          </p:nvPr>
        </p:nvSpPr>
        <p:spPr>
          <a:xfrm rot="2700000">
            <a:off x="12020868" y="4181493"/>
            <a:ext cx="13715" cy="463189"/>
          </a:xfrm>
          <a:custGeom>
            <a:avLst/>
            <a:gdLst/>
            <a:ahLst/>
            <a:cxnLst/>
            <a:rect l="l" t="t" r="r" b="b"/>
            <a:pathLst>
              <a:path w="13715" h="463189">
                <a:moveTo>
                  <a:pt x="1" y="0"/>
                </a:moveTo>
                <a:lnTo>
                  <a:pt x="13715" y="13716"/>
                </a:lnTo>
                <a:lnTo>
                  <a:pt x="13715" y="449474"/>
                </a:lnTo>
                <a:lnTo>
                  <a:pt x="0" y="46318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5" name="Rectangle 102"/>
          <p:cNvSpPr/>
          <p:nvPr>
            <p:custDataLst>
              <p:tags r:id="rId18"/>
            </p:custDataLst>
          </p:nvPr>
        </p:nvSpPr>
        <p:spPr>
          <a:xfrm rot="2700000">
            <a:off x="203277" y="-93899"/>
            <a:ext cx="13716" cy="608068"/>
          </a:xfrm>
          <a:custGeom>
            <a:avLst/>
            <a:gdLst/>
            <a:ahLst/>
            <a:cxnLst/>
            <a:rect l="l" t="t" r="r" b="b"/>
            <a:pathLst>
              <a:path w="13716" h="608068">
                <a:moveTo>
                  <a:pt x="0" y="13716"/>
                </a:moveTo>
                <a:lnTo>
                  <a:pt x="13716" y="0"/>
                </a:lnTo>
                <a:lnTo>
                  <a:pt x="13716" y="608068"/>
                </a:lnTo>
                <a:lnTo>
                  <a:pt x="0" y="59435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6" name="Rectangle 103"/>
          <p:cNvSpPr/>
          <p:nvPr>
            <p:custDataLst>
              <p:tags r:id="rId19"/>
            </p:custDataLst>
          </p:nvPr>
        </p:nvSpPr>
        <p:spPr>
          <a:xfrm rot="2700000">
            <a:off x="624870" y="-268529"/>
            <a:ext cx="13716" cy="1800514"/>
          </a:xfrm>
          <a:custGeom>
            <a:avLst/>
            <a:gdLst/>
            <a:ahLst/>
            <a:cxnLst/>
            <a:rect l="l" t="t" r="r" b="b"/>
            <a:pathLst>
              <a:path w="13716" h="1800514">
                <a:moveTo>
                  <a:pt x="0" y="13716"/>
                </a:moveTo>
                <a:lnTo>
                  <a:pt x="13716" y="0"/>
                </a:lnTo>
                <a:lnTo>
                  <a:pt x="13716" y="1800514"/>
                </a:lnTo>
                <a:lnTo>
                  <a:pt x="0" y="178679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7" name="Rectangle 104"/>
          <p:cNvSpPr/>
          <p:nvPr>
            <p:custDataLst>
              <p:tags r:id="rId20"/>
            </p:custDataLst>
          </p:nvPr>
        </p:nvSpPr>
        <p:spPr>
          <a:xfrm rot="2700000">
            <a:off x="1046463" y="-443158"/>
            <a:ext cx="13716" cy="2992958"/>
          </a:xfrm>
          <a:custGeom>
            <a:avLst/>
            <a:gdLst/>
            <a:ahLst/>
            <a:cxnLst/>
            <a:rect l="l" t="t" r="r" b="b"/>
            <a:pathLst>
              <a:path w="13716" h="2992958">
                <a:moveTo>
                  <a:pt x="0" y="13716"/>
                </a:moveTo>
                <a:lnTo>
                  <a:pt x="13716" y="0"/>
                </a:lnTo>
                <a:lnTo>
                  <a:pt x="13716" y="2992958"/>
                </a:lnTo>
                <a:lnTo>
                  <a:pt x="0" y="297924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8" name="Rectangle 105"/>
          <p:cNvSpPr/>
          <p:nvPr>
            <p:custDataLst>
              <p:tags r:id="rId21"/>
            </p:custDataLst>
          </p:nvPr>
        </p:nvSpPr>
        <p:spPr>
          <a:xfrm rot="2700000">
            <a:off x="1468056" y="-617788"/>
            <a:ext cx="13716" cy="4185404"/>
          </a:xfrm>
          <a:custGeom>
            <a:avLst/>
            <a:gdLst/>
            <a:ahLst/>
            <a:cxnLst/>
            <a:rect l="l" t="t" r="r" b="b"/>
            <a:pathLst>
              <a:path w="13716" h="4185404">
                <a:moveTo>
                  <a:pt x="0" y="13716"/>
                </a:moveTo>
                <a:lnTo>
                  <a:pt x="13716" y="0"/>
                </a:lnTo>
                <a:lnTo>
                  <a:pt x="13716" y="4185404"/>
                </a:lnTo>
                <a:lnTo>
                  <a:pt x="0" y="417168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9" name="Rectangle 106"/>
          <p:cNvSpPr/>
          <p:nvPr>
            <p:custDataLst>
              <p:tags r:id="rId22"/>
            </p:custDataLst>
          </p:nvPr>
        </p:nvSpPr>
        <p:spPr>
          <a:xfrm rot="2700000">
            <a:off x="1889649" y="-792416"/>
            <a:ext cx="13716" cy="5377849"/>
          </a:xfrm>
          <a:custGeom>
            <a:avLst/>
            <a:gdLst/>
            <a:ahLst/>
            <a:cxnLst/>
            <a:rect l="l" t="t" r="r" b="b"/>
            <a:pathLst>
              <a:path w="13716" h="5377849">
                <a:moveTo>
                  <a:pt x="0" y="13716"/>
                </a:moveTo>
                <a:lnTo>
                  <a:pt x="13716" y="0"/>
                </a:lnTo>
                <a:lnTo>
                  <a:pt x="13716" y="5377849"/>
                </a:lnTo>
                <a:lnTo>
                  <a:pt x="0" y="536413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0" name="Rectangle 148"/>
          <p:cNvSpPr/>
          <p:nvPr>
            <p:custDataLst>
              <p:tags r:id="rId23"/>
            </p:custDataLst>
          </p:nvPr>
        </p:nvSpPr>
        <p:spPr>
          <a:xfrm rot="18900000" flipV="1">
            <a:off x="2070569" y="-450209"/>
            <a:ext cx="13716" cy="5889566"/>
          </a:xfrm>
          <a:custGeom>
            <a:avLst/>
            <a:gdLst/>
            <a:ahLst/>
            <a:cxnLst/>
            <a:rect l="l" t="t" r="r" b="b"/>
            <a:pathLst>
              <a:path w="13716" h="5889566">
                <a:moveTo>
                  <a:pt x="13716" y="5889566"/>
                </a:moveTo>
                <a:lnTo>
                  <a:pt x="13716" y="0"/>
                </a:lnTo>
                <a:lnTo>
                  <a:pt x="0" y="13716"/>
                </a:lnTo>
                <a:lnTo>
                  <a:pt x="0" y="587585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1" name="Rectangle 323"/>
          <p:cNvSpPr/>
          <p:nvPr>
            <p:custDataLst>
              <p:tags r:id="rId24"/>
            </p:custDataLst>
          </p:nvPr>
        </p:nvSpPr>
        <p:spPr>
          <a:xfrm rot="18900000" flipV="1">
            <a:off x="1648976" y="567610"/>
            <a:ext cx="13716" cy="4697119"/>
          </a:xfrm>
          <a:custGeom>
            <a:avLst/>
            <a:gdLst/>
            <a:ahLst/>
            <a:cxnLst/>
            <a:rect l="l" t="t" r="r" b="b"/>
            <a:pathLst>
              <a:path w="13716" h="4697119">
                <a:moveTo>
                  <a:pt x="13716" y="4697119"/>
                </a:moveTo>
                <a:lnTo>
                  <a:pt x="13716" y="0"/>
                </a:lnTo>
                <a:lnTo>
                  <a:pt x="0" y="13716"/>
                </a:lnTo>
                <a:lnTo>
                  <a:pt x="0" y="46834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2" name="Rectangle 324"/>
          <p:cNvSpPr/>
          <p:nvPr>
            <p:custDataLst>
              <p:tags r:id="rId25"/>
            </p:custDataLst>
          </p:nvPr>
        </p:nvSpPr>
        <p:spPr>
          <a:xfrm rot="18900000" flipV="1">
            <a:off x="1227383" y="1585424"/>
            <a:ext cx="13716" cy="3504674"/>
          </a:xfrm>
          <a:custGeom>
            <a:avLst/>
            <a:gdLst/>
            <a:ahLst/>
            <a:cxnLst/>
            <a:rect l="l" t="t" r="r" b="b"/>
            <a:pathLst>
              <a:path w="13716" h="3504674">
                <a:moveTo>
                  <a:pt x="13716" y="3504674"/>
                </a:moveTo>
                <a:lnTo>
                  <a:pt x="13716" y="0"/>
                </a:lnTo>
                <a:lnTo>
                  <a:pt x="0" y="13716"/>
                </a:lnTo>
                <a:lnTo>
                  <a:pt x="0" y="349095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3" name="Rectangle 325"/>
          <p:cNvSpPr/>
          <p:nvPr>
            <p:custDataLst>
              <p:tags r:id="rId26"/>
            </p:custDataLst>
          </p:nvPr>
        </p:nvSpPr>
        <p:spPr>
          <a:xfrm rot="18900000" flipV="1">
            <a:off x="805790" y="2603242"/>
            <a:ext cx="13716" cy="2312226"/>
          </a:xfrm>
          <a:custGeom>
            <a:avLst/>
            <a:gdLst/>
            <a:ahLst/>
            <a:cxnLst/>
            <a:rect l="l" t="t" r="r" b="b"/>
            <a:pathLst>
              <a:path w="13716" h="2312226">
                <a:moveTo>
                  <a:pt x="13716" y="2312226"/>
                </a:moveTo>
                <a:lnTo>
                  <a:pt x="13716" y="0"/>
                </a:lnTo>
                <a:lnTo>
                  <a:pt x="0" y="13716"/>
                </a:lnTo>
                <a:lnTo>
                  <a:pt x="0" y="229851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4" name="Rectangle 326"/>
          <p:cNvSpPr/>
          <p:nvPr>
            <p:custDataLst>
              <p:tags r:id="rId27"/>
            </p:custDataLst>
          </p:nvPr>
        </p:nvSpPr>
        <p:spPr>
          <a:xfrm rot="18900000" flipV="1">
            <a:off x="384198" y="3621057"/>
            <a:ext cx="13716" cy="1119782"/>
          </a:xfrm>
          <a:custGeom>
            <a:avLst/>
            <a:gdLst/>
            <a:ahLst/>
            <a:cxnLst/>
            <a:rect l="l" t="t" r="r" b="b"/>
            <a:pathLst>
              <a:path w="13716" h="1119782">
                <a:moveTo>
                  <a:pt x="13716" y="1119782"/>
                </a:moveTo>
                <a:lnTo>
                  <a:pt x="13716" y="0"/>
                </a:lnTo>
                <a:lnTo>
                  <a:pt x="0" y="13716"/>
                </a:lnTo>
                <a:lnTo>
                  <a:pt x="0" y="110606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5" name="Rectangle 371"/>
          <p:cNvSpPr/>
          <p:nvPr>
            <p:custDataLst>
              <p:tags r:id="rId28"/>
            </p:custDataLst>
          </p:nvPr>
        </p:nvSpPr>
        <p:spPr>
          <a:xfrm rot="18900000" flipV="1">
            <a:off x="2705180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6" name="Rectangle 373"/>
          <p:cNvSpPr/>
          <p:nvPr>
            <p:custDataLst>
              <p:tags r:id="rId29"/>
            </p:custDataLst>
          </p:nvPr>
        </p:nvSpPr>
        <p:spPr>
          <a:xfrm rot="18900000" flipV="1">
            <a:off x="4391552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5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7" name="Rectangle 375"/>
          <p:cNvSpPr/>
          <p:nvPr>
            <p:custDataLst>
              <p:tags r:id="rId30"/>
            </p:custDataLst>
          </p:nvPr>
        </p:nvSpPr>
        <p:spPr>
          <a:xfrm rot="18900000" flipV="1">
            <a:off x="6077925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6479501"/>
                </a:moveTo>
                <a:lnTo>
                  <a:pt x="13716" y="6465785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8" name="Rectangle 376"/>
          <p:cNvSpPr/>
          <p:nvPr>
            <p:custDataLst>
              <p:tags r:id="rId31"/>
            </p:custDataLst>
          </p:nvPr>
        </p:nvSpPr>
        <p:spPr>
          <a:xfrm rot="18900000" flipV="1">
            <a:off x="6916261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7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9" name="Rectangle 377"/>
          <p:cNvSpPr/>
          <p:nvPr>
            <p:custDataLst>
              <p:tags r:id="rId32"/>
            </p:custDataLst>
          </p:nvPr>
        </p:nvSpPr>
        <p:spPr>
          <a:xfrm rot="18900000" flipV="1">
            <a:off x="7759447" y="-965458"/>
            <a:ext cx="13717" cy="6493219"/>
          </a:xfrm>
          <a:custGeom>
            <a:avLst/>
            <a:gdLst/>
            <a:ahLst/>
            <a:cxnLst/>
            <a:rect l="l" t="t" r="r" b="b"/>
            <a:pathLst>
              <a:path w="13717" h="6493219">
                <a:moveTo>
                  <a:pt x="0" y="6493219"/>
                </a:moveTo>
                <a:lnTo>
                  <a:pt x="13716" y="6479502"/>
                </a:lnTo>
                <a:lnTo>
                  <a:pt x="13717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0" name="Rectangle 378"/>
          <p:cNvSpPr/>
          <p:nvPr>
            <p:custDataLst>
              <p:tags r:id="rId33"/>
            </p:custDataLst>
          </p:nvPr>
        </p:nvSpPr>
        <p:spPr>
          <a:xfrm rot="18900000" flipV="1">
            <a:off x="8602633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6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1" name="Rectangle 138"/>
          <p:cNvSpPr/>
          <p:nvPr>
            <p:custDataLst>
              <p:tags r:id="rId34"/>
            </p:custDataLst>
          </p:nvPr>
        </p:nvSpPr>
        <p:spPr>
          <a:xfrm rot="18900000" flipV="1">
            <a:off x="10088968" y="-882602"/>
            <a:ext cx="13716" cy="5927431"/>
          </a:xfrm>
          <a:custGeom>
            <a:avLst/>
            <a:gdLst/>
            <a:ahLst/>
            <a:cxnLst/>
            <a:rect l="l" t="t" r="r" b="b"/>
            <a:pathLst>
              <a:path w="13716" h="5927431">
                <a:moveTo>
                  <a:pt x="0" y="5927431"/>
                </a:moveTo>
                <a:lnTo>
                  <a:pt x="13715" y="5913716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2" name="Rectangle 139"/>
          <p:cNvSpPr/>
          <p:nvPr>
            <p:custDataLst>
              <p:tags r:id="rId35"/>
            </p:custDataLst>
          </p:nvPr>
        </p:nvSpPr>
        <p:spPr>
          <a:xfrm rot="18900000" flipV="1">
            <a:off x="10510562" y="-707971"/>
            <a:ext cx="13716" cy="4734985"/>
          </a:xfrm>
          <a:custGeom>
            <a:avLst/>
            <a:gdLst/>
            <a:ahLst/>
            <a:cxnLst/>
            <a:rect l="l" t="t" r="r" b="b"/>
            <a:pathLst>
              <a:path w="13716" h="4734985">
                <a:moveTo>
                  <a:pt x="0" y="4734985"/>
                </a:moveTo>
                <a:lnTo>
                  <a:pt x="13715" y="4721270"/>
                </a:lnTo>
                <a:lnTo>
                  <a:pt x="13716" y="137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3" name="Rectangle 140"/>
          <p:cNvSpPr/>
          <p:nvPr>
            <p:custDataLst>
              <p:tags r:id="rId36"/>
            </p:custDataLst>
          </p:nvPr>
        </p:nvSpPr>
        <p:spPr>
          <a:xfrm rot="18900000" flipV="1">
            <a:off x="10932155" y="-533342"/>
            <a:ext cx="13716" cy="3542540"/>
          </a:xfrm>
          <a:custGeom>
            <a:avLst/>
            <a:gdLst/>
            <a:ahLst/>
            <a:cxnLst/>
            <a:rect l="l" t="t" r="r" b="b"/>
            <a:pathLst>
              <a:path w="13716" h="3542540">
                <a:moveTo>
                  <a:pt x="0" y="3542540"/>
                </a:moveTo>
                <a:lnTo>
                  <a:pt x="13715" y="3528825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4" name="Rectangle 141"/>
          <p:cNvSpPr/>
          <p:nvPr>
            <p:custDataLst>
              <p:tags r:id="rId37"/>
            </p:custDataLst>
          </p:nvPr>
        </p:nvSpPr>
        <p:spPr>
          <a:xfrm rot="18900000" flipV="1">
            <a:off x="11353748" y="-358712"/>
            <a:ext cx="13716" cy="2350095"/>
          </a:xfrm>
          <a:custGeom>
            <a:avLst/>
            <a:gdLst/>
            <a:ahLst/>
            <a:cxnLst/>
            <a:rect l="l" t="t" r="r" b="b"/>
            <a:pathLst>
              <a:path w="13716" h="2350095">
                <a:moveTo>
                  <a:pt x="0" y="2350095"/>
                </a:moveTo>
                <a:lnTo>
                  <a:pt x="13715" y="2336380"/>
                </a:lnTo>
                <a:lnTo>
                  <a:pt x="13716" y="1371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5" name="Rectangle 142"/>
          <p:cNvSpPr/>
          <p:nvPr>
            <p:custDataLst>
              <p:tags r:id="rId38"/>
            </p:custDataLst>
          </p:nvPr>
        </p:nvSpPr>
        <p:spPr>
          <a:xfrm rot="18900000" flipV="1">
            <a:off x="11775341" y="-184083"/>
            <a:ext cx="13716" cy="1157650"/>
          </a:xfrm>
          <a:custGeom>
            <a:avLst/>
            <a:gdLst/>
            <a:ahLst/>
            <a:cxnLst/>
            <a:rect l="l" t="t" r="r" b="b"/>
            <a:pathLst>
              <a:path w="13716" h="1157650">
                <a:moveTo>
                  <a:pt x="0" y="1157650"/>
                </a:moveTo>
                <a:lnTo>
                  <a:pt x="13716" y="1143934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6" name="Rectangle 372"/>
          <p:cNvSpPr/>
          <p:nvPr>
            <p:custDataLst>
              <p:tags r:id="rId39"/>
            </p:custDataLst>
          </p:nvPr>
        </p:nvSpPr>
        <p:spPr>
          <a:xfrm rot="18900000" flipV="1">
            <a:off x="3543517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0" y="6493219"/>
                </a:moveTo>
                <a:lnTo>
                  <a:pt x="13716" y="6479503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7" name="Rectangle 374"/>
          <p:cNvSpPr/>
          <p:nvPr>
            <p:custDataLst>
              <p:tags r:id="rId40"/>
            </p:custDataLst>
          </p:nvPr>
        </p:nvSpPr>
        <p:spPr>
          <a:xfrm rot="18900000" flipV="1">
            <a:off x="5229889" y="-965458"/>
            <a:ext cx="13716" cy="6493220"/>
          </a:xfrm>
          <a:custGeom>
            <a:avLst/>
            <a:gdLst/>
            <a:ahLst/>
            <a:cxnLst/>
            <a:rect l="l" t="t" r="r" b="b"/>
            <a:pathLst>
              <a:path w="13716" h="6493220">
                <a:moveTo>
                  <a:pt x="0" y="6493220"/>
                </a:moveTo>
                <a:lnTo>
                  <a:pt x="13716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8" name="Teardrop 3"/>
          <p:cNvSpPr/>
          <p:nvPr>
            <p:custDataLst>
              <p:tags r:id="rId41"/>
            </p:custDataLst>
          </p:nvPr>
        </p:nvSpPr>
        <p:spPr>
          <a:xfrm rot="5400000" flipH="1" flipV="1">
            <a:off x="64427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9" name="Oval 1608"/>
          <p:cNvSpPr/>
          <p:nvPr>
            <p:custDataLst>
              <p:tags r:id="rId42"/>
            </p:custDataLst>
          </p:nvPr>
        </p:nvSpPr>
        <p:spPr>
          <a:xfrm>
            <a:off x="71204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10" name="Teardrop 3"/>
          <p:cNvSpPr/>
          <p:nvPr>
            <p:custDataLst>
              <p:tags r:id="rId43"/>
            </p:custDataLst>
          </p:nvPr>
        </p:nvSpPr>
        <p:spPr>
          <a:xfrm rot="5400000" flipH="1" flipV="1">
            <a:off x="-148774" y="258315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1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6" y="223846"/>
                </a:cubicBezTo>
                <a:lnTo>
                  <a:pt x="221347" y="232509"/>
                </a:lnTo>
                <a:cubicBezTo>
                  <a:pt x="224389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0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1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4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8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1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11" name="Oval 1610"/>
          <p:cNvSpPr/>
          <p:nvPr>
            <p:custDataLst>
              <p:tags r:id="rId44"/>
            </p:custDataLst>
          </p:nvPr>
        </p:nvSpPr>
        <p:spPr>
          <a:xfrm>
            <a:off x="3774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12" name="Teardrop 3"/>
          <p:cNvSpPr/>
          <p:nvPr>
            <p:custDataLst>
              <p:tags r:id="rId45"/>
            </p:custDataLst>
          </p:nvPr>
        </p:nvSpPr>
        <p:spPr>
          <a:xfrm rot="5400000" flipH="1" flipV="1">
            <a:off x="13875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13" name="Teardrop 3"/>
          <p:cNvSpPr/>
          <p:nvPr>
            <p:custDataLst>
              <p:tags r:id="rId46"/>
            </p:custDataLst>
          </p:nvPr>
        </p:nvSpPr>
        <p:spPr>
          <a:xfrm rot="5400000" flipH="1" flipV="1">
            <a:off x="22300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14" name="Teardrop 3"/>
          <p:cNvSpPr/>
          <p:nvPr>
            <p:custDataLst>
              <p:tags r:id="rId47"/>
            </p:custDataLst>
          </p:nvPr>
        </p:nvSpPr>
        <p:spPr>
          <a:xfrm rot="5400000" flipH="1" flipV="1">
            <a:off x="30726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15" name="Teardrop 3"/>
          <p:cNvSpPr/>
          <p:nvPr>
            <p:custDataLst>
              <p:tags r:id="rId48"/>
            </p:custDataLst>
          </p:nvPr>
        </p:nvSpPr>
        <p:spPr>
          <a:xfrm rot="5400000" flipH="1" flipV="1">
            <a:off x="39151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16" name="Teardrop 3"/>
          <p:cNvSpPr/>
          <p:nvPr>
            <p:custDataLst>
              <p:tags r:id="rId49"/>
            </p:custDataLst>
          </p:nvPr>
        </p:nvSpPr>
        <p:spPr>
          <a:xfrm rot="5400000" flipH="1" flipV="1">
            <a:off x="47576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17" name="Teardrop 3"/>
          <p:cNvSpPr/>
          <p:nvPr>
            <p:custDataLst>
              <p:tags r:id="rId50"/>
            </p:custDataLst>
          </p:nvPr>
        </p:nvSpPr>
        <p:spPr>
          <a:xfrm rot="5400000" flipH="1" flipV="1">
            <a:off x="56002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18" name="Oval 1617"/>
          <p:cNvSpPr/>
          <p:nvPr>
            <p:custDataLst>
              <p:tags r:id="rId51"/>
            </p:custDataLst>
          </p:nvPr>
        </p:nvSpPr>
        <p:spPr>
          <a:xfrm>
            <a:off x="12203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19" name="Oval 1618"/>
          <p:cNvSpPr/>
          <p:nvPr>
            <p:custDataLst>
              <p:tags r:id="rId52"/>
            </p:custDataLst>
          </p:nvPr>
        </p:nvSpPr>
        <p:spPr>
          <a:xfrm>
            <a:off x="20632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20" name="Oval 1619"/>
          <p:cNvSpPr/>
          <p:nvPr>
            <p:custDataLst>
              <p:tags r:id="rId53"/>
            </p:custDataLst>
          </p:nvPr>
        </p:nvSpPr>
        <p:spPr>
          <a:xfrm>
            <a:off x="29060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21" name="Oval 1620"/>
          <p:cNvSpPr/>
          <p:nvPr>
            <p:custDataLst>
              <p:tags r:id="rId54"/>
            </p:custDataLst>
          </p:nvPr>
        </p:nvSpPr>
        <p:spPr>
          <a:xfrm>
            <a:off x="37489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22" name="Oval 1621"/>
          <p:cNvSpPr/>
          <p:nvPr>
            <p:custDataLst>
              <p:tags r:id="rId55"/>
            </p:custDataLst>
          </p:nvPr>
        </p:nvSpPr>
        <p:spPr>
          <a:xfrm>
            <a:off x="45918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23" name="Oval 1622"/>
          <p:cNvSpPr/>
          <p:nvPr>
            <p:custDataLst>
              <p:tags r:id="rId56"/>
            </p:custDataLst>
          </p:nvPr>
        </p:nvSpPr>
        <p:spPr>
          <a:xfrm>
            <a:off x="54347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24" name="Oval 1623"/>
          <p:cNvSpPr/>
          <p:nvPr>
            <p:custDataLst>
              <p:tags r:id="rId57"/>
            </p:custDataLst>
          </p:nvPr>
        </p:nvSpPr>
        <p:spPr>
          <a:xfrm>
            <a:off x="62776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25" name="Teardrop 3"/>
          <p:cNvSpPr/>
          <p:nvPr>
            <p:custDataLst>
              <p:tags r:id="rId58"/>
            </p:custDataLst>
          </p:nvPr>
        </p:nvSpPr>
        <p:spPr>
          <a:xfrm rot="5400000" flipH="1" flipV="1">
            <a:off x="81278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26" name="Oval 1625"/>
          <p:cNvSpPr/>
          <p:nvPr>
            <p:custDataLst>
              <p:tags r:id="rId59"/>
            </p:custDataLst>
          </p:nvPr>
        </p:nvSpPr>
        <p:spPr>
          <a:xfrm>
            <a:off x="88062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27" name="Teardrop 3"/>
          <p:cNvSpPr/>
          <p:nvPr>
            <p:custDataLst>
              <p:tags r:id="rId60"/>
            </p:custDataLst>
          </p:nvPr>
        </p:nvSpPr>
        <p:spPr>
          <a:xfrm rot="5400000" flipH="1" flipV="1">
            <a:off x="72853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28" name="Oval 1627"/>
          <p:cNvSpPr/>
          <p:nvPr>
            <p:custDataLst>
              <p:tags r:id="rId61"/>
            </p:custDataLst>
          </p:nvPr>
        </p:nvSpPr>
        <p:spPr>
          <a:xfrm>
            <a:off x="79633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29" name="Teardrop 3"/>
          <p:cNvSpPr/>
          <p:nvPr>
            <p:custDataLst>
              <p:tags r:id="rId62"/>
            </p:custDataLst>
          </p:nvPr>
        </p:nvSpPr>
        <p:spPr>
          <a:xfrm rot="5400000" flipH="1" flipV="1">
            <a:off x="98129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30" name="Oval 1629"/>
          <p:cNvSpPr/>
          <p:nvPr>
            <p:custDataLst>
              <p:tags r:id="rId63"/>
            </p:custDataLst>
          </p:nvPr>
        </p:nvSpPr>
        <p:spPr>
          <a:xfrm>
            <a:off x="104920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31" name="Teardrop 3"/>
          <p:cNvSpPr/>
          <p:nvPr>
            <p:custDataLst>
              <p:tags r:id="rId64"/>
            </p:custDataLst>
          </p:nvPr>
        </p:nvSpPr>
        <p:spPr>
          <a:xfrm rot="5400000" flipH="1" flipV="1">
            <a:off x="89703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32" name="Oval 1631"/>
          <p:cNvSpPr/>
          <p:nvPr>
            <p:custDataLst>
              <p:tags r:id="rId65"/>
            </p:custDataLst>
          </p:nvPr>
        </p:nvSpPr>
        <p:spPr>
          <a:xfrm>
            <a:off x="96491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33" name="Teardrop 3"/>
          <p:cNvSpPr/>
          <p:nvPr>
            <p:custDataLst>
              <p:tags r:id="rId66"/>
            </p:custDataLst>
          </p:nvPr>
        </p:nvSpPr>
        <p:spPr>
          <a:xfrm rot="5400000" flipH="1" flipV="1">
            <a:off x="11498011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34" name="Teardrop 3"/>
          <p:cNvSpPr/>
          <p:nvPr>
            <p:custDataLst>
              <p:tags r:id="rId67"/>
            </p:custDataLst>
          </p:nvPr>
        </p:nvSpPr>
        <p:spPr>
          <a:xfrm rot="5400000" flipH="1" flipV="1">
            <a:off x="106554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35" name="Oval 1634"/>
          <p:cNvSpPr/>
          <p:nvPr>
            <p:custDataLst>
              <p:tags r:id="rId68"/>
            </p:custDataLst>
          </p:nvPr>
        </p:nvSpPr>
        <p:spPr>
          <a:xfrm>
            <a:off x="113348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36" name="Teardrop 3"/>
          <p:cNvSpPr/>
          <p:nvPr>
            <p:custDataLst>
              <p:tags r:id="rId69"/>
            </p:custDataLst>
          </p:nvPr>
        </p:nvSpPr>
        <p:spPr>
          <a:xfrm rot="5400000" flipH="1" flipV="1">
            <a:off x="5449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37" name="Oval 1636"/>
          <p:cNvSpPr/>
          <p:nvPr>
            <p:custDataLst>
              <p:tags r:id="rId70"/>
            </p:custDataLst>
          </p:nvPr>
        </p:nvSpPr>
        <p:spPr>
          <a:xfrm>
            <a:off x="66645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38" name="Oval 167"/>
          <p:cNvSpPr/>
          <p:nvPr>
            <p:custDataLst>
              <p:tags r:id="rId71"/>
            </p:custDataLst>
          </p:nvPr>
        </p:nvSpPr>
        <p:spPr>
          <a:xfrm>
            <a:off x="0" y="331699"/>
            <a:ext cx="93942" cy="4240302"/>
          </a:xfrm>
          <a:custGeom>
            <a:avLst/>
            <a:gdLst/>
            <a:ahLst/>
            <a:cxnLst/>
            <a:rect l="l" t="t" r="r" b="b"/>
            <a:pathLst>
              <a:path w="93942" h="4240302">
                <a:moveTo>
                  <a:pt x="9066" y="4229620"/>
                </a:moveTo>
                <a:cubicBezTo>
                  <a:pt x="23324" y="4229620"/>
                  <a:pt x="36761" y="4233136"/>
                  <a:pt x="48054" y="4240302"/>
                </a:cubicBezTo>
                <a:lnTo>
                  <a:pt x="0" y="4240302"/>
                </a:lnTo>
                <a:lnTo>
                  <a:pt x="0" y="4231451"/>
                </a:lnTo>
                <a:cubicBezTo>
                  <a:pt x="2881" y="4229788"/>
                  <a:pt x="5954" y="4229620"/>
                  <a:pt x="9066" y="4229620"/>
                </a:cubicBezTo>
                <a:close/>
                <a:moveTo>
                  <a:pt x="9066" y="3380947"/>
                </a:moveTo>
                <a:cubicBezTo>
                  <a:pt x="55942" y="3380947"/>
                  <a:pt x="93942" y="3418947"/>
                  <a:pt x="93942" y="3465822"/>
                </a:cubicBezTo>
                <a:cubicBezTo>
                  <a:pt x="93942" y="3512697"/>
                  <a:pt x="55942" y="3550697"/>
                  <a:pt x="9066" y="3550697"/>
                </a:cubicBezTo>
                <a:lnTo>
                  <a:pt x="0" y="3548867"/>
                </a:lnTo>
                <a:lnTo>
                  <a:pt x="0" y="3382777"/>
                </a:lnTo>
                <a:cubicBezTo>
                  <a:pt x="2881" y="3381115"/>
                  <a:pt x="5954" y="3380947"/>
                  <a:pt x="9066" y="3380947"/>
                </a:cubicBezTo>
                <a:close/>
                <a:moveTo>
                  <a:pt x="9066" y="2536768"/>
                </a:moveTo>
                <a:cubicBezTo>
                  <a:pt x="55942" y="2536768"/>
                  <a:pt x="93942" y="2574768"/>
                  <a:pt x="93942" y="2621643"/>
                </a:cubicBezTo>
                <a:cubicBezTo>
                  <a:pt x="93942" y="2668518"/>
                  <a:pt x="55942" y="2706518"/>
                  <a:pt x="9066" y="2706518"/>
                </a:cubicBezTo>
                <a:lnTo>
                  <a:pt x="0" y="2704688"/>
                </a:lnTo>
                <a:lnTo>
                  <a:pt x="0" y="2538598"/>
                </a:lnTo>
                <a:cubicBezTo>
                  <a:pt x="2881" y="2536936"/>
                  <a:pt x="5954" y="2536768"/>
                  <a:pt x="9066" y="2536768"/>
                </a:cubicBezTo>
                <a:close/>
                <a:moveTo>
                  <a:pt x="9066" y="1688095"/>
                </a:moveTo>
                <a:cubicBezTo>
                  <a:pt x="55942" y="1688095"/>
                  <a:pt x="93942" y="1726095"/>
                  <a:pt x="93942" y="1772970"/>
                </a:cubicBezTo>
                <a:cubicBezTo>
                  <a:pt x="93942" y="1819845"/>
                  <a:pt x="55942" y="1857845"/>
                  <a:pt x="9066" y="1857845"/>
                </a:cubicBezTo>
                <a:lnTo>
                  <a:pt x="0" y="1856015"/>
                </a:lnTo>
                <a:lnTo>
                  <a:pt x="0" y="1689925"/>
                </a:lnTo>
                <a:cubicBezTo>
                  <a:pt x="2881" y="1688263"/>
                  <a:pt x="5954" y="1688095"/>
                  <a:pt x="9066" y="1688095"/>
                </a:cubicBezTo>
                <a:close/>
                <a:moveTo>
                  <a:pt x="9066" y="845498"/>
                </a:moveTo>
                <a:cubicBezTo>
                  <a:pt x="55942" y="845498"/>
                  <a:pt x="93942" y="883498"/>
                  <a:pt x="93942" y="930373"/>
                </a:cubicBezTo>
                <a:cubicBezTo>
                  <a:pt x="93942" y="977248"/>
                  <a:pt x="55942" y="1015248"/>
                  <a:pt x="9066" y="1015248"/>
                </a:cubicBezTo>
                <a:lnTo>
                  <a:pt x="0" y="1013418"/>
                </a:lnTo>
                <a:lnTo>
                  <a:pt x="0" y="847328"/>
                </a:lnTo>
                <a:cubicBezTo>
                  <a:pt x="2881" y="845666"/>
                  <a:pt x="5954" y="845498"/>
                  <a:pt x="9066" y="845498"/>
                </a:cubicBezTo>
                <a:close/>
                <a:moveTo>
                  <a:pt x="9066" y="0"/>
                </a:moveTo>
                <a:cubicBezTo>
                  <a:pt x="55942" y="0"/>
                  <a:pt x="93942" y="38000"/>
                  <a:pt x="93942" y="84875"/>
                </a:cubicBezTo>
                <a:cubicBezTo>
                  <a:pt x="93942" y="131750"/>
                  <a:pt x="55942" y="169750"/>
                  <a:pt x="9066" y="169750"/>
                </a:cubicBezTo>
                <a:lnTo>
                  <a:pt x="0" y="167920"/>
                </a:lnTo>
                <a:lnTo>
                  <a:pt x="0" y="1830"/>
                </a:lnTo>
                <a:cubicBezTo>
                  <a:pt x="2881" y="167"/>
                  <a:pt x="5954" y="0"/>
                  <a:pt x="90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39" name="Oval 1638"/>
          <p:cNvSpPr/>
          <p:nvPr>
            <p:custDataLst>
              <p:tags r:id="rId72"/>
            </p:custDataLst>
          </p:nvPr>
        </p:nvSpPr>
        <p:spPr>
          <a:xfrm>
            <a:off x="7667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0" name="Oval 1639"/>
          <p:cNvSpPr/>
          <p:nvPr>
            <p:custDataLst>
              <p:tags r:id="rId73"/>
            </p:custDataLst>
          </p:nvPr>
        </p:nvSpPr>
        <p:spPr>
          <a:xfrm>
            <a:off x="16092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1" name="Oval 1640"/>
          <p:cNvSpPr/>
          <p:nvPr>
            <p:custDataLst>
              <p:tags r:id="rId74"/>
            </p:custDataLst>
          </p:nvPr>
        </p:nvSpPr>
        <p:spPr>
          <a:xfrm>
            <a:off x="24518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2" name="Oval 1641"/>
          <p:cNvSpPr/>
          <p:nvPr>
            <p:custDataLst>
              <p:tags r:id="rId75"/>
            </p:custDataLst>
          </p:nvPr>
        </p:nvSpPr>
        <p:spPr>
          <a:xfrm>
            <a:off x="32943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3" name="Oval 1642"/>
          <p:cNvSpPr/>
          <p:nvPr>
            <p:custDataLst>
              <p:tags r:id="rId76"/>
            </p:custDataLst>
          </p:nvPr>
        </p:nvSpPr>
        <p:spPr>
          <a:xfrm>
            <a:off x="41368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4" name="Oval 1643"/>
          <p:cNvSpPr/>
          <p:nvPr>
            <p:custDataLst>
              <p:tags r:id="rId77"/>
            </p:custDataLst>
          </p:nvPr>
        </p:nvSpPr>
        <p:spPr>
          <a:xfrm>
            <a:off x="49794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5" name="Oval 1644"/>
          <p:cNvSpPr/>
          <p:nvPr>
            <p:custDataLst>
              <p:tags r:id="rId78"/>
            </p:custDataLst>
          </p:nvPr>
        </p:nvSpPr>
        <p:spPr>
          <a:xfrm>
            <a:off x="58219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6" name="Oval 1645"/>
          <p:cNvSpPr/>
          <p:nvPr>
            <p:custDataLst>
              <p:tags r:id="rId79"/>
            </p:custDataLst>
          </p:nvPr>
        </p:nvSpPr>
        <p:spPr>
          <a:xfrm>
            <a:off x="83495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7" name="Oval 1646"/>
          <p:cNvSpPr/>
          <p:nvPr>
            <p:custDataLst>
              <p:tags r:id="rId80"/>
            </p:custDataLst>
          </p:nvPr>
        </p:nvSpPr>
        <p:spPr>
          <a:xfrm>
            <a:off x="75070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8" name="Oval 1647"/>
          <p:cNvSpPr/>
          <p:nvPr>
            <p:custDataLst>
              <p:tags r:id="rId81"/>
            </p:custDataLst>
          </p:nvPr>
        </p:nvSpPr>
        <p:spPr>
          <a:xfrm>
            <a:off x="100346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9" name="Oval 1648"/>
          <p:cNvSpPr/>
          <p:nvPr>
            <p:custDataLst>
              <p:tags r:id="rId82"/>
            </p:custDataLst>
          </p:nvPr>
        </p:nvSpPr>
        <p:spPr>
          <a:xfrm>
            <a:off x="91921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0" name="Oval 1649"/>
          <p:cNvSpPr/>
          <p:nvPr>
            <p:custDataLst>
              <p:tags r:id="rId83"/>
            </p:custDataLst>
          </p:nvPr>
        </p:nvSpPr>
        <p:spPr>
          <a:xfrm>
            <a:off x="11719750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1" name="Oval 1650"/>
          <p:cNvSpPr/>
          <p:nvPr>
            <p:custDataLst>
              <p:tags r:id="rId84"/>
            </p:custDataLst>
          </p:nvPr>
        </p:nvSpPr>
        <p:spPr>
          <a:xfrm>
            <a:off x="108772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2" name="Teardrop 3"/>
          <p:cNvSpPr/>
          <p:nvPr>
            <p:custDataLst>
              <p:tags r:id="rId85"/>
            </p:custDataLst>
          </p:nvPr>
        </p:nvSpPr>
        <p:spPr>
          <a:xfrm rot="5400000" flipH="1" flipV="1">
            <a:off x="60211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3" name="Teardrop 3"/>
          <p:cNvSpPr/>
          <p:nvPr>
            <p:custDataLst>
              <p:tags r:id="rId86"/>
            </p:custDataLst>
          </p:nvPr>
        </p:nvSpPr>
        <p:spPr>
          <a:xfrm rot="5400000" flipH="1" flipV="1">
            <a:off x="9659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4" name="Teardrop 3"/>
          <p:cNvSpPr/>
          <p:nvPr>
            <p:custDataLst>
              <p:tags r:id="rId87"/>
            </p:custDataLst>
          </p:nvPr>
        </p:nvSpPr>
        <p:spPr>
          <a:xfrm rot="5400000" flipH="1" flipV="1">
            <a:off x="18084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5" name="Teardrop 3"/>
          <p:cNvSpPr/>
          <p:nvPr>
            <p:custDataLst>
              <p:tags r:id="rId88"/>
            </p:custDataLst>
          </p:nvPr>
        </p:nvSpPr>
        <p:spPr>
          <a:xfrm rot="5400000" flipH="1" flipV="1">
            <a:off x="26510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6" name="Teardrop 3"/>
          <p:cNvSpPr/>
          <p:nvPr>
            <p:custDataLst>
              <p:tags r:id="rId89"/>
            </p:custDataLst>
          </p:nvPr>
        </p:nvSpPr>
        <p:spPr>
          <a:xfrm rot="5400000" flipH="1" flipV="1">
            <a:off x="34935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7" name="Teardrop 3"/>
          <p:cNvSpPr/>
          <p:nvPr>
            <p:custDataLst>
              <p:tags r:id="rId90"/>
            </p:custDataLst>
          </p:nvPr>
        </p:nvSpPr>
        <p:spPr>
          <a:xfrm rot="5400000" flipH="1" flipV="1">
            <a:off x="43361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8" name="Teardrop 3"/>
          <p:cNvSpPr/>
          <p:nvPr>
            <p:custDataLst>
              <p:tags r:id="rId91"/>
            </p:custDataLst>
          </p:nvPr>
        </p:nvSpPr>
        <p:spPr>
          <a:xfrm rot="5400000" flipH="1" flipV="1">
            <a:off x="51786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9" name="Teardrop 3"/>
          <p:cNvSpPr/>
          <p:nvPr>
            <p:custDataLst>
              <p:tags r:id="rId92"/>
            </p:custDataLst>
          </p:nvPr>
        </p:nvSpPr>
        <p:spPr>
          <a:xfrm rot="5400000" flipH="1" flipV="1">
            <a:off x="77062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0" name="Teardrop 3"/>
          <p:cNvSpPr/>
          <p:nvPr>
            <p:custDataLst>
              <p:tags r:id="rId93"/>
            </p:custDataLst>
          </p:nvPr>
        </p:nvSpPr>
        <p:spPr>
          <a:xfrm rot="5400000" flipH="1" flipV="1">
            <a:off x="68637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1" name="Teardrop 3"/>
          <p:cNvSpPr/>
          <p:nvPr>
            <p:custDataLst>
              <p:tags r:id="rId94"/>
            </p:custDataLst>
          </p:nvPr>
        </p:nvSpPr>
        <p:spPr>
          <a:xfrm rot="5400000" flipH="1" flipV="1">
            <a:off x="93913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2" name="Teardrop 3"/>
          <p:cNvSpPr/>
          <p:nvPr>
            <p:custDataLst>
              <p:tags r:id="rId95"/>
            </p:custDataLst>
          </p:nvPr>
        </p:nvSpPr>
        <p:spPr>
          <a:xfrm rot="5400000" flipH="1" flipV="1">
            <a:off x="85488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3" name="Teardrop 3"/>
          <p:cNvSpPr/>
          <p:nvPr>
            <p:custDataLst>
              <p:tags r:id="rId96"/>
            </p:custDataLst>
          </p:nvPr>
        </p:nvSpPr>
        <p:spPr>
          <a:xfrm rot="5400000" flipH="1" flipV="1">
            <a:off x="11076421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4" name="Teardrop 3"/>
          <p:cNvSpPr/>
          <p:nvPr>
            <p:custDataLst>
              <p:tags r:id="rId97"/>
            </p:custDataLst>
          </p:nvPr>
        </p:nvSpPr>
        <p:spPr>
          <a:xfrm rot="5400000" flipH="1" flipV="1">
            <a:off x="102338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5" name="Teardrop 3"/>
          <p:cNvSpPr/>
          <p:nvPr>
            <p:custDataLst>
              <p:tags r:id="rId98"/>
            </p:custDataLst>
          </p:nvPr>
        </p:nvSpPr>
        <p:spPr>
          <a:xfrm rot="5400000" flipH="1" flipV="1">
            <a:off x="1234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6" name="Teardrop 3"/>
          <p:cNvSpPr/>
          <p:nvPr>
            <p:custDataLst>
              <p:tags r:id="rId99"/>
            </p:custDataLst>
          </p:nvPr>
        </p:nvSpPr>
        <p:spPr>
          <a:xfrm rot="5400000" flipH="1" flipV="1">
            <a:off x="11760003" y="685578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69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7" name="Oval 1666"/>
          <p:cNvSpPr/>
          <p:nvPr>
            <p:custDataLst>
              <p:tags r:id="rId100"/>
            </p:custDataLst>
          </p:nvPr>
        </p:nvSpPr>
        <p:spPr>
          <a:xfrm>
            <a:off x="70866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8" name="Oval 1667"/>
          <p:cNvSpPr/>
          <p:nvPr>
            <p:custDataLst>
              <p:tags r:id="rId101"/>
            </p:custDataLst>
          </p:nvPr>
        </p:nvSpPr>
        <p:spPr>
          <a:xfrm>
            <a:off x="3463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9" name="Oval 1668"/>
          <p:cNvSpPr/>
          <p:nvPr>
            <p:custDataLst>
              <p:tags r:id="rId102"/>
            </p:custDataLst>
          </p:nvPr>
        </p:nvSpPr>
        <p:spPr>
          <a:xfrm>
            <a:off x="11888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0" name="Oval 1669"/>
          <p:cNvSpPr/>
          <p:nvPr>
            <p:custDataLst>
              <p:tags r:id="rId103"/>
            </p:custDataLst>
          </p:nvPr>
        </p:nvSpPr>
        <p:spPr>
          <a:xfrm>
            <a:off x="20314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1" name="Oval 1670"/>
          <p:cNvSpPr/>
          <p:nvPr>
            <p:custDataLst>
              <p:tags r:id="rId104"/>
            </p:custDataLst>
          </p:nvPr>
        </p:nvSpPr>
        <p:spPr>
          <a:xfrm>
            <a:off x="28739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2" name="Oval 1671"/>
          <p:cNvSpPr/>
          <p:nvPr>
            <p:custDataLst>
              <p:tags r:id="rId105"/>
            </p:custDataLst>
          </p:nvPr>
        </p:nvSpPr>
        <p:spPr>
          <a:xfrm>
            <a:off x="37164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3" name="Oval 1672"/>
          <p:cNvSpPr/>
          <p:nvPr>
            <p:custDataLst>
              <p:tags r:id="rId106"/>
            </p:custDataLst>
          </p:nvPr>
        </p:nvSpPr>
        <p:spPr>
          <a:xfrm>
            <a:off x="45590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4" name="Oval 1673"/>
          <p:cNvSpPr/>
          <p:nvPr>
            <p:custDataLst>
              <p:tags r:id="rId107"/>
            </p:custDataLst>
          </p:nvPr>
        </p:nvSpPr>
        <p:spPr>
          <a:xfrm>
            <a:off x="54015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5" name="Oval 1674"/>
          <p:cNvSpPr/>
          <p:nvPr>
            <p:custDataLst>
              <p:tags r:id="rId108"/>
            </p:custDataLst>
          </p:nvPr>
        </p:nvSpPr>
        <p:spPr>
          <a:xfrm>
            <a:off x="62441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6" name="Oval 1675"/>
          <p:cNvSpPr/>
          <p:nvPr>
            <p:custDataLst>
              <p:tags r:id="rId109"/>
            </p:custDataLst>
          </p:nvPr>
        </p:nvSpPr>
        <p:spPr>
          <a:xfrm>
            <a:off x="87717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7" name="Oval 1676"/>
          <p:cNvSpPr/>
          <p:nvPr>
            <p:custDataLst>
              <p:tags r:id="rId110"/>
            </p:custDataLst>
          </p:nvPr>
        </p:nvSpPr>
        <p:spPr>
          <a:xfrm>
            <a:off x="79291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8" name="Oval 1677"/>
          <p:cNvSpPr/>
          <p:nvPr>
            <p:custDataLst>
              <p:tags r:id="rId111"/>
            </p:custDataLst>
          </p:nvPr>
        </p:nvSpPr>
        <p:spPr>
          <a:xfrm>
            <a:off x="104568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9" name="Oval 1678"/>
          <p:cNvSpPr/>
          <p:nvPr>
            <p:custDataLst>
              <p:tags r:id="rId112"/>
            </p:custDataLst>
          </p:nvPr>
        </p:nvSpPr>
        <p:spPr>
          <a:xfrm>
            <a:off x="96142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0" name="Oval 860"/>
          <p:cNvSpPr/>
          <p:nvPr>
            <p:custDataLst>
              <p:tags r:id="rId113"/>
            </p:custDataLst>
          </p:nvPr>
        </p:nvSpPr>
        <p:spPr>
          <a:xfrm>
            <a:off x="12141892" y="758852"/>
            <a:ext cx="50109" cy="3538433"/>
          </a:xfrm>
          <a:custGeom>
            <a:avLst/>
            <a:gdLst/>
            <a:ahLst/>
            <a:cxnLst/>
            <a:rect l="l" t="t" r="r" b="b"/>
            <a:pathLst>
              <a:path w="50109" h="3538433">
                <a:moveTo>
                  <a:pt x="50109" y="3384355"/>
                </a:moveTo>
                <a:lnTo>
                  <a:pt x="50109" y="3538433"/>
                </a:lnTo>
                <a:cubicBezTo>
                  <a:pt x="20497" y="3525461"/>
                  <a:pt x="0" y="3495821"/>
                  <a:pt x="0" y="3461394"/>
                </a:cubicBezTo>
                <a:cubicBezTo>
                  <a:pt x="0" y="3426967"/>
                  <a:pt x="20497" y="3397327"/>
                  <a:pt x="50109" y="3384355"/>
                </a:cubicBezTo>
                <a:close/>
                <a:moveTo>
                  <a:pt x="50109" y="2538350"/>
                </a:moveTo>
                <a:lnTo>
                  <a:pt x="50109" y="2692428"/>
                </a:lnTo>
                <a:cubicBezTo>
                  <a:pt x="20497" y="2679456"/>
                  <a:pt x="0" y="2649816"/>
                  <a:pt x="0" y="2615389"/>
                </a:cubicBezTo>
                <a:cubicBezTo>
                  <a:pt x="0" y="2580962"/>
                  <a:pt x="20497" y="2551322"/>
                  <a:pt x="50109" y="2538350"/>
                </a:cubicBezTo>
                <a:close/>
                <a:moveTo>
                  <a:pt x="50109" y="1688095"/>
                </a:moveTo>
                <a:lnTo>
                  <a:pt x="50109" y="1842173"/>
                </a:lnTo>
                <a:cubicBezTo>
                  <a:pt x="20497" y="1829201"/>
                  <a:pt x="0" y="1799561"/>
                  <a:pt x="0" y="1765134"/>
                </a:cubicBezTo>
                <a:cubicBezTo>
                  <a:pt x="0" y="1730707"/>
                  <a:pt x="20497" y="1701067"/>
                  <a:pt x="50109" y="1688095"/>
                </a:cubicBezTo>
                <a:close/>
                <a:moveTo>
                  <a:pt x="50109" y="845498"/>
                </a:moveTo>
                <a:lnTo>
                  <a:pt x="50109" y="999576"/>
                </a:lnTo>
                <a:cubicBezTo>
                  <a:pt x="20497" y="986604"/>
                  <a:pt x="0" y="956964"/>
                  <a:pt x="0" y="922537"/>
                </a:cubicBezTo>
                <a:cubicBezTo>
                  <a:pt x="0" y="888110"/>
                  <a:pt x="20497" y="858470"/>
                  <a:pt x="50109" y="845498"/>
                </a:cubicBezTo>
                <a:close/>
                <a:moveTo>
                  <a:pt x="50109" y="0"/>
                </a:moveTo>
                <a:lnTo>
                  <a:pt x="50109" y="154078"/>
                </a:lnTo>
                <a:cubicBezTo>
                  <a:pt x="20497" y="141106"/>
                  <a:pt x="0" y="111466"/>
                  <a:pt x="0" y="77039"/>
                </a:cubicBezTo>
                <a:cubicBezTo>
                  <a:pt x="0" y="42612"/>
                  <a:pt x="20497" y="12972"/>
                  <a:pt x="50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1" name="Oval 1680"/>
          <p:cNvSpPr/>
          <p:nvPr>
            <p:custDataLst>
              <p:tags r:id="rId114"/>
            </p:custDataLst>
          </p:nvPr>
        </p:nvSpPr>
        <p:spPr>
          <a:xfrm>
            <a:off x="112993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2" name="Teardrop 3"/>
          <p:cNvSpPr/>
          <p:nvPr>
            <p:custDataLst>
              <p:tags r:id="rId115"/>
            </p:custDataLst>
          </p:nvPr>
        </p:nvSpPr>
        <p:spPr>
          <a:xfrm rot="5400000" flipH="1" flipV="1">
            <a:off x="61740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3" name="Teardrop 3"/>
          <p:cNvSpPr/>
          <p:nvPr>
            <p:custDataLst>
              <p:tags r:id="rId116"/>
            </p:custDataLst>
          </p:nvPr>
        </p:nvSpPr>
        <p:spPr>
          <a:xfrm rot="5400000" flipH="1" flipV="1">
            <a:off x="11187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4" name="Teardrop 3"/>
          <p:cNvSpPr/>
          <p:nvPr>
            <p:custDataLst>
              <p:tags r:id="rId117"/>
            </p:custDataLst>
          </p:nvPr>
        </p:nvSpPr>
        <p:spPr>
          <a:xfrm rot="5400000" flipH="1" flipV="1">
            <a:off x="19613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5" name="Teardrop 3"/>
          <p:cNvSpPr/>
          <p:nvPr>
            <p:custDataLst>
              <p:tags r:id="rId118"/>
            </p:custDataLst>
          </p:nvPr>
        </p:nvSpPr>
        <p:spPr>
          <a:xfrm rot="5400000" flipH="1" flipV="1">
            <a:off x="28038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6" name="Teardrop 3"/>
          <p:cNvSpPr/>
          <p:nvPr>
            <p:custDataLst>
              <p:tags r:id="rId119"/>
            </p:custDataLst>
          </p:nvPr>
        </p:nvSpPr>
        <p:spPr>
          <a:xfrm rot="5400000" flipH="1" flipV="1">
            <a:off x="36463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7" name="Teardrop 3"/>
          <p:cNvSpPr/>
          <p:nvPr>
            <p:custDataLst>
              <p:tags r:id="rId120"/>
            </p:custDataLst>
          </p:nvPr>
        </p:nvSpPr>
        <p:spPr>
          <a:xfrm rot="5400000" flipH="1" flipV="1">
            <a:off x="44889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8" name="Teardrop 3"/>
          <p:cNvSpPr/>
          <p:nvPr>
            <p:custDataLst>
              <p:tags r:id="rId121"/>
            </p:custDataLst>
          </p:nvPr>
        </p:nvSpPr>
        <p:spPr>
          <a:xfrm rot="5400000" flipH="1" flipV="1">
            <a:off x="53314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9" name="Teardrop 3"/>
          <p:cNvSpPr/>
          <p:nvPr>
            <p:custDataLst>
              <p:tags r:id="rId122"/>
            </p:custDataLst>
          </p:nvPr>
        </p:nvSpPr>
        <p:spPr>
          <a:xfrm rot="5400000" flipH="1" flipV="1">
            <a:off x="78590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0" name="Teardrop 3"/>
          <p:cNvSpPr/>
          <p:nvPr>
            <p:custDataLst>
              <p:tags r:id="rId123"/>
            </p:custDataLst>
          </p:nvPr>
        </p:nvSpPr>
        <p:spPr>
          <a:xfrm rot="5400000" flipH="1" flipV="1">
            <a:off x="70165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1" name="Teardrop 3"/>
          <p:cNvSpPr/>
          <p:nvPr>
            <p:custDataLst>
              <p:tags r:id="rId124"/>
            </p:custDataLst>
          </p:nvPr>
        </p:nvSpPr>
        <p:spPr>
          <a:xfrm rot="5400000" flipH="1" flipV="1">
            <a:off x="95441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2" name="Teardrop 3"/>
          <p:cNvSpPr/>
          <p:nvPr>
            <p:custDataLst>
              <p:tags r:id="rId125"/>
            </p:custDataLst>
          </p:nvPr>
        </p:nvSpPr>
        <p:spPr>
          <a:xfrm rot="5400000" flipH="1" flipV="1">
            <a:off x="87016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3" name="Teardrop 3"/>
          <p:cNvSpPr/>
          <p:nvPr>
            <p:custDataLst>
              <p:tags r:id="rId126"/>
            </p:custDataLst>
          </p:nvPr>
        </p:nvSpPr>
        <p:spPr>
          <a:xfrm rot="5400000" flipH="1" flipV="1">
            <a:off x="11229252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4" name="Teardrop 3"/>
          <p:cNvSpPr/>
          <p:nvPr>
            <p:custDataLst>
              <p:tags r:id="rId127"/>
            </p:custDataLst>
          </p:nvPr>
        </p:nvSpPr>
        <p:spPr>
          <a:xfrm rot="5400000" flipH="1" flipV="1">
            <a:off x="103867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5" name="Teardrop 3"/>
          <p:cNvSpPr/>
          <p:nvPr>
            <p:custDataLst>
              <p:tags r:id="rId128"/>
            </p:custDataLst>
          </p:nvPr>
        </p:nvSpPr>
        <p:spPr>
          <a:xfrm rot="5400000" flipH="1" flipV="1">
            <a:off x="2762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8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2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6" name="Teardrop 3"/>
          <p:cNvSpPr/>
          <p:nvPr>
            <p:custDataLst>
              <p:tags r:id="rId129"/>
            </p:custDataLst>
          </p:nvPr>
        </p:nvSpPr>
        <p:spPr>
          <a:xfrm rot="5400000" flipH="1" flipV="1">
            <a:off x="11908617" y="4923"/>
            <a:ext cx="298552" cy="268215"/>
          </a:xfrm>
          <a:custGeom>
            <a:avLst/>
            <a:gdLst/>
            <a:ahLst/>
            <a:cxnLst/>
            <a:rect l="l" t="t" r="r" b="b"/>
            <a:pathLst>
              <a:path w="298552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298552" y="138"/>
                </a:moveTo>
                <a:lnTo>
                  <a:pt x="298552" y="11636"/>
                </a:lnTo>
                <a:cubicBezTo>
                  <a:pt x="298344" y="11511"/>
                  <a:pt x="298133" y="11506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4" y="189232"/>
                  <a:pt x="256525" y="205210"/>
                  <a:pt x="272877" y="215167"/>
                </a:cubicBezTo>
                <a:lnTo>
                  <a:pt x="298552" y="215277"/>
                </a:lnTo>
                <a:lnTo>
                  <a:pt x="298552" y="221928"/>
                </a:lnTo>
                <a:cubicBezTo>
                  <a:pt x="276711" y="221632"/>
                  <a:pt x="254816" y="229876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0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29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7" name="Oval 881"/>
          <p:cNvSpPr/>
          <p:nvPr>
            <p:custDataLst>
              <p:tags r:id="rId130"/>
            </p:custDataLst>
          </p:nvPr>
        </p:nvSpPr>
        <p:spPr>
          <a:xfrm>
            <a:off x="34633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8" name="Oval 882"/>
          <p:cNvSpPr/>
          <p:nvPr>
            <p:custDataLst>
              <p:tags r:id="rId131"/>
            </p:custDataLst>
          </p:nvPr>
        </p:nvSpPr>
        <p:spPr>
          <a:xfrm>
            <a:off x="118887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9" name="Oval 883"/>
          <p:cNvSpPr/>
          <p:nvPr>
            <p:custDataLst>
              <p:tags r:id="rId132"/>
            </p:custDataLst>
          </p:nvPr>
        </p:nvSpPr>
        <p:spPr>
          <a:xfrm>
            <a:off x="2031413" y="-10245"/>
            <a:ext cx="10160587" cy="84875"/>
          </a:xfrm>
          <a:custGeom>
            <a:avLst/>
            <a:gdLst/>
            <a:ahLst/>
            <a:cxnLst/>
            <a:rect l="l" t="t" r="r" b="b"/>
            <a:pathLst>
              <a:path w="10160587" h="84875">
                <a:moveTo>
                  <a:pt x="10110479" y="0"/>
                </a:moveTo>
                <a:lnTo>
                  <a:pt x="10160587" y="0"/>
                </a:lnTo>
                <a:lnTo>
                  <a:pt x="10160587" y="77038"/>
                </a:lnTo>
                <a:cubicBezTo>
                  <a:pt x="10130976" y="64066"/>
                  <a:pt x="10110479" y="34427"/>
                  <a:pt x="10110479" y="0"/>
                </a:cubicBezTo>
                <a:close/>
                <a:moveTo>
                  <a:pt x="9267940" y="0"/>
                </a:moveTo>
                <a:lnTo>
                  <a:pt x="9437692" y="0"/>
                </a:lnTo>
                <a:cubicBezTo>
                  <a:pt x="9437692" y="46875"/>
                  <a:pt x="9399692" y="84875"/>
                  <a:pt x="9352816" y="84875"/>
                </a:cubicBezTo>
                <a:cubicBezTo>
                  <a:pt x="9305940" y="84875"/>
                  <a:pt x="9267940" y="46875"/>
                  <a:pt x="9267940" y="0"/>
                </a:cubicBezTo>
                <a:close/>
                <a:moveTo>
                  <a:pt x="8425400" y="0"/>
                </a:moveTo>
                <a:lnTo>
                  <a:pt x="8595152" y="0"/>
                </a:lnTo>
                <a:cubicBezTo>
                  <a:pt x="8595152" y="46875"/>
                  <a:pt x="8557152" y="84875"/>
                  <a:pt x="8510276" y="84875"/>
                </a:cubicBezTo>
                <a:cubicBezTo>
                  <a:pt x="8463400" y="84875"/>
                  <a:pt x="8425400" y="46875"/>
                  <a:pt x="8425400" y="0"/>
                </a:cubicBezTo>
                <a:close/>
                <a:moveTo>
                  <a:pt x="7582860" y="0"/>
                </a:moveTo>
                <a:lnTo>
                  <a:pt x="7752612" y="0"/>
                </a:lnTo>
                <a:cubicBezTo>
                  <a:pt x="7752612" y="46875"/>
                  <a:pt x="7714612" y="84875"/>
                  <a:pt x="7667736" y="84875"/>
                </a:cubicBezTo>
                <a:cubicBezTo>
                  <a:pt x="7620860" y="84875"/>
                  <a:pt x="7582860" y="46875"/>
                  <a:pt x="7582860" y="0"/>
                </a:cubicBezTo>
                <a:close/>
                <a:moveTo>
                  <a:pt x="6740320" y="0"/>
                </a:moveTo>
                <a:lnTo>
                  <a:pt x="6910072" y="0"/>
                </a:lnTo>
                <a:cubicBezTo>
                  <a:pt x="6910072" y="46875"/>
                  <a:pt x="6872072" y="84875"/>
                  <a:pt x="6825196" y="84875"/>
                </a:cubicBezTo>
                <a:cubicBezTo>
                  <a:pt x="6778320" y="84875"/>
                  <a:pt x="6740320" y="46875"/>
                  <a:pt x="6740320" y="0"/>
                </a:cubicBezTo>
                <a:close/>
                <a:moveTo>
                  <a:pt x="5897780" y="0"/>
                </a:moveTo>
                <a:lnTo>
                  <a:pt x="6067532" y="0"/>
                </a:lnTo>
                <a:cubicBezTo>
                  <a:pt x="6067532" y="46875"/>
                  <a:pt x="6029532" y="84875"/>
                  <a:pt x="5982656" y="84875"/>
                </a:cubicBezTo>
                <a:cubicBezTo>
                  <a:pt x="5935780" y="84875"/>
                  <a:pt x="5897780" y="46875"/>
                  <a:pt x="5897780" y="0"/>
                </a:cubicBezTo>
                <a:close/>
                <a:moveTo>
                  <a:pt x="5055240" y="0"/>
                </a:moveTo>
                <a:lnTo>
                  <a:pt x="5224992" y="0"/>
                </a:lnTo>
                <a:cubicBezTo>
                  <a:pt x="5224992" y="46875"/>
                  <a:pt x="5186992" y="84875"/>
                  <a:pt x="5140116" y="84875"/>
                </a:cubicBezTo>
                <a:cubicBezTo>
                  <a:pt x="5093240" y="84875"/>
                  <a:pt x="5055240" y="46875"/>
                  <a:pt x="5055240" y="0"/>
                </a:cubicBezTo>
                <a:close/>
                <a:moveTo>
                  <a:pt x="4212700" y="0"/>
                </a:moveTo>
                <a:lnTo>
                  <a:pt x="4382452" y="0"/>
                </a:lnTo>
                <a:cubicBezTo>
                  <a:pt x="4382452" y="46875"/>
                  <a:pt x="4344452" y="84875"/>
                  <a:pt x="4297576" y="84875"/>
                </a:cubicBezTo>
                <a:cubicBezTo>
                  <a:pt x="4250700" y="84875"/>
                  <a:pt x="4212700" y="46875"/>
                  <a:pt x="4212700" y="0"/>
                </a:cubicBezTo>
                <a:close/>
                <a:moveTo>
                  <a:pt x="3370160" y="0"/>
                </a:moveTo>
                <a:lnTo>
                  <a:pt x="3539912" y="0"/>
                </a:lnTo>
                <a:cubicBezTo>
                  <a:pt x="3539912" y="46875"/>
                  <a:pt x="3501912" y="84875"/>
                  <a:pt x="3455036" y="84875"/>
                </a:cubicBezTo>
                <a:cubicBezTo>
                  <a:pt x="3408160" y="84875"/>
                  <a:pt x="3370160" y="46875"/>
                  <a:pt x="3370160" y="0"/>
                </a:cubicBezTo>
                <a:close/>
                <a:moveTo>
                  <a:pt x="2527620" y="0"/>
                </a:moveTo>
                <a:lnTo>
                  <a:pt x="2697372" y="0"/>
                </a:lnTo>
                <a:cubicBezTo>
                  <a:pt x="2697372" y="46875"/>
                  <a:pt x="2659372" y="84875"/>
                  <a:pt x="2612496" y="84875"/>
                </a:cubicBezTo>
                <a:cubicBezTo>
                  <a:pt x="2565620" y="84875"/>
                  <a:pt x="2527620" y="46875"/>
                  <a:pt x="2527620" y="0"/>
                </a:cubicBezTo>
                <a:close/>
                <a:moveTo>
                  <a:pt x="1685080" y="0"/>
                </a:moveTo>
                <a:lnTo>
                  <a:pt x="1854832" y="0"/>
                </a:lnTo>
                <a:cubicBezTo>
                  <a:pt x="1854832" y="46875"/>
                  <a:pt x="1816832" y="84875"/>
                  <a:pt x="1769956" y="84875"/>
                </a:cubicBezTo>
                <a:cubicBezTo>
                  <a:pt x="1723080" y="84875"/>
                  <a:pt x="1685080" y="46875"/>
                  <a:pt x="1685080" y="0"/>
                </a:cubicBezTo>
                <a:close/>
                <a:moveTo>
                  <a:pt x="842540" y="0"/>
                </a:moveTo>
                <a:lnTo>
                  <a:pt x="1012292" y="0"/>
                </a:lnTo>
                <a:cubicBezTo>
                  <a:pt x="1012292" y="46875"/>
                  <a:pt x="974292" y="84875"/>
                  <a:pt x="927416" y="84875"/>
                </a:cubicBezTo>
                <a:cubicBezTo>
                  <a:pt x="880540" y="84875"/>
                  <a:pt x="842540" y="46875"/>
                  <a:pt x="842540" y="0"/>
                </a:cubicBezTo>
                <a:close/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00" name="Teardrop 3"/>
          <p:cNvSpPr/>
          <p:nvPr>
            <p:custDataLst>
              <p:tags r:id="rId133"/>
            </p:custDataLst>
          </p:nvPr>
        </p:nvSpPr>
        <p:spPr>
          <a:xfrm rot="5400000" flipH="1" flipV="1">
            <a:off x="64427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01" name="Oval 1700"/>
          <p:cNvSpPr/>
          <p:nvPr>
            <p:custDataLst>
              <p:tags r:id="rId134"/>
            </p:custDataLst>
          </p:nvPr>
        </p:nvSpPr>
        <p:spPr>
          <a:xfrm>
            <a:off x="71204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02" name="Teardrop 3"/>
          <p:cNvSpPr/>
          <p:nvPr>
            <p:custDataLst>
              <p:tags r:id="rId135"/>
            </p:custDataLst>
          </p:nvPr>
        </p:nvSpPr>
        <p:spPr>
          <a:xfrm rot="5400000" flipH="1" flipV="1">
            <a:off x="-148774" y="110381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03" name="Oval 1702"/>
          <p:cNvSpPr/>
          <p:nvPr>
            <p:custDataLst>
              <p:tags r:id="rId136"/>
            </p:custDataLst>
          </p:nvPr>
        </p:nvSpPr>
        <p:spPr>
          <a:xfrm>
            <a:off x="3774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04" name="Teardrop 3"/>
          <p:cNvSpPr/>
          <p:nvPr>
            <p:custDataLst>
              <p:tags r:id="rId137"/>
            </p:custDataLst>
          </p:nvPr>
        </p:nvSpPr>
        <p:spPr>
          <a:xfrm rot="5400000" flipH="1" flipV="1">
            <a:off x="13875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05" name="Teardrop 3"/>
          <p:cNvSpPr/>
          <p:nvPr>
            <p:custDataLst>
              <p:tags r:id="rId138"/>
            </p:custDataLst>
          </p:nvPr>
        </p:nvSpPr>
        <p:spPr>
          <a:xfrm rot="5400000" flipH="1" flipV="1">
            <a:off x="22300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06" name="Teardrop 3"/>
          <p:cNvSpPr/>
          <p:nvPr>
            <p:custDataLst>
              <p:tags r:id="rId139"/>
            </p:custDataLst>
          </p:nvPr>
        </p:nvSpPr>
        <p:spPr>
          <a:xfrm rot="5400000" flipH="1" flipV="1">
            <a:off x="30726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07" name="Teardrop 3"/>
          <p:cNvSpPr/>
          <p:nvPr>
            <p:custDataLst>
              <p:tags r:id="rId140"/>
            </p:custDataLst>
          </p:nvPr>
        </p:nvSpPr>
        <p:spPr>
          <a:xfrm rot="5400000" flipH="1" flipV="1">
            <a:off x="39151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08" name="Teardrop 3"/>
          <p:cNvSpPr/>
          <p:nvPr>
            <p:custDataLst>
              <p:tags r:id="rId141"/>
            </p:custDataLst>
          </p:nvPr>
        </p:nvSpPr>
        <p:spPr>
          <a:xfrm rot="5400000" flipH="1" flipV="1">
            <a:off x="47576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09" name="Teardrop 3"/>
          <p:cNvSpPr/>
          <p:nvPr>
            <p:custDataLst>
              <p:tags r:id="rId142"/>
            </p:custDataLst>
          </p:nvPr>
        </p:nvSpPr>
        <p:spPr>
          <a:xfrm rot="5400000" flipH="1" flipV="1">
            <a:off x="56002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10" name="Oval 1709"/>
          <p:cNvSpPr/>
          <p:nvPr>
            <p:custDataLst>
              <p:tags r:id="rId143"/>
            </p:custDataLst>
          </p:nvPr>
        </p:nvSpPr>
        <p:spPr>
          <a:xfrm>
            <a:off x="12203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11" name="Oval 1710"/>
          <p:cNvSpPr/>
          <p:nvPr>
            <p:custDataLst>
              <p:tags r:id="rId144"/>
            </p:custDataLst>
          </p:nvPr>
        </p:nvSpPr>
        <p:spPr>
          <a:xfrm>
            <a:off x="20632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12" name="Oval 1711"/>
          <p:cNvSpPr/>
          <p:nvPr>
            <p:custDataLst>
              <p:tags r:id="rId145"/>
            </p:custDataLst>
          </p:nvPr>
        </p:nvSpPr>
        <p:spPr>
          <a:xfrm>
            <a:off x="29060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13" name="Oval 1712"/>
          <p:cNvSpPr/>
          <p:nvPr>
            <p:custDataLst>
              <p:tags r:id="rId146"/>
            </p:custDataLst>
          </p:nvPr>
        </p:nvSpPr>
        <p:spPr>
          <a:xfrm>
            <a:off x="37489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14" name="Oval 1713"/>
          <p:cNvSpPr/>
          <p:nvPr>
            <p:custDataLst>
              <p:tags r:id="rId147"/>
            </p:custDataLst>
          </p:nvPr>
        </p:nvSpPr>
        <p:spPr>
          <a:xfrm>
            <a:off x="45918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15" name="Oval 1714"/>
          <p:cNvSpPr/>
          <p:nvPr>
            <p:custDataLst>
              <p:tags r:id="rId148"/>
            </p:custDataLst>
          </p:nvPr>
        </p:nvSpPr>
        <p:spPr>
          <a:xfrm>
            <a:off x="54347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16" name="Oval 1715"/>
          <p:cNvSpPr/>
          <p:nvPr>
            <p:custDataLst>
              <p:tags r:id="rId149"/>
            </p:custDataLst>
          </p:nvPr>
        </p:nvSpPr>
        <p:spPr>
          <a:xfrm>
            <a:off x="62776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17" name="Teardrop 3"/>
          <p:cNvSpPr/>
          <p:nvPr>
            <p:custDataLst>
              <p:tags r:id="rId150"/>
            </p:custDataLst>
          </p:nvPr>
        </p:nvSpPr>
        <p:spPr>
          <a:xfrm rot="5400000" flipH="1" flipV="1">
            <a:off x="81278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18" name="Oval 1717"/>
          <p:cNvSpPr/>
          <p:nvPr>
            <p:custDataLst>
              <p:tags r:id="rId151"/>
            </p:custDataLst>
          </p:nvPr>
        </p:nvSpPr>
        <p:spPr>
          <a:xfrm>
            <a:off x="88062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19" name="Teardrop 3"/>
          <p:cNvSpPr/>
          <p:nvPr>
            <p:custDataLst>
              <p:tags r:id="rId152"/>
            </p:custDataLst>
          </p:nvPr>
        </p:nvSpPr>
        <p:spPr>
          <a:xfrm rot="5400000" flipH="1" flipV="1">
            <a:off x="72853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20" name="Oval 1719"/>
          <p:cNvSpPr/>
          <p:nvPr>
            <p:custDataLst>
              <p:tags r:id="rId153"/>
            </p:custDataLst>
          </p:nvPr>
        </p:nvSpPr>
        <p:spPr>
          <a:xfrm>
            <a:off x="79633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21" name="Teardrop 3"/>
          <p:cNvSpPr/>
          <p:nvPr>
            <p:custDataLst>
              <p:tags r:id="rId154"/>
            </p:custDataLst>
          </p:nvPr>
        </p:nvSpPr>
        <p:spPr>
          <a:xfrm rot="5400000" flipH="1" flipV="1">
            <a:off x="98129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22" name="Oval 1721"/>
          <p:cNvSpPr/>
          <p:nvPr>
            <p:custDataLst>
              <p:tags r:id="rId155"/>
            </p:custDataLst>
          </p:nvPr>
        </p:nvSpPr>
        <p:spPr>
          <a:xfrm>
            <a:off x="104920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23" name="Teardrop 3"/>
          <p:cNvSpPr/>
          <p:nvPr>
            <p:custDataLst>
              <p:tags r:id="rId156"/>
            </p:custDataLst>
          </p:nvPr>
        </p:nvSpPr>
        <p:spPr>
          <a:xfrm rot="5400000" flipH="1" flipV="1">
            <a:off x="89703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24" name="Oval 1723"/>
          <p:cNvSpPr/>
          <p:nvPr>
            <p:custDataLst>
              <p:tags r:id="rId157"/>
            </p:custDataLst>
          </p:nvPr>
        </p:nvSpPr>
        <p:spPr>
          <a:xfrm>
            <a:off x="96491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25" name="Teardrop 3"/>
          <p:cNvSpPr/>
          <p:nvPr>
            <p:custDataLst>
              <p:tags r:id="rId158"/>
            </p:custDataLst>
          </p:nvPr>
        </p:nvSpPr>
        <p:spPr>
          <a:xfrm rot="5400000" flipH="1" flipV="1">
            <a:off x="11498011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26" name="Teardrop 3"/>
          <p:cNvSpPr/>
          <p:nvPr>
            <p:custDataLst>
              <p:tags r:id="rId159"/>
            </p:custDataLst>
          </p:nvPr>
        </p:nvSpPr>
        <p:spPr>
          <a:xfrm rot="5400000" flipH="1" flipV="1">
            <a:off x="106554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27" name="Oval 1726"/>
          <p:cNvSpPr/>
          <p:nvPr>
            <p:custDataLst>
              <p:tags r:id="rId160"/>
            </p:custDataLst>
          </p:nvPr>
        </p:nvSpPr>
        <p:spPr>
          <a:xfrm>
            <a:off x="113348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28" name="Teardrop 3"/>
          <p:cNvSpPr/>
          <p:nvPr>
            <p:custDataLst>
              <p:tags r:id="rId161"/>
            </p:custDataLst>
          </p:nvPr>
        </p:nvSpPr>
        <p:spPr>
          <a:xfrm rot="5400000" flipH="1" flipV="1">
            <a:off x="5449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29" name="Oval 1728"/>
          <p:cNvSpPr/>
          <p:nvPr>
            <p:custDataLst>
              <p:tags r:id="rId162"/>
            </p:custDataLst>
          </p:nvPr>
        </p:nvSpPr>
        <p:spPr>
          <a:xfrm>
            <a:off x="66645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0" name="Oval 1729"/>
          <p:cNvSpPr/>
          <p:nvPr>
            <p:custDataLst>
              <p:tags r:id="rId163"/>
            </p:custDataLst>
          </p:nvPr>
        </p:nvSpPr>
        <p:spPr>
          <a:xfrm>
            <a:off x="7667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1" name="Oval 1730"/>
          <p:cNvSpPr/>
          <p:nvPr>
            <p:custDataLst>
              <p:tags r:id="rId164"/>
            </p:custDataLst>
          </p:nvPr>
        </p:nvSpPr>
        <p:spPr>
          <a:xfrm>
            <a:off x="16092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2" name="Oval 1731"/>
          <p:cNvSpPr/>
          <p:nvPr>
            <p:custDataLst>
              <p:tags r:id="rId165"/>
            </p:custDataLst>
          </p:nvPr>
        </p:nvSpPr>
        <p:spPr>
          <a:xfrm>
            <a:off x="24518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3" name="Oval 1732"/>
          <p:cNvSpPr/>
          <p:nvPr>
            <p:custDataLst>
              <p:tags r:id="rId166"/>
            </p:custDataLst>
          </p:nvPr>
        </p:nvSpPr>
        <p:spPr>
          <a:xfrm>
            <a:off x="32943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4" name="Oval 1733"/>
          <p:cNvSpPr/>
          <p:nvPr>
            <p:custDataLst>
              <p:tags r:id="rId167"/>
            </p:custDataLst>
          </p:nvPr>
        </p:nvSpPr>
        <p:spPr>
          <a:xfrm>
            <a:off x="41368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5" name="Oval 1734"/>
          <p:cNvSpPr/>
          <p:nvPr>
            <p:custDataLst>
              <p:tags r:id="rId168"/>
            </p:custDataLst>
          </p:nvPr>
        </p:nvSpPr>
        <p:spPr>
          <a:xfrm>
            <a:off x="49794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6" name="Oval 1735"/>
          <p:cNvSpPr/>
          <p:nvPr>
            <p:custDataLst>
              <p:tags r:id="rId169"/>
            </p:custDataLst>
          </p:nvPr>
        </p:nvSpPr>
        <p:spPr>
          <a:xfrm>
            <a:off x="58219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7" name="Oval 1736"/>
          <p:cNvSpPr/>
          <p:nvPr>
            <p:custDataLst>
              <p:tags r:id="rId170"/>
            </p:custDataLst>
          </p:nvPr>
        </p:nvSpPr>
        <p:spPr>
          <a:xfrm>
            <a:off x="83495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8" name="Oval 1737"/>
          <p:cNvSpPr/>
          <p:nvPr>
            <p:custDataLst>
              <p:tags r:id="rId171"/>
            </p:custDataLst>
          </p:nvPr>
        </p:nvSpPr>
        <p:spPr>
          <a:xfrm>
            <a:off x="75070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9" name="Oval 1738"/>
          <p:cNvSpPr/>
          <p:nvPr>
            <p:custDataLst>
              <p:tags r:id="rId172"/>
            </p:custDataLst>
          </p:nvPr>
        </p:nvSpPr>
        <p:spPr>
          <a:xfrm>
            <a:off x="100346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0" name="Oval 1739"/>
          <p:cNvSpPr/>
          <p:nvPr>
            <p:custDataLst>
              <p:tags r:id="rId173"/>
            </p:custDataLst>
          </p:nvPr>
        </p:nvSpPr>
        <p:spPr>
          <a:xfrm>
            <a:off x="91921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1" name="Oval 1740"/>
          <p:cNvSpPr/>
          <p:nvPr>
            <p:custDataLst>
              <p:tags r:id="rId174"/>
            </p:custDataLst>
          </p:nvPr>
        </p:nvSpPr>
        <p:spPr>
          <a:xfrm>
            <a:off x="11719750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2" name="Oval 1741"/>
          <p:cNvSpPr/>
          <p:nvPr>
            <p:custDataLst>
              <p:tags r:id="rId175"/>
            </p:custDataLst>
          </p:nvPr>
        </p:nvSpPr>
        <p:spPr>
          <a:xfrm>
            <a:off x="108772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3" name="Teardrop 3"/>
          <p:cNvSpPr/>
          <p:nvPr>
            <p:custDataLst>
              <p:tags r:id="rId176"/>
            </p:custDataLst>
          </p:nvPr>
        </p:nvSpPr>
        <p:spPr>
          <a:xfrm rot="5400000" flipH="1" flipV="1">
            <a:off x="60211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4" name="Teardrop 3"/>
          <p:cNvSpPr/>
          <p:nvPr>
            <p:custDataLst>
              <p:tags r:id="rId177"/>
            </p:custDataLst>
          </p:nvPr>
        </p:nvSpPr>
        <p:spPr>
          <a:xfrm rot="5400000" flipH="1" flipV="1">
            <a:off x="9659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5" name="Teardrop 3"/>
          <p:cNvSpPr/>
          <p:nvPr>
            <p:custDataLst>
              <p:tags r:id="rId178"/>
            </p:custDataLst>
          </p:nvPr>
        </p:nvSpPr>
        <p:spPr>
          <a:xfrm rot="5400000" flipH="1" flipV="1">
            <a:off x="18084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6" name="Teardrop 3"/>
          <p:cNvSpPr/>
          <p:nvPr>
            <p:custDataLst>
              <p:tags r:id="rId179"/>
            </p:custDataLst>
          </p:nvPr>
        </p:nvSpPr>
        <p:spPr>
          <a:xfrm rot="5400000" flipH="1" flipV="1">
            <a:off x="26510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7" name="Teardrop 3"/>
          <p:cNvSpPr/>
          <p:nvPr>
            <p:custDataLst>
              <p:tags r:id="rId180"/>
            </p:custDataLst>
          </p:nvPr>
        </p:nvSpPr>
        <p:spPr>
          <a:xfrm rot="5400000" flipH="1" flipV="1">
            <a:off x="34935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8" name="Teardrop 3"/>
          <p:cNvSpPr/>
          <p:nvPr>
            <p:custDataLst>
              <p:tags r:id="rId181"/>
            </p:custDataLst>
          </p:nvPr>
        </p:nvSpPr>
        <p:spPr>
          <a:xfrm rot="5400000" flipH="1" flipV="1">
            <a:off x="43361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9" name="Teardrop 3"/>
          <p:cNvSpPr/>
          <p:nvPr>
            <p:custDataLst>
              <p:tags r:id="rId182"/>
            </p:custDataLst>
          </p:nvPr>
        </p:nvSpPr>
        <p:spPr>
          <a:xfrm rot="5400000" flipH="1" flipV="1">
            <a:off x="51786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0" name="Teardrop 3"/>
          <p:cNvSpPr/>
          <p:nvPr>
            <p:custDataLst>
              <p:tags r:id="rId183"/>
            </p:custDataLst>
          </p:nvPr>
        </p:nvSpPr>
        <p:spPr>
          <a:xfrm rot="5400000" flipH="1" flipV="1">
            <a:off x="77062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1" name="Teardrop 3"/>
          <p:cNvSpPr/>
          <p:nvPr>
            <p:custDataLst>
              <p:tags r:id="rId184"/>
            </p:custDataLst>
          </p:nvPr>
        </p:nvSpPr>
        <p:spPr>
          <a:xfrm rot="5400000" flipH="1" flipV="1">
            <a:off x="68637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2" name="Teardrop 3"/>
          <p:cNvSpPr/>
          <p:nvPr>
            <p:custDataLst>
              <p:tags r:id="rId185"/>
            </p:custDataLst>
          </p:nvPr>
        </p:nvSpPr>
        <p:spPr>
          <a:xfrm rot="5400000" flipH="1" flipV="1">
            <a:off x="93913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3" name="Teardrop 3"/>
          <p:cNvSpPr/>
          <p:nvPr>
            <p:custDataLst>
              <p:tags r:id="rId186"/>
            </p:custDataLst>
          </p:nvPr>
        </p:nvSpPr>
        <p:spPr>
          <a:xfrm rot="5400000" flipH="1" flipV="1">
            <a:off x="85488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4" name="Teardrop 3"/>
          <p:cNvSpPr/>
          <p:nvPr>
            <p:custDataLst>
              <p:tags r:id="rId187"/>
            </p:custDataLst>
          </p:nvPr>
        </p:nvSpPr>
        <p:spPr>
          <a:xfrm rot="5400000" flipH="1" flipV="1">
            <a:off x="11076421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5" name="Teardrop 3"/>
          <p:cNvSpPr/>
          <p:nvPr>
            <p:custDataLst>
              <p:tags r:id="rId188"/>
            </p:custDataLst>
          </p:nvPr>
        </p:nvSpPr>
        <p:spPr>
          <a:xfrm rot="5400000" flipH="1" flipV="1">
            <a:off x="102338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6" name="Teardrop 3"/>
          <p:cNvSpPr/>
          <p:nvPr>
            <p:custDataLst>
              <p:tags r:id="rId189"/>
            </p:custDataLst>
          </p:nvPr>
        </p:nvSpPr>
        <p:spPr>
          <a:xfrm rot="5400000" flipH="1" flipV="1">
            <a:off x="1234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7" name="Teardrop 3"/>
          <p:cNvSpPr/>
          <p:nvPr>
            <p:custDataLst>
              <p:tags r:id="rId190"/>
            </p:custDataLst>
          </p:nvPr>
        </p:nvSpPr>
        <p:spPr>
          <a:xfrm rot="5400000" flipH="1" flipV="1">
            <a:off x="11760002" y="1531078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8" name="Oval 1757"/>
          <p:cNvSpPr/>
          <p:nvPr>
            <p:custDataLst>
              <p:tags r:id="rId191"/>
            </p:custDataLst>
          </p:nvPr>
        </p:nvSpPr>
        <p:spPr>
          <a:xfrm>
            <a:off x="70866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9" name="Oval 1758"/>
          <p:cNvSpPr/>
          <p:nvPr>
            <p:custDataLst>
              <p:tags r:id="rId192"/>
            </p:custDataLst>
          </p:nvPr>
        </p:nvSpPr>
        <p:spPr>
          <a:xfrm>
            <a:off x="3463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0" name="Oval 1759"/>
          <p:cNvSpPr/>
          <p:nvPr>
            <p:custDataLst>
              <p:tags r:id="rId193"/>
            </p:custDataLst>
          </p:nvPr>
        </p:nvSpPr>
        <p:spPr>
          <a:xfrm>
            <a:off x="11888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1" name="Oval 1760"/>
          <p:cNvSpPr/>
          <p:nvPr>
            <p:custDataLst>
              <p:tags r:id="rId194"/>
            </p:custDataLst>
          </p:nvPr>
        </p:nvSpPr>
        <p:spPr>
          <a:xfrm>
            <a:off x="20314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2" name="Oval 1761"/>
          <p:cNvSpPr/>
          <p:nvPr>
            <p:custDataLst>
              <p:tags r:id="rId195"/>
            </p:custDataLst>
          </p:nvPr>
        </p:nvSpPr>
        <p:spPr>
          <a:xfrm>
            <a:off x="28739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3" name="Oval 1762"/>
          <p:cNvSpPr/>
          <p:nvPr>
            <p:custDataLst>
              <p:tags r:id="rId196"/>
            </p:custDataLst>
          </p:nvPr>
        </p:nvSpPr>
        <p:spPr>
          <a:xfrm>
            <a:off x="37164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4" name="Oval 1763"/>
          <p:cNvSpPr/>
          <p:nvPr>
            <p:custDataLst>
              <p:tags r:id="rId197"/>
            </p:custDataLst>
          </p:nvPr>
        </p:nvSpPr>
        <p:spPr>
          <a:xfrm>
            <a:off x="45590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5" name="Oval 1764"/>
          <p:cNvSpPr/>
          <p:nvPr>
            <p:custDataLst>
              <p:tags r:id="rId198"/>
            </p:custDataLst>
          </p:nvPr>
        </p:nvSpPr>
        <p:spPr>
          <a:xfrm>
            <a:off x="54015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6" name="Oval 1765"/>
          <p:cNvSpPr/>
          <p:nvPr>
            <p:custDataLst>
              <p:tags r:id="rId199"/>
            </p:custDataLst>
          </p:nvPr>
        </p:nvSpPr>
        <p:spPr>
          <a:xfrm>
            <a:off x="62441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7" name="Oval 1766"/>
          <p:cNvSpPr/>
          <p:nvPr>
            <p:custDataLst>
              <p:tags r:id="rId200"/>
            </p:custDataLst>
          </p:nvPr>
        </p:nvSpPr>
        <p:spPr>
          <a:xfrm>
            <a:off x="87717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8" name="Oval 1767"/>
          <p:cNvSpPr/>
          <p:nvPr>
            <p:custDataLst>
              <p:tags r:id="rId201"/>
            </p:custDataLst>
          </p:nvPr>
        </p:nvSpPr>
        <p:spPr>
          <a:xfrm>
            <a:off x="79291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9" name="Oval 1768"/>
          <p:cNvSpPr/>
          <p:nvPr>
            <p:custDataLst>
              <p:tags r:id="rId202"/>
            </p:custDataLst>
          </p:nvPr>
        </p:nvSpPr>
        <p:spPr>
          <a:xfrm>
            <a:off x="104568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70" name="Oval 1769"/>
          <p:cNvSpPr/>
          <p:nvPr>
            <p:custDataLst>
              <p:tags r:id="rId203"/>
            </p:custDataLst>
          </p:nvPr>
        </p:nvSpPr>
        <p:spPr>
          <a:xfrm>
            <a:off x="96142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71" name="Oval 1770"/>
          <p:cNvSpPr/>
          <p:nvPr>
            <p:custDataLst>
              <p:tags r:id="rId204"/>
            </p:custDataLst>
          </p:nvPr>
        </p:nvSpPr>
        <p:spPr>
          <a:xfrm>
            <a:off x="112993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72" name="Teardrop 3"/>
          <p:cNvSpPr/>
          <p:nvPr>
            <p:custDataLst>
              <p:tags r:id="rId205"/>
            </p:custDataLst>
          </p:nvPr>
        </p:nvSpPr>
        <p:spPr>
          <a:xfrm rot="5400000" flipH="1" flipV="1">
            <a:off x="64427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73" name="Oval 1772"/>
          <p:cNvSpPr/>
          <p:nvPr>
            <p:custDataLst>
              <p:tags r:id="rId206"/>
            </p:custDataLst>
          </p:nvPr>
        </p:nvSpPr>
        <p:spPr>
          <a:xfrm>
            <a:off x="71204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74" name="Teardrop 3"/>
          <p:cNvSpPr/>
          <p:nvPr>
            <p:custDataLst>
              <p:tags r:id="rId207"/>
            </p:custDataLst>
          </p:nvPr>
        </p:nvSpPr>
        <p:spPr>
          <a:xfrm rot="5400000" flipH="1" flipV="1">
            <a:off x="-148774" y="1946410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75" name="Oval 1774"/>
          <p:cNvSpPr/>
          <p:nvPr>
            <p:custDataLst>
              <p:tags r:id="rId208"/>
            </p:custDataLst>
          </p:nvPr>
        </p:nvSpPr>
        <p:spPr>
          <a:xfrm>
            <a:off x="3774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76" name="Teardrop 3"/>
          <p:cNvSpPr/>
          <p:nvPr>
            <p:custDataLst>
              <p:tags r:id="rId209"/>
            </p:custDataLst>
          </p:nvPr>
        </p:nvSpPr>
        <p:spPr>
          <a:xfrm rot="5400000" flipH="1" flipV="1">
            <a:off x="13875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77" name="Teardrop 3"/>
          <p:cNvSpPr/>
          <p:nvPr>
            <p:custDataLst>
              <p:tags r:id="rId210"/>
            </p:custDataLst>
          </p:nvPr>
        </p:nvSpPr>
        <p:spPr>
          <a:xfrm rot="5400000" flipH="1" flipV="1">
            <a:off x="22300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78" name="Teardrop 3"/>
          <p:cNvSpPr/>
          <p:nvPr>
            <p:custDataLst>
              <p:tags r:id="rId211"/>
            </p:custDataLst>
          </p:nvPr>
        </p:nvSpPr>
        <p:spPr>
          <a:xfrm rot="5400000" flipH="1" flipV="1">
            <a:off x="30726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79" name="Teardrop 3"/>
          <p:cNvSpPr/>
          <p:nvPr>
            <p:custDataLst>
              <p:tags r:id="rId212"/>
            </p:custDataLst>
          </p:nvPr>
        </p:nvSpPr>
        <p:spPr>
          <a:xfrm rot="5400000" flipH="1" flipV="1">
            <a:off x="39151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80" name="Teardrop 3"/>
          <p:cNvSpPr/>
          <p:nvPr>
            <p:custDataLst>
              <p:tags r:id="rId213"/>
            </p:custDataLst>
          </p:nvPr>
        </p:nvSpPr>
        <p:spPr>
          <a:xfrm rot="5400000" flipH="1" flipV="1">
            <a:off x="47576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81" name="Teardrop 3"/>
          <p:cNvSpPr/>
          <p:nvPr>
            <p:custDataLst>
              <p:tags r:id="rId214"/>
            </p:custDataLst>
          </p:nvPr>
        </p:nvSpPr>
        <p:spPr>
          <a:xfrm rot="5400000" flipH="1" flipV="1">
            <a:off x="56002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82" name="Oval 1781"/>
          <p:cNvSpPr/>
          <p:nvPr>
            <p:custDataLst>
              <p:tags r:id="rId215"/>
            </p:custDataLst>
          </p:nvPr>
        </p:nvSpPr>
        <p:spPr>
          <a:xfrm>
            <a:off x="12203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83" name="Oval 1782"/>
          <p:cNvSpPr/>
          <p:nvPr>
            <p:custDataLst>
              <p:tags r:id="rId216"/>
            </p:custDataLst>
          </p:nvPr>
        </p:nvSpPr>
        <p:spPr>
          <a:xfrm>
            <a:off x="20632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84" name="Oval 1783"/>
          <p:cNvSpPr/>
          <p:nvPr>
            <p:custDataLst>
              <p:tags r:id="rId217"/>
            </p:custDataLst>
          </p:nvPr>
        </p:nvSpPr>
        <p:spPr>
          <a:xfrm>
            <a:off x="29060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85" name="Oval 1784"/>
          <p:cNvSpPr/>
          <p:nvPr>
            <p:custDataLst>
              <p:tags r:id="rId218"/>
            </p:custDataLst>
          </p:nvPr>
        </p:nvSpPr>
        <p:spPr>
          <a:xfrm>
            <a:off x="37489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86" name="Oval 1785"/>
          <p:cNvSpPr/>
          <p:nvPr>
            <p:custDataLst>
              <p:tags r:id="rId219"/>
            </p:custDataLst>
          </p:nvPr>
        </p:nvSpPr>
        <p:spPr>
          <a:xfrm>
            <a:off x="45918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87" name="Oval 1786"/>
          <p:cNvSpPr/>
          <p:nvPr>
            <p:custDataLst>
              <p:tags r:id="rId220"/>
            </p:custDataLst>
          </p:nvPr>
        </p:nvSpPr>
        <p:spPr>
          <a:xfrm>
            <a:off x="54347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88" name="Oval 1787"/>
          <p:cNvSpPr/>
          <p:nvPr>
            <p:custDataLst>
              <p:tags r:id="rId221"/>
            </p:custDataLst>
          </p:nvPr>
        </p:nvSpPr>
        <p:spPr>
          <a:xfrm>
            <a:off x="62776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89" name="Teardrop 3"/>
          <p:cNvSpPr/>
          <p:nvPr>
            <p:custDataLst>
              <p:tags r:id="rId222"/>
            </p:custDataLst>
          </p:nvPr>
        </p:nvSpPr>
        <p:spPr>
          <a:xfrm rot="5400000" flipH="1" flipV="1">
            <a:off x="81278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90" name="Oval 1789"/>
          <p:cNvSpPr/>
          <p:nvPr>
            <p:custDataLst>
              <p:tags r:id="rId223"/>
            </p:custDataLst>
          </p:nvPr>
        </p:nvSpPr>
        <p:spPr>
          <a:xfrm>
            <a:off x="88062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91" name="Teardrop 3"/>
          <p:cNvSpPr/>
          <p:nvPr>
            <p:custDataLst>
              <p:tags r:id="rId224"/>
            </p:custDataLst>
          </p:nvPr>
        </p:nvSpPr>
        <p:spPr>
          <a:xfrm rot="5400000" flipH="1" flipV="1">
            <a:off x="72853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92" name="Oval 1791"/>
          <p:cNvSpPr/>
          <p:nvPr>
            <p:custDataLst>
              <p:tags r:id="rId225"/>
            </p:custDataLst>
          </p:nvPr>
        </p:nvSpPr>
        <p:spPr>
          <a:xfrm>
            <a:off x="79633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93" name="Teardrop 3"/>
          <p:cNvSpPr/>
          <p:nvPr>
            <p:custDataLst>
              <p:tags r:id="rId226"/>
            </p:custDataLst>
          </p:nvPr>
        </p:nvSpPr>
        <p:spPr>
          <a:xfrm rot="5400000" flipH="1" flipV="1">
            <a:off x="98129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94" name="Oval 1793"/>
          <p:cNvSpPr/>
          <p:nvPr>
            <p:custDataLst>
              <p:tags r:id="rId227"/>
            </p:custDataLst>
          </p:nvPr>
        </p:nvSpPr>
        <p:spPr>
          <a:xfrm>
            <a:off x="104920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95" name="Teardrop 3"/>
          <p:cNvSpPr/>
          <p:nvPr>
            <p:custDataLst>
              <p:tags r:id="rId228"/>
            </p:custDataLst>
          </p:nvPr>
        </p:nvSpPr>
        <p:spPr>
          <a:xfrm rot="5400000" flipH="1" flipV="1">
            <a:off x="89703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96" name="Oval 1795"/>
          <p:cNvSpPr/>
          <p:nvPr>
            <p:custDataLst>
              <p:tags r:id="rId229"/>
            </p:custDataLst>
          </p:nvPr>
        </p:nvSpPr>
        <p:spPr>
          <a:xfrm>
            <a:off x="96491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97" name="Teardrop 3"/>
          <p:cNvSpPr/>
          <p:nvPr>
            <p:custDataLst>
              <p:tags r:id="rId230"/>
            </p:custDataLst>
          </p:nvPr>
        </p:nvSpPr>
        <p:spPr>
          <a:xfrm rot="5400000" flipH="1" flipV="1">
            <a:off x="11498011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98" name="Teardrop 3"/>
          <p:cNvSpPr/>
          <p:nvPr>
            <p:custDataLst>
              <p:tags r:id="rId231"/>
            </p:custDataLst>
          </p:nvPr>
        </p:nvSpPr>
        <p:spPr>
          <a:xfrm rot="5400000" flipH="1" flipV="1">
            <a:off x="106554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99" name="Oval 1798"/>
          <p:cNvSpPr/>
          <p:nvPr>
            <p:custDataLst>
              <p:tags r:id="rId232"/>
            </p:custDataLst>
          </p:nvPr>
        </p:nvSpPr>
        <p:spPr>
          <a:xfrm>
            <a:off x="113348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00" name="Teardrop 3"/>
          <p:cNvSpPr/>
          <p:nvPr>
            <p:custDataLst>
              <p:tags r:id="rId233"/>
            </p:custDataLst>
          </p:nvPr>
        </p:nvSpPr>
        <p:spPr>
          <a:xfrm rot="5400000" flipH="1" flipV="1">
            <a:off x="5449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1" name="Oval 1800"/>
          <p:cNvSpPr/>
          <p:nvPr>
            <p:custDataLst>
              <p:tags r:id="rId234"/>
            </p:custDataLst>
          </p:nvPr>
        </p:nvSpPr>
        <p:spPr>
          <a:xfrm>
            <a:off x="66645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2" name="Oval 1801"/>
          <p:cNvSpPr/>
          <p:nvPr>
            <p:custDataLst>
              <p:tags r:id="rId235"/>
            </p:custDataLst>
          </p:nvPr>
        </p:nvSpPr>
        <p:spPr>
          <a:xfrm>
            <a:off x="7667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3" name="Oval 1802"/>
          <p:cNvSpPr/>
          <p:nvPr>
            <p:custDataLst>
              <p:tags r:id="rId236"/>
            </p:custDataLst>
          </p:nvPr>
        </p:nvSpPr>
        <p:spPr>
          <a:xfrm>
            <a:off x="16092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4" name="Oval 1803"/>
          <p:cNvSpPr/>
          <p:nvPr>
            <p:custDataLst>
              <p:tags r:id="rId237"/>
            </p:custDataLst>
          </p:nvPr>
        </p:nvSpPr>
        <p:spPr>
          <a:xfrm>
            <a:off x="24518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5" name="Oval 1804"/>
          <p:cNvSpPr/>
          <p:nvPr>
            <p:custDataLst>
              <p:tags r:id="rId238"/>
            </p:custDataLst>
          </p:nvPr>
        </p:nvSpPr>
        <p:spPr>
          <a:xfrm>
            <a:off x="32943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6" name="Oval 1805"/>
          <p:cNvSpPr/>
          <p:nvPr>
            <p:custDataLst>
              <p:tags r:id="rId239"/>
            </p:custDataLst>
          </p:nvPr>
        </p:nvSpPr>
        <p:spPr>
          <a:xfrm>
            <a:off x="41368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7" name="Oval 1806"/>
          <p:cNvSpPr/>
          <p:nvPr>
            <p:custDataLst>
              <p:tags r:id="rId240"/>
            </p:custDataLst>
          </p:nvPr>
        </p:nvSpPr>
        <p:spPr>
          <a:xfrm>
            <a:off x="49794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8" name="Oval 1807"/>
          <p:cNvSpPr/>
          <p:nvPr>
            <p:custDataLst>
              <p:tags r:id="rId241"/>
            </p:custDataLst>
          </p:nvPr>
        </p:nvSpPr>
        <p:spPr>
          <a:xfrm>
            <a:off x="58219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9" name="Oval 1808"/>
          <p:cNvSpPr/>
          <p:nvPr>
            <p:custDataLst>
              <p:tags r:id="rId242"/>
            </p:custDataLst>
          </p:nvPr>
        </p:nvSpPr>
        <p:spPr>
          <a:xfrm>
            <a:off x="83495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0" name="Oval 1809"/>
          <p:cNvSpPr/>
          <p:nvPr>
            <p:custDataLst>
              <p:tags r:id="rId243"/>
            </p:custDataLst>
          </p:nvPr>
        </p:nvSpPr>
        <p:spPr>
          <a:xfrm>
            <a:off x="75070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1" name="Oval 1810"/>
          <p:cNvSpPr/>
          <p:nvPr>
            <p:custDataLst>
              <p:tags r:id="rId244"/>
            </p:custDataLst>
          </p:nvPr>
        </p:nvSpPr>
        <p:spPr>
          <a:xfrm>
            <a:off x="100346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2" name="Oval 1811"/>
          <p:cNvSpPr/>
          <p:nvPr>
            <p:custDataLst>
              <p:tags r:id="rId245"/>
            </p:custDataLst>
          </p:nvPr>
        </p:nvSpPr>
        <p:spPr>
          <a:xfrm>
            <a:off x="91921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3" name="Oval 1812"/>
          <p:cNvSpPr/>
          <p:nvPr>
            <p:custDataLst>
              <p:tags r:id="rId246"/>
            </p:custDataLst>
          </p:nvPr>
        </p:nvSpPr>
        <p:spPr>
          <a:xfrm>
            <a:off x="11719750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4" name="Oval 1813"/>
          <p:cNvSpPr/>
          <p:nvPr>
            <p:custDataLst>
              <p:tags r:id="rId247"/>
            </p:custDataLst>
          </p:nvPr>
        </p:nvSpPr>
        <p:spPr>
          <a:xfrm>
            <a:off x="108772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5" name="Teardrop 3"/>
          <p:cNvSpPr/>
          <p:nvPr>
            <p:custDataLst>
              <p:tags r:id="rId248"/>
            </p:custDataLst>
          </p:nvPr>
        </p:nvSpPr>
        <p:spPr>
          <a:xfrm rot="5400000" flipH="1" flipV="1">
            <a:off x="60211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6" name="Teardrop 3"/>
          <p:cNvSpPr/>
          <p:nvPr>
            <p:custDataLst>
              <p:tags r:id="rId249"/>
            </p:custDataLst>
          </p:nvPr>
        </p:nvSpPr>
        <p:spPr>
          <a:xfrm rot="5400000" flipH="1" flipV="1">
            <a:off x="9659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7" name="Teardrop 3"/>
          <p:cNvSpPr/>
          <p:nvPr>
            <p:custDataLst>
              <p:tags r:id="rId250"/>
            </p:custDataLst>
          </p:nvPr>
        </p:nvSpPr>
        <p:spPr>
          <a:xfrm rot="5400000" flipH="1" flipV="1">
            <a:off x="18084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8" name="Teardrop 3"/>
          <p:cNvSpPr/>
          <p:nvPr>
            <p:custDataLst>
              <p:tags r:id="rId251"/>
            </p:custDataLst>
          </p:nvPr>
        </p:nvSpPr>
        <p:spPr>
          <a:xfrm rot="5400000" flipH="1" flipV="1">
            <a:off x="26510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9" name="Teardrop 3"/>
          <p:cNvSpPr/>
          <p:nvPr>
            <p:custDataLst>
              <p:tags r:id="rId252"/>
            </p:custDataLst>
          </p:nvPr>
        </p:nvSpPr>
        <p:spPr>
          <a:xfrm rot="5400000" flipH="1" flipV="1">
            <a:off x="34935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0" name="Teardrop 3"/>
          <p:cNvSpPr/>
          <p:nvPr>
            <p:custDataLst>
              <p:tags r:id="rId253"/>
            </p:custDataLst>
          </p:nvPr>
        </p:nvSpPr>
        <p:spPr>
          <a:xfrm rot="5400000" flipH="1" flipV="1">
            <a:off x="43361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1" name="Teardrop 3"/>
          <p:cNvSpPr/>
          <p:nvPr>
            <p:custDataLst>
              <p:tags r:id="rId254"/>
            </p:custDataLst>
          </p:nvPr>
        </p:nvSpPr>
        <p:spPr>
          <a:xfrm rot="5400000" flipH="1" flipV="1">
            <a:off x="51786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2" name="Teardrop 3"/>
          <p:cNvSpPr/>
          <p:nvPr>
            <p:custDataLst>
              <p:tags r:id="rId255"/>
            </p:custDataLst>
          </p:nvPr>
        </p:nvSpPr>
        <p:spPr>
          <a:xfrm rot="5400000" flipH="1" flipV="1">
            <a:off x="77062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3" name="Teardrop 3"/>
          <p:cNvSpPr/>
          <p:nvPr>
            <p:custDataLst>
              <p:tags r:id="rId256"/>
            </p:custDataLst>
          </p:nvPr>
        </p:nvSpPr>
        <p:spPr>
          <a:xfrm rot="5400000" flipH="1" flipV="1">
            <a:off x="68637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4" name="Teardrop 3"/>
          <p:cNvSpPr/>
          <p:nvPr>
            <p:custDataLst>
              <p:tags r:id="rId257"/>
            </p:custDataLst>
          </p:nvPr>
        </p:nvSpPr>
        <p:spPr>
          <a:xfrm rot="5400000" flipH="1" flipV="1">
            <a:off x="93913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5" name="Teardrop 3"/>
          <p:cNvSpPr/>
          <p:nvPr>
            <p:custDataLst>
              <p:tags r:id="rId258"/>
            </p:custDataLst>
          </p:nvPr>
        </p:nvSpPr>
        <p:spPr>
          <a:xfrm rot="5400000" flipH="1" flipV="1">
            <a:off x="85488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6" name="Teardrop 3"/>
          <p:cNvSpPr/>
          <p:nvPr>
            <p:custDataLst>
              <p:tags r:id="rId259"/>
            </p:custDataLst>
          </p:nvPr>
        </p:nvSpPr>
        <p:spPr>
          <a:xfrm rot="5400000" flipH="1" flipV="1">
            <a:off x="11076421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7" name="Teardrop 3"/>
          <p:cNvSpPr/>
          <p:nvPr>
            <p:custDataLst>
              <p:tags r:id="rId260"/>
            </p:custDataLst>
          </p:nvPr>
        </p:nvSpPr>
        <p:spPr>
          <a:xfrm rot="5400000" flipH="1" flipV="1">
            <a:off x="102338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8" name="Teardrop 3"/>
          <p:cNvSpPr/>
          <p:nvPr>
            <p:custDataLst>
              <p:tags r:id="rId261"/>
            </p:custDataLst>
          </p:nvPr>
        </p:nvSpPr>
        <p:spPr>
          <a:xfrm rot="5400000" flipH="1" flipV="1">
            <a:off x="1234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9" name="Teardrop 3"/>
          <p:cNvSpPr/>
          <p:nvPr>
            <p:custDataLst>
              <p:tags r:id="rId262"/>
            </p:custDataLst>
          </p:nvPr>
        </p:nvSpPr>
        <p:spPr>
          <a:xfrm rot="5400000" flipH="1" flipV="1">
            <a:off x="11760003" y="2373673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0" name="Oval 1829"/>
          <p:cNvSpPr/>
          <p:nvPr>
            <p:custDataLst>
              <p:tags r:id="rId263"/>
            </p:custDataLst>
          </p:nvPr>
        </p:nvSpPr>
        <p:spPr>
          <a:xfrm>
            <a:off x="70866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1" name="Oval 1830"/>
          <p:cNvSpPr/>
          <p:nvPr>
            <p:custDataLst>
              <p:tags r:id="rId264"/>
            </p:custDataLst>
          </p:nvPr>
        </p:nvSpPr>
        <p:spPr>
          <a:xfrm>
            <a:off x="3463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2" name="Oval 1831"/>
          <p:cNvSpPr/>
          <p:nvPr>
            <p:custDataLst>
              <p:tags r:id="rId265"/>
            </p:custDataLst>
          </p:nvPr>
        </p:nvSpPr>
        <p:spPr>
          <a:xfrm>
            <a:off x="11888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3" name="Oval 1832"/>
          <p:cNvSpPr/>
          <p:nvPr>
            <p:custDataLst>
              <p:tags r:id="rId266"/>
            </p:custDataLst>
          </p:nvPr>
        </p:nvSpPr>
        <p:spPr>
          <a:xfrm>
            <a:off x="20314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4" name="Oval 1833"/>
          <p:cNvSpPr/>
          <p:nvPr>
            <p:custDataLst>
              <p:tags r:id="rId267"/>
            </p:custDataLst>
          </p:nvPr>
        </p:nvSpPr>
        <p:spPr>
          <a:xfrm>
            <a:off x="28739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5" name="Oval 1834"/>
          <p:cNvSpPr/>
          <p:nvPr>
            <p:custDataLst>
              <p:tags r:id="rId268"/>
            </p:custDataLst>
          </p:nvPr>
        </p:nvSpPr>
        <p:spPr>
          <a:xfrm>
            <a:off x="37164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6" name="Oval 1835"/>
          <p:cNvSpPr/>
          <p:nvPr>
            <p:custDataLst>
              <p:tags r:id="rId269"/>
            </p:custDataLst>
          </p:nvPr>
        </p:nvSpPr>
        <p:spPr>
          <a:xfrm>
            <a:off x="45590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7" name="Oval 1836"/>
          <p:cNvSpPr/>
          <p:nvPr>
            <p:custDataLst>
              <p:tags r:id="rId270"/>
            </p:custDataLst>
          </p:nvPr>
        </p:nvSpPr>
        <p:spPr>
          <a:xfrm>
            <a:off x="54015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8" name="Oval 1837"/>
          <p:cNvSpPr/>
          <p:nvPr>
            <p:custDataLst>
              <p:tags r:id="rId271"/>
            </p:custDataLst>
          </p:nvPr>
        </p:nvSpPr>
        <p:spPr>
          <a:xfrm>
            <a:off x="62441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9" name="Oval 1838"/>
          <p:cNvSpPr/>
          <p:nvPr>
            <p:custDataLst>
              <p:tags r:id="rId272"/>
            </p:custDataLst>
          </p:nvPr>
        </p:nvSpPr>
        <p:spPr>
          <a:xfrm>
            <a:off x="87717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40" name="Oval 1839"/>
          <p:cNvSpPr/>
          <p:nvPr>
            <p:custDataLst>
              <p:tags r:id="rId273"/>
            </p:custDataLst>
          </p:nvPr>
        </p:nvSpPr>
        <p:spPr>
          <a:xfrm>
            <a:off x="79291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41" name="Oval 1840"/>
          <p:cNvSpPr/>
          <p:nvPr>
            <p:custDataLst>
              <p:tags r:id="rId274"/>
            </p:custDataLst>
          </p:nvPr>
        </p:nvSpPr>
        <p:spPr>
          <a:xfrm>
            <a:off x="104568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42" name="Oval 1841"/>
          <p:cNvSpPr/>
          <p:nvPr>
            <p:custDataLst>
              <p:tags r:id="rId275"/>
            </p:custDataLst>
          </p:nvPr>
        </p:nvSpPr>
        <p:spPr>
          <a:xfrm>
            <a:off x="96142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43" name="Oval 1842"/>
          <p:cNvSpPr/>
          <p:nvPr>
            <p:custDataLst>
              <p:tags r:id="rId276"/>
            </p:custDataLst>
          </p:nvPr>
        </p:nvSpPr>
        <p:spPr>
          <a:xfrm>
            <a:off x="112993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44" name="Teardrop 3"/>
          <p:cNvSpPr/>
          <p:nvPr>
            <p:custDataLst>
              <p:tags r:id="rId277"/>
            </p:custDataLst>
          </p:nvPr>
        </p:nvSpPr>
        <p:spPr>
          <a:xfrm rot="5400000" flipH="1" flipV="1">
            <a:off x="64427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45" name="Oval 1844"/>
          <p:cNvSpPr/>
          <p:nvPr>
            <p:custDataLst>
              <p:tags r:id="rId278"/>
            </p:custDataLst>
          </p:nvPr>
        </p:nvSpPr>
        <p:spPr>
          <a:xfrm>
            <a:off x="71204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46" name="Teardrop 3"/>
          <p:cNvSpPr/>
          <p:nvPr>
            <p:custDataLst>
              <p:tags r:id="rId279"/>
            </p:custDataLst>
          </p:nvPr>
        </p:nvSpPr>
        <p:spPr>
          <a:xfrm rot="5400000" flipH="1" flipV="1">
            <a:off x="-148774" y="279508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47" name="Oval 1846"/>
          <p:cNvSpPr/>
          <p:nvPr>
            <p:custDataLst>
              <p:tags r:id="rId280"/>
            </p:custDataLst>
          </p:nvPr>
        </p:nvSpPr>
        <p:spPr>
          <a:xfrm>
            <a:off x="3774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48" name="Teardrop 3"/>
          <p:cNvSpPr/>
          <p:nvPr>
            <p:custDataLst>
              <p:tags r:id="rId281"/>
            </p:custDataLst>
          </p:nvPr>
        </p:nvSpPr>
        <p:spPr>
          <a:xfrm rot="5400000" flipH="1" flipV="1">
            <a:off x="13875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49" name="Teardrop 3"/>
          <p:cNvSpPr/>
          <p:nvPr>
            <p:custDataLst>
              <p:tags r:id="rId282"/>
            </p:custDataLst>
          </p:nvPr>
        </p:nvSpPr>
        <p:spPr>
          <a:xfrm rot="5400000" flipH="1" flipV="1">
            <a:off x="22300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50" name="Teardrop 3"/>
          <p:cNvSpPr/>
          <p:nvPr>
            <p:custDataLst>
              <p:tags r:id="rId283"/>
            </p:custDataLst>
          </p:nvPr>
        </p:nvSpPr>
        <p:spPr>
          <a:xfrm rot="5400000" flipH="1" flipV="1">
            <a:off x="30726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51" name="Teardrop 3"/>
          <p:cNvSpPr/>
          <p:nvPr>
            <p:custDataLst>
              <p:tags r:id="rId284"/>
            </p:custDataLst>
          </p:nvPr>
        </p:nvSpPr>
        <p:spPr>
          <a:xfrm rot="5400000" flipH="1" flipV="1">
            <a:off x="39151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52" name="Teardrop 3"/>
          <p:cNvSpPr/>
          <p:nvPr>
            <p:custDataLst>
              <p:tags r:id="rId285"/>
            </p:custDataLst>
          </p:nvPr>
        </p:nvSpPr>
        <p:spPr>
          <a:xfrm rot="5400000" flipH="1" flipV="1">
            <a:off x="47576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53" name="Teardrop 3"/>
          <p:cNvSpPr/>
          <p:nvPr>
            <p:custDataLst>
              <p:tags r:id="rId286"/>
            </p:custDataLst>
          </p:nvPr>
        </p:nvSpPr>
        <p:spPr>
          <a:xfrm rot="5400000" flipH="1" flipV="1">
            <a:off x="56002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54" name="Oval 1853"/>
          <p:cNvSpPr/>
          <p:nvPr>
            <p:custDataLst>
              <p:tags r:id="rId287"/>
            </p:custDataLst>
          </p:nvPr>
        </p:nvSpPr>
        <p:spPr>
          <a:xfrm>
            <a:off x="12203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55" name="Oval 1854"/>
          <p:cNvSpPr/>
          <p:nvPr>
            <p:custDataLst>
              <p:tags r:id="rId288"/>
            </p:custDataLst>
          </p:nvPr>
        </p:nvSpPr>
        <p:spPr>
          <a:xfrm>
            <a:off x="20632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56" name="Oval 1855"/>
          <p:cNvSpPr/>
          <p:nvPr>
            <p:custDataLst>
              <p:tags r:id="rId289"/>
            </p:custDataLst>
          </p:nvPr>
        </p:nvSpPr>
        <p:spPr>
          <a:xfrm>
            <a:off x="29060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57" name="Oval 1856"/>
          <p:cNvSpPr/>
          <p:nvPr>
            <p:custDataLst>
              <p:tags r:id="rId290"/>
            </p:custDataLst>
          </p:nvPr>
        </p:nvSpPr>
        <p:spPr>
          <a:xfrm>
            <a:off x="37489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58" name="Oval 1857"/>
          <p:cNvSpPr/>
          <p:nvPr>
            <p:custDataLst>
              <p:tags r:id="rId291"/>
            </p:custDataLst>
          </p:nvPr>
        </p:nvSpPr>
        <p:spPr>
          <a:xfrm>
            <a:off x="45918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59" name="Oval 1858"/>
          <p:cNvSpPr/>
          <p:nvPr>
            <p:custDataLst>
              <p:tags r:id="rId292"/>
            </p:custDataLst>
          </p:nvPr>
        </p:nvSpPr>
        <p:spPr>
          <a:xfrm>
            <a:off x="54347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60" name="Oval 1859"/>
          <p:cNvSpPr/>
          <p:nvPr>
            <p:custDataLst>
              <p:tags r:id="rId293"/>
            </p:custDataLst>
          </p:nvPr>
        </p:nvSpPr>
        <p:spPr>
          <a:xfrm>
            <a:off x="62776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61" name="Teardrop 3"/>
          <p:cNvSpPr/>
          <p:nvPr>
            <p:custDataLst>
              <p:tags r:id="rId294"/>
            </p:custDataLst>
          </p:nvPr>
        </p:nvSpPr>
        <p:spPr>
          <a:xfrm rot="5400000" flipH="1" flipV="1">
            <a:off x="81278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62" name="Oval 1861"/>
          <p:cNvSpPr/>
          <p:nvPr>
            <p:custDataLst>
              <p:tags r:id="rId295"/>
            </p:custDataLst>
          </p:nvPr>
        </p:nvSpPr>
        <p:spPr>
          <a:xfrm>
            <a:off x="88062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63" name="Teardrop 3"/>
          <p:cNvSpPr/>
          <p:nvPr>
            <p:custDataLst>
              <p:tags r:id="rId296"/>
            </p:custDataLst>
          </p:nvPr>
        </p:nvSpPr>
        <p:spPr>
          <a:xfrm rot="5400000" flipH="1" flipV="1">
            <a:off x="72853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64" name="Oval 1863"/>
          <p:cNvSpPr/>
          <p:nvPr>
            <p:custDataLst>
              <p:tags r:id="rId297"/>
            </p:custDataLst>
          </p:nvPr>
        </p:nvSpPr>
        <p:spPr>
          <a:xfrm>
            <a:off x="79633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65" name="Teardrop 3"/>
          <p:cNvSpPr/>
          <p:nvPr>
            <p:custDataLst>
              <p:tags r:id="rId298"/>
            </p:custDataLst>
          </p:nvPr>
        </p:nvSpPr>
        <p:spPr>
          <a:xfrm rot="5400000" flipH="1" flipV="1">
            <a:off x="98129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66" name="Oval 1865"/>
          <p:cNvSpPr/>
          <p:nvPr>
            <p:custDataLst>
              <p:tags r:id="rId299"/>
            </p:custDataLst>
          </p:nvPr>
        </p:nvSpPr>
        <p:spPr>
          <a:xfrm>
            <a:off x="104920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67" name="Teardrop 3"/>
          <p:cNvSpPr/>
          <p:nvPr>
            <p:custDataLst>
              <p:tags r:id="rId300"/>
            </p:custDataLst>
          </p:nvPr>
        </p:nvSpPr>
        <p:spPr>
          <a:xfrm rot="5400000" flipH="1" flipV="1">
            <a:off x="89703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68" name="Oval 1867"/>
          <p:cNvSpPr/>
          <p:nvPr>
            <p:custDataLst>
              <p:tags r:id="rId301"/>
            </p:custDataLst>
          </p:nvPr>
        </p:nvSpPr>
        <p:spPr>
          <a:xfrm>
            <a:off x="96491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69" name="Teardrop 3"/>
          <p:cNvSpPr/>
          <p:nvPr>
            <p:custDataLst>
              <p:tags r:id="rId302"/>
            </p:custDataLst>
          </p:nvPr>
        </p:nvSpPr>
        <p:spPr>
          <a:xfrm rot="5400000" flipH="1" flipV="1">
            <a:off x="11498011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0" name="Teardrop 3"/>
          <p:cNvSpPr/>
          <p:nvPr>
            <p:custDataLst>
              <p:tags r:id="rId303"/>
            </p:custDataLst>
          </p:nvPr>
        </p:nvSpPr>
        <p:spPr>
          <a:xfrm rot="5400000" flipH="1" flipV="1">
            <a:off x="106554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1" name="Oval 1870"/>
          <p:cNvSpPr/>
          <p:nvPr>
            <p:custDataLst>
              <p:tags r:id="rId304"/>
            </p:custDataLst>
          </p:nvPr>
        </p:nvSpPr>
        <p:spPr>
          <a:xfrm>
            <a:off x="113348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72" name="Teardrop 3"/>
          <p:cNvSpPr/>
          <p:nvPr>
            <p:custDataLst>
              <p:tags r:id="rId305"/>
            </p:custDataLst>
          </p:nvPr>
        </p:nvSpPr>
        <p:spPr>
          <a:xfrm rot="5400000" flipH="1" flipV="1">
            <a:off x="5449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3" name="Oval 1872"/>
          <p:cNvSpPr/>
          <p:nvPr>
            <p:custDataLst>
              <p:tags r:id="rId306"/>
            </p:custDataLst>
          </p:nvPr>
        </p:nvSpPr>
        <p:spPr>
          <a:xfrm>
            <a:off x="66645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4" name="Oval 1873"/>
          <p:cNvSpPr/>
          <p:nvPr>
            <p:custDataLst>
              <p:tags r:id="rId307"/>
            </p:custDataLst>
          </p:nvPr>
        </p:nvSpPr>
        <p:spPr>
          <a:xfrm>
            <a:off x="7667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5" name="Oval 1874"/>
          <p:cNvSpPr/>
          <p:nvPr>
            <p:custDataLst>
              <p:tags r:id="rId308"/>
            </p:custDataLst>
          </p:nvPr>
        </p:nvSpPr>
        <p:spPr>
          <a:xfrm>
            <a:off x="16092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6" name="Oval 1875"/>
          <p:cNvSpPr/>
          <p:nvPr>
            <p:custDataLst>
              <p:tags r:id="rId309"/>
            </p:custDataLst>
          </p:nvPr>
        </p:nvSpPr>
        <p:spPr>
          <a:xfrm>
            <a:off x="24518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7" name="Oval 1876"/>
          <p:cNvSpPr/>
          <p:nvPr>
            <p:custDataLst>
              <p:tags r:id="rId310"/>
            </p:custDataLst>
          </p:nvPr>
        </p:nvSpPr>
        <p:spPr>
          <a:xfrm>
            <a:off x="32943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8" name="Oval 1877"/>
          <p:cNvSpPr/>
          <p:nvPr>
            <p:custDataLst>
              <p:tags r:id="rId311"/>
            </p:custDataLst>
          </p:nvPr>
        </p:nvSpPr>
        <p:spPr>
          <a:xfrm>
            <a:off x="41368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9" name="Oval 1878"/>
          <p:cNvSpPr/>
          <p:nvPr>
            <p:custDataLst>
              <p:tags r:id="rId312"/>
            </p:custDataLst>
          </p:nvPr>
        </p:nvSpPr>
        <p:spPr>
          <a:xfrm>
            <a:off x="49794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0" name="Oval 1879"/>
          <p:cNvSpPr/>
          <p:nvPr>
            <p:custDataLst>
              <p:tags r:id="rId313"/>
            </p:custDataLst>
          </p:nvPr>
        </p:nvSpPr>
        <p:spPr>
          <a:xfrm>
            <a:off x="58219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1" name="Oval 1880"/>
          <p:cNvSpPr/>
          <p:nvPr>
            <p:custDataLst>
              <p:tags r:id="rId314"/>
            </p:custDataLst>
          </p:nvPr>
        </p:nvSpPr>
        <p:spPr>
          <a:xfrm>
            <a:off x="83495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2" name="Oval 1881"/>
          <p:cNvSpPr/>
          <p:nvPr>
            <p:custDataLst>
              <p:tags r:id="rId315"/>
            </p:custDataLst>
          </p:nvPr>
        </p:nvSpPr>
        <p:spPr>
          <a:xfrm>
            <a:off x="75070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3" name="Oval 1882"/>
          <p:cNvSpPr/>
          <p:nvPr>
            <p:custDataLst>
              <p:tags r:id="rId316"/>
            </p:custDataLst>
          </p:nvPr>
        </p:nvSpPr>
        <p:spPr>
          <a:xfrm>
            <a:off x="100346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4" name="Oval 1883"/>
          <p:cNvSpPr/>
          <p:nvPr>
            <p:custDataLst>
              <p:tags r:id="rId317"/>
            </p:custDataLst>
          </p:nvPr>
        </p:nvSpPr>
        <p:spPr>
          <a:xfrm>
            <a:off x="91921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5" name="Oval 1884"/>
          <p:cNvSpPr/>
          <p:nvPr>
            <p:custDataLst>
              <p:tags r:id="rId318"/>
            </p:custDataLst>
          </p:nvPr>
        </p:nvSpPr>
        <p:spPr>
          <a:xfrm>
            <a:off x="11719750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6" name="Oval 1885"/>
          <p:cNvSpPr/>
          <p:nvPr>
            <p:custDataLst>
              <p:tags r:id="rId319"/>
            </p:custDataLst>
          </p:nvPr>
        </p:nvSpPr>
        <p:spPr>
          <a:xfrm>
            <a:off x="108772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7" name="Teardrop 3"/>
          <p:cNvSpPr/>
          <p:nvPr>
            <p:custDataLst>
              <p:tags r:id="rId320"/>
            </p:custDataLst>
          </p:nvPr>
        </p:nvSpPr>
        <p:spPr>
          <a:xfrm rot="5400000" flipH="1" flipV="1">
            <a:off x="60211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8" name="Teardrop 3"/>
          <p:cNvSpPr/>
          <p:nvPr>
            <p:custDataLst>
              <p:tags r:id="rId321"/>
            </p:custDataLst>
          </p:nvPr>
        </p:nvSpPr>
        <p:spPr>
          <a:xfrm rot="5400000" flipH="1" flipV="1">
            <a:off x="9659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9" name="Teardrop 3"/>
          <p:cNvSpPr/>
          <p:nvPr>
            <p:custDataLst>
              <p:tags r:id="rId322"/>
            </p:custDataLst>
          </p:nvPr>
        </p:nvSpPr>
        <p:spPr>
          <a:xfrm rot="5400000" flipH="1" flipV="1">
            <a:off x="18084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0" name="Teardrop 3"/>
          <p:cNvSpPr/>
          <p:nvPr>
            <p:custDataLst>
              <p:tags r:id="rId323"/>
            </p:custDataLst>
          </p:nvPr>
        </p:nvSpPr>
        <p:spPr>
          <a:xfrm rot="5400000" flipH="1" flipV="1">
            <a:off x="26510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1" name="Teardrop 3"/>
          <p:cNvSpPr/>
          <p:nvPr>
            <p:custDataLst>
              <p:tags r:id="rId324"/>
            </p:custDataLst>
          </p:nvPr>
        </p:nvSpPr>
        <p:spPr>
          <a:xfrm rot="5400000" flipH="1" flipV="1">
            <a:off x="34935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2" name="Teardrop 3"/>
          <p:cNvSpPr/>
          <p:nvPr>
            <p:custDataLst>
              <p:tags r:id="rId325"/>
            </p:custDataLst>
          </p:nvPr>
        </p:nvSpPr>
        <p:spPr>
          <a:xfrm rot="5400000" flipH="1" flipV="1">
            <a:off x="43361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3" name="Teardrop 3"/>
          <p:cNvSpPr/>
          <p:nvPr>
            <p:custDataLst>
              <p:tags r:id="rId326"/>
            </p:custDataLst>
          </p:nvPr>
        </p:nvSpPr>
        <p:spPr>
          <a:xfrm rot="5400000" flipH="1" flipV="1">
            <a:off x="51786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4" name="Teardrop 3"/>
          <p:cNvSpPr/>
          <p:nvPr>
            <p:custDataLst>
              <p:tags r:id="rId327"/>
            </p:custDataLst>
          </p:nvPr>
        </p:nvSpPr>
        <p:spPr>
          <a:xfrm rot="5400000" flipH="1" flipV="1">
            <a:off x="77062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5" name="Teardrop 3"/>
          <p:cNvSpPr/>
          <p:nvPr>
            <p:custDataLst>
              <p:tags r:id="rId328"/>
            </p:custDataLst>
          </p:nvPr>
        </p:nvSpPr>
        <p:spPr>
          <a:xfrm rot="5400000" flipH="1" flipV="1">
            <a:off x="68637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6" name="Teardrop 3"/>
          <p:cNvSpPr/>
          <p:nvPr>
            <p:custDataLst>
              <p:tags r:id="rId329"/>
            </p:custDataLst>
          </p:nvPr>
        </p:nvSpPr>
        <p:spPr>
          <a:xfrm rot="5400000" flipH="1" flipV="1">
            <a:off x="93913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7" name="Teardrop 3"/>
          <p:cNvSpPr/>
          <p:nvPr>
            <p:custDataLst>
              <p:tags r:id="rId330"/>
            </p:custDataLst>
          </p:nvPr>
        </p:nvSpPr>
        <p:spPr>
          <a:xfrm rot="5400000" flipH="1" flipV="1">
            <a:off x="85488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8" name="Teardrop 3"/>
          <p:cNvSpPr/>
          <p:nvPr>
            <p:custDataLst>
              <p:tags r:id="rId331"/>
            </p:custDataLst>
          </p:nvPr>
        </p:nvSpPr>
        <p:spPr>
          <a:xfrm rot="5400000" flipH="1" flipV="1">
            <a:off x="11076421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9" name="Teardrop 3"/>
          <p:cNvSpPr/>
          <p:nvPr>
            <p:custDataLst>
              <p:tags r:id="rId332"/>
            </p:custDataLst>
          </p:nvPr>
        </p:nvSpPr>
        <p:spPr>
          <a:xfrm rot="5400000" flipH="1" flipV="1">
            <a:off x="102338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0" name="Teardrop 3"/>
          <p:cNvSpPr/>
          <p:nvPr>
            <p:custDataLst>
              <p:tags r:id="rId333"/>
            </p:custDataLst>
          </p:nvPr>
        </p:nvSpPr>
        <p:spPr>
          <a:xfrm rot="5400000" flipH="1" flipV="1">
            <a:off x="1234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1" name="Teardrop 3"/>
          <p:cNvSpPr/>
          <p:nvPr>
            <p:custDataLst>
              <p:tags r:id="rId334"/>
            </p:custDataLst>
          </p:nvPr>
        </p:nvSpPr>
        <p:spPr>
          <a:xfrm rot="5400000" flipH="1" flipV="1">
            <a:off x="11760002" y="3223930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2" name="Oval 1901"/>
          <p:cNvSpPr/>
          <p:nvPr>
            <p:custDataLst>
              <p:tags r:id="rId335"/>
            </p:custDataLst>
          </p:nvPr>
        </p:nvSpPr>
        <p:spPr>
          <a:xfrm>
            <a:off x="70866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3" name="Oval 1902"/>
          <p:cNvSpPr/>
          <p:nvPr>
            <p:custDataLst>
              <p:tags r:id="rId336"/>
            </p:custDataLst>
          </p:nvPr>
        </p:nvSpPr>
        <p:spPr>
          <a:xfrm>
            <a:off x="3463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4" name="Oval 1903"/>
          <p:cNvSpPr/>
          <p:nvPr>
            <p:custDataLst>
              <p:tags r:id="rId337"/>
            </p:custDataLst>
          </p:nvPr>
        </p:nvSpPr>
        <p:spPr>
          <a:xfrm>
            <a:off x="11888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5" name="Oval 1904"/>
          <p:cNvSpPr/>
          <p:nvPr>
            <p:custDataLst>
              <p:tags r:id="rId338"/>
            </p:custDataLst>
          </p:nvPr>
        </p:nvSpPr>
        <p:spPr>
          <a:xfrm>
            <a:off x="20314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6" name="Oval 1905"/>
          <p:cNvSpPr/>
          <p:nvPr>
            <p:custDataLst>
              <p:tags r:id="rId339"/>
            </p:custDataLst>
          </p:nvPr>
        </p:nvSpPr>
        <p:spPr>
          <a:xfrm>
            <a:off x="28739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7" name="Oval 1906"/>
          <p:cNvSpPr/>
          <p:nvPr>
            <p:custDataLst>
              <p:tags r:id="rId340"/>
            </p:custDataLst>
          </p:nvPr>
        </p:nvSpPr>
        <p:spPr>
          <a:xfrm>
            <a:off x="37164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8" name="Oval 1907"/>
          <p:cNvSpPr/>
          <p:nvPr>
            <p:custDataLst>
              <p:tags r:id="rId341"/>
            </p:custDataLst>
          </p:nvPr>
        </p:nvSpPr>
        <p:spPr>
          <a:xfrm>
            <a:off x="45590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9" name="Oval 1908"/>
          <p:cNvSpPr/>
          <p:nvPr>
            <p:custDataLst>
              <p:tags r:id="rId342"/>
            </p:custDataLst>
          </p:nvPr>
        </p:nvSpPr>
        <p:spPr>
          <a:xfrm>
            <a:off x="54015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0" name="Oval 1909"/>
          <p:cNvSpPr/>
          <p:nvPr>
            <p:custDataLst>
              <p:tags r:id="rId343"/>
            </p:custDataLst>
          </p:nvPr>
        </p:nvSpPr>
        <p:spPr>
          <a:xfrm>
            <a:off x="62441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1" name="Oval 1910"/>
          <p:cNvSpPr/>
          <p:nvPr>
            <p:custDataLst>
              <p:tags r:id="rId344"/>
            </p:custDataLst>
          </p:nvPr>
        </p:nvSpPr>
        <p:spPr>
          <a:xfrm>
            <a:off x="87717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2" name="Oval 1911"/>
          <p:cNvSpPr/>
          <p:nvPr>
            <p:custDataLst>
              <p:tags r:id="rId345"/>
            </p:custDataLst>
          </p:nvPr>
        </p:nvSpPr>
        <p:spPr>
          <a:xfrm>
            <a:off x="79291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3" name="Oval 1912"/>
          <p:cNvSpPr/>
          <p:nvPr>
            <p:custDataLst>
              <p:tags r:id="rId346"/>
            </p:custDataLst>
          </p:nvPr>
        </p:nvSpPr>
        <p:spPr>
          <a:xfrm>
            <a:off x="104568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4" name="Oval 1913"/>
          <p:cNvSpPr/>
          <p:nvPr>
            <p:custDataLst>
              <p:tags r:id="rId347"/>
            </p:custDataLst>
          </p:nvPr>
        </p:nvSpPr>
        <p:spPr>
          <a:xfrm>
            <a:off x="96142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5" name="Oval 1914"/>
          <p:cNvSpPr/>
          <p:nvPr>
            <p:custDataLst>
              <p:tags r:id="rId348"/>
            </p:custDataLst>
          </p:nvPr>
        </p:nvSpPr>
        <p:spPr>
          <a:xfrm>
            <a:off x="112993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6" name="Teardrop 3"/>
          <p:cNvSpPr/>
          <p:nvPr>
            <p:custDataLst>
              <p:tags r:id="rId349"/>
            </p:custDataLst>
          </p:nvPr>
        </p:nvSpPr>
        <p:spPr>
          <a:xfrm rot="5400000" flipH="1" flipV="1">
            <a:off x="64427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7" name="Oval 1916"/>
          <p:cNvSpPr/>
          <p:nvPr>
            <p:custDataLst>
              <p:tags r:id="rId350"/>
            </p:custDataLst>
          </p:nvPr>
        </p:nvSpPr>
        <p:spPr>
          <a:xfrm>
            <a:off x="71204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18" name="Teardrop 3"/>
          <p:cNvSpPr/>
          <p:nvPr>
            <p:custDataLst>
              <p:tags r:id="rId351"/>
            </p:custDataLst>
          </p:nvPr>
        </p:nvSpPr>
        <p:spPr>
          <a:xfrm rot="5400000" flipH="1" flipV="1">
            <a:off x="-148774" y="3639262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9" name="Oval 1918"/>
          <p:cNvSpPr/>
          <p:nvPr>
            <p:custDataLst>
              <p:tags r:id="rId352"/>
            </p:custDataLst>
          </p:nvPr>
        </p:nvSpPr>
        <p:spPr>
          <a:xfrm>
            <a:off x="3774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20" name="Teardrop 3"/>
          <p:cNvSpPr/>
          <p:nvPr>
            <p:custDataLst>
              <p:tags r:id="rId353"/>
            </p:custDataLst>
          </p:nvPr>
        </p:nvSpPr>
        <p:spPr>
          <a:xfrm rot="5400000" flipH="1" flipV="1">
            <a:off x="13875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21" name="Teardrop 3"/>
          <p:cNvSpPr/>
          <p:nvPr>
            <p:custDataLst>
              <p:tags r:id="rId354"/>
            </p:custDataLst>
          </p:nvPr>
        </p:nvSpPr>
        <p:spPr>
          <a:xfrm rot="5400000" flipH="1" flipV="1">
            <a:off x="22300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22" name="Teardrop 3"/>
          <p:cNvSpPr/>
          <p:nvPr>
            <p:custDataLst>
              <p:tags r:id="rId355"/>
            </p:custDataLst>
          </p:nvPr>
        </p:nvSpPr>
        <p:spPr>
          <a:xfrm rot="5400000" flipH="1" flipV="1">
            <a:off x="30726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23" name="Teardrop 3"/>
          <p:cNvSpPr/>
          <p:nvPr>
            <p:custDataLst>
              <p:tags r:id="rId356"/>
            </p:custDataLst>
          </p:nvPr>
        </p:nvSpPr>
        <p:spPr>
          <a:xfrm rot="5400000" flipH="1" flipV="1">
            <a:off x="39151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24" name="Teardrop 3"/>
          <p:cNvSpPr/>
          <p:nvPr>
            <p:custDataLst>
              <p:tags r:id="rId357"/>
            </p:custDataLst>
          </p:nvPr>
        </p:nvSpPr>
        <p:spPr>
          <a:xfrm rot="5400000" flipH="1" flipV="1">
            <a:off x="47576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25" name="Teardrop 3"/>
          <p:cNvSpPr/>
          <p:nvPr>
            <p:custDataLst>
              <p:tags r:id="rId358"/>
            </p:custDataLst>
          </p:nvPr>
        </p:nvSpPr>
        <p:spPr>
          <a:xfrm rot="5400000" flipH="1" flipV="1">
            <a:off x="56002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26" name="Oval 1925"/>
          <p:cNvSpPr/>
          <p:nvPr>
            <p:custDataLst>
              <p:tags r:id="rId359"/>
            </p:custDataLst>
          </p:nvPr>
        </p:nvSpPr>
        <p:spPr>
          <a:xfrm>
            <a:off x="12203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27" name="Oval 1926"/>
          <p:cNvSpPr/>
          <p:nvPr>
            <p:custDataLst>
              <p:tags r:id="rId360"/>
            </p:custDataLst>
          </p:nvPr>
        </p:nvSpPr>
        <p:spPr>
          <a:xfrm>
            <a:off x="20632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28" name="Oval 1927"/>
          <p:cNvSpPr/>
          <p:nvPr>
            <p:custDataLst>
              <p:tags r:id="rId361"/>
            </p:custDataLst>
          </p:nvPr>
        </p:nvSpPr>
        <p:spPr>
          <a:xfrm>
            <a:off x="29060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29" name="Oval 1928"/>
          <p:cNvSpPr/>
          <p:nvPr>
            <p:custDataLst>
              <p:tags r:id="rId362"/>
            </p:custDataLst>
          </p:nvPr>
        </p:nvSpPr>
        <p:spPr>
          <a:xfrm>
            <a:off x="37489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30" name="Oval 1929"/>
          <p:cNvSpPr/>
          <p:nvPr>
            <p:custDataLst>
              <p:tags r:id="rId363"/>
            </p:custDataLst>
          </p:nvPr>
        </p:nvSpPr>
        <p:spPr>
          <a:xfrm>
            <a:off x="45918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31" name="Oval 1930"/>
          <p:cNvSpPr/>
          <p:nvPr>
            <p:custDataLst>
              <p:tags r:id="rId364"/>
            </p:custDataLst>
          </p:nvPr>
        </p:nvSpPr>
        <p:spPr>
          <a:xfrm>
            <a:off x="54347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32" name="Oval 1931"/>
          <p:cNvSpPr/>
          <p:nvPr>
            <p:custDataLst>
              <p:tags r:id="rId365"/>
            </p:custDataLst>
          </p:nvPr>
        </p:nvSpPr>
        <p:spPr>
          <a:xfrm>
            <a:off x="62776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33" name="Teardrop 3"/>
          <p:cNvSpPr/>
          <p:nvPr>
            <p:custDataLst>
              <p:tags r:id="rId366"/>
            </p:custDataLst>
          </p:nvPr>
        </p:nvSpPr>
        <p:spPr>
          <a:xfrm rot="5400000" flipH="1" flipV="1">
            <a:off x="81278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34" name="Oval 1933"/>
          <p:cNvSpPr/>
          <p:nvPr>
            <p:custDataLst>
              <p:tags r:id="rId367"/>
            </p:custDataLst>
          </p:nvPr>
        </p:nvSpPr>
        <p:spPr>
          <a:xfrm>
            <a:off x="88062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35" name="Teardrop 3"/>
          <p:cNvSpPr/>
          <p:nvPr>
            <p:custDataLst>
              <p:tags r:id="rId368"/>
            </p:custDataLst>
          </p:nvPr>
        </p:nvSpPr>
        <p:spPr>
          <a:xfrm rot="5400000" flipH="1" flipV="1">
            <a:off x="72853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36" name="Oval 1935"/>
          <p:cNvSpPr/>
          <p:nvPr>
            <p:custDataLst>
              <p:tags r:id="rId369"/>
            </p:custDataLst>
          </p:nvPr>
        </p:nvSpPr>
        <p:spPr>
          <a:xfrm>
            <a:off x="79633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37" name="Teardrop 3"/>
          <p:cNvSpPr/>
          <p:nvPr>
            <p:custDataLst>
              <p:tags r:id="rId370"/>
            </p:custDataLst>
          </p:nvPr>
        </p:nvSpPr>
        <p:spPr>
          <a:xfrm rot="5400000" flipH="1" flipV="1">
            <a:off x="98129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38" name="Oval 1937"/>
          <p:cNvSpPr/>
          <p:nvPr>
            <p:custDataLst>
              <p:tags r:id="rId371"/>
            </p:custDataLst>
          </p:nvPr>
        </p:nvSpPr>
        <p:spPr>
          <a:xfrm>
            <a:off x="104920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39" name="Teardrop 3"/>
          <p:cNvSpPr/>
          <p:nvPr>
            <p:custDataLst>
              <p:tags r:id="rId372"/>
            </p:custDataLst>
          </p:nvPr>
        </p:nvSpPr>
        <p:spPr>
          <a:xfrm rot="5400000" flipH="1" flipV="1">
            <a:off x="89703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40" name="Oval 1939"/>
          <p:cNvSpPr/>
          <p:nvPr>
            <p:custDataLst>
              <p:tags r:id="rId373"/>
            </p:custDataLst>
          </p:nvPr>
        </p:nvSpPr>
        <p:spPr>
          <a:xfrm>
            <a:off x="96491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41" name="Teardrop 3"/>
          <p:cNvSpPr/>
          <p:nvPr>
            <p:custDataLst>
              <p:tags r:id="rId374"/>
            </p:custDataLst>
          </p:nvPr>
        </p:nvSpPr>
        <p:spPr>
          <a:xfrm rot="5400000" flipH="1" flipV="1">
            <a:off x="11498011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42" name="Teardrop 3"/>
          <p:cNvSpPr/>
          <p:nvPr>
            <p:custDataLst>
              <p:tags r:id="rId375"/>
            </p:custDataLst>
          </p:nvPr>
        </p:nvSpPr>
        <p:spPr>
          <a:xfrm rot="5400000" flipH="1" flipV="1">
            <a:off x="106554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43" name="Oval 1942"/>
          <p:cNvSpPr/>
          <p:nvPr>
            <p:custDataLst>
              <p:tags r:id="rId376"/>
            </p:custDataLst>
          </p:nvPr>
        </p:nvSpPr>
        <p:spPr>
          <a:xfrm>
            <a:off x="113348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44" name="Teardrop 3"/>
          <p:cNvSpPr/>
          <p:nvPr>
            <p:custDataLst>
              <p:tags r:id="rId377"/>
            </p:custDataLst>
          </p:nvPr>
        </p:nvSpPr>
        <p:spPr>
          <a:xfrm rot="5400000" flipH="1" flipV="1">
            <a:off x="5449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45" name="Oval 1944"/>
          <p:cNvSpPr/>
          <p:nvPr>
            <p:custDataLst>
              <p:tags r:id="rId378"/>
            </p:custDataLst>
          </p:nvPr>
        </p:nvSpPr>
        <p:spPr>
          <a:xfrm>
            <a:off x="66645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46" name="Oval 1945"/>
          <p:cNvSpPr/>
          <p:nvPr>
            <p:custDataLst>
              <p:tags r:id="rId379"/>
            </p:custDataLst>
          </p:nvPr>
        </p:nvSpPr>
        <p:spPr>
          <a:xfrm>
            <a:off x="7667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47" name="Oval 1946"/>
          <p:cNvSpPr/>
          <p:nvPr>
            <p:custDataLst>
              <p:tags r:id="rId380"/>
            </p:custDataLst>
          </p:nvPr>
        </p:nvSpPr>
        <p:spPr>
          <a:xfrm>
            <a:off x="16092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48" name="Oval 1947"/>
          <p:cNvSpPr/>
          <p:nvPr>
            <p:custDataLst>
              <p:tags r:id="rId381"/>
            </p:custDataLst>
          </p:nvPr>
        </p:nvSpPr>
        <p:spPr>
          <a:xfrm>
            <a:off x="24518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49" name="Oval 1948"/>
          <p:cNvSpPr/>
          <p:nvPr>
            <p:custDataLst>
              <p:tags r:id="rId382"/>
            </p:custDataLst>
          </p:nvPr>
        </p:nvSpPr>
        <p:spPr>
          <a:xfrm>
            <a:off x="32943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0" name="Oval 1949"/>
          <p:cNvSpPr/>
          <p:nvPr>
            <p:custDataLst>
              <p:tags r:id="rId383"/>
            </p:custDataLst>
          </p:nvPr>
        </p:nvSpPr>
        <p:spPr>
          <a:xfrm>
            <a:off x="41368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1" name="Oval 1950"/>
          <p:cNvSpPr/>
          <p:nvPr>
            <p:custDataLst>
              <p:tags r:id="rId384"/>
            </p:custDataLst>
          </p:nvPr>
        </p:nvSpPr>
        <p:spPr>
          <a:xfrm>
            <a:off x="49794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2" name="Oval 1951"/>
          <p:cNvSpPr/>
          <p:nvPr>
            <p:custDataLst>
              <p:tags r:id="rId385"/>
            </p:custDataLst>
          </p:nvPr>
        </p:nvSpPr>
        <p:spPr>
          <a:xfrm>
            <a:off x="58219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3" name="Oval 1952"/>
          <p:cNvSpPr/>
          <p:nvPr>
            <p:custDataLst>
              <p:tags r:id="rId386"/>
            </p:custDataLst>
          </p:nvPr>
        </p:nvSpPr>
        <p:spPr>
          <a:xfrm>
            <a:off x="83495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4" name="Oval 1953"/>
          <p:cNvSpPr/>
          <p:nvPr>
            <p:custDataLst>
              <p:tags r:id="rId387"/>
            </p:custDataLst>
          </p:nvPr>
        </p:nvSpPr>
        <p:spPr>
          <a:xfrm>
            <a:off x="75070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5" name="Oval 1954"/>
          <p:cNvSpPr/>
          <p:nvPr>
            <p:custDataLst>
              <p:tags r:id="rId388"/>
            </p:custDataLst>
          </p:nvPr>
        </p:nvSpPr>
        <p:spPr>
          <a:xfrm>
            <a:off x="100346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6" name="Oval 1955"/>
          <p:cNvSpPr/>
          <p:nvPr>
            <p:custDataLst>
              <p:tags r:id="rId389"/>
            </p:custDataLst>
          </p:nvPr>
        </p:nvSpPr>
        <p:spPr>
          <a:xfrm>
            <a:off x="91921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7" name="Oval 1956"/>
          <p:cNvSpPr/>
          <p:nvPr>
            <p:custDataLst>
              <p:tags r:id="rId390"/>
            </p:custDataLst>
          </p:nvPr>
        </p:nvSpPr>
        <p:spPr>
          <a:xfrm>
            <a:off x="11719750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8" name="Oval 1957"/>
          <p:cNvSpPr/>
          <p:nvPr>
            <p:custDataLst>
              <p:tags r:id="rId391"/>
            </p:custDataLst>
          </p:nvPr>
        </p:nvSpPr>
        <p:spPr>
          <a:xfrm>
            <a:off x="108772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9" name="Teardrop 3"/>
          <p:cNvSpPr/>
          <p:nvPr>
            <p:custDataLst>
              <p:tags r:id="rId392"/>
            </p:custDataLst>
          </p:nvPr>
        </p:nvSpPr>
        <p:spPr>
          <a:xfrm rot="5400000" flipH="1" flipV="1">
            <a:off x="60211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0" name="Teardrop 3"/>
          <p:cNvSpPr/>
          <p:nvPr>
            <p:custDataLst>
              <p:tags r:id="rId393"/>
            </p:custDataLst>
          </p:nvPr>
        </p:nvSpPr>
        <p:spPr>
          <a:xfrm rot="5400000" flipH="1" flipV="1">
            <a:off x="9659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1" name="Teardrop 3"/>
          <p:cNvSpPr/>
          <p:nvPr>
            <p:custDataLst>
              <p:tags r:id="rId394"/>
            </p:custDataLst>
          </p:nvPr>
        </p:nvSpPr>
        <p:spPr>
          <a:xfrm rot="5400000" flipH="1" flipV="1">
            <a:off x="18084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2" name="Teardrop 3"/>
          <p:cNvSpPr/>
          <p:nvPr>
            <p:custDataLst>
              <p:tags r:id="rId395"/>
            </p:custDataLst>
          </p:nvPr>
        </p:nvSpPr>
        <p:spPr>
          <a:xfrm rot="5400000" flipH="1" flipV="1">
            <a:off x="26510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3" name="Teardrop 3"/>
          <p:cNvSpPr/>
          <p:nvPr>
            <p:custDataLst>
              <p:tags r:id="rId396"/>
            </p:custDataLst>
          </p:nvPr>
        </p:nvSpPr>
        <p:spPr>
          <a:xfrm rot="5400000" flipH="1" flipV="1">
            <a:off x="34935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4" name="Teardrop 3"/>
          <p:cNvSpPr/>
          <p:nvPr>
            <p:custDataLst>
              <p:tags r:id="rId397"/>
            </p:custDataLst>
          </p:nvPr>
        </p:nvSpPr>
        <p:spPr>
          <a:xfrm rot="5400000" flipH="1" flipV="1">
            <a:off x="43361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5" name="Teardrop 3"/>
          <p:cNvSpPr/>
          <p:nvPr>
            <p:custDataLst>
              <p:tags r:id="rId398"/>
            </p:custDataLst>
          </p:nvPr>
        </p:nvSpPr>
        <p:spPr>
          <a:xfrm rot="5400000" flipH="1" flipV="1">
            <a:off x="51786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6" name="Teardrop 3"/>
          <p:cNvSpPr/>
          <p:nvPr>
            <p:custDataLst>
              <p:tags r:id="rId399"/>
            </p:custDataLst>
          </p:nvPr>
        </p:nvSpPr>
        <p:spPr>
          <a:xfrm rot="5400000" flipH="1" flipV="1">
            <a:off x="77062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7" name="Teardrop 3"/>
          <p:cNvSpPr/>
          <p:nvPr>
            <p:custDataLst>
              <p:tags r:id="rId400"/>
            </p:custDataLst>
          </p:nvPr>
        </p:nvSpPr>
        <p:spPr>
          <a:xfrm rot="5400000" flipH="1" flipV="1">
            <a:off x="68637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8" name="Teardrop 3"/>
          <p:cNvSpPr/>
          <p:nvPr>
            <p:custDataLst>
              <p:tags r:id="rId401"/>
            </p:custDataLst>
          </p:nvPr>
        </p:nvSpPr>
        <p:spPr>
          <a:xfrm rot="5400000" flipH="1" flipV="1">
            <a:off x="93913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9" name="Teardrop 3"/>
          <p:cNvSpPr/>
          <p:nvPr>
            <p:custDataLst>
              <p:tags r:id="rId402"/>
            </p:custDataLst>
          </p:nvPr>
        </p:nvSpPr>
        <p:spPr>
          <a:xfrm rot="5400000" flipH="1" flipV="1">
            <a:off x="85488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0" name="Teardrop 3"/>
          <p:cNvSpPr/>
          <p:nvPr>
            <p:custDataLst>
              <p:tags r:id="rId403"/>
            </p:custDataLst>
          </p:nvPr>
        </p:nvSpPr>
        <p:spPr>
          <a:xfrm rot="5400000" flipH="1" flipV="1">
            <a:off x="11076421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1" name="Teardrop 3"/>
          <p:cNvSpPr/>
          <p:nvPr>
            <p:custDataLst>
              <p:tags r:id="rId404"/>
            </p:custDataLst>
          </p:nvPr>
        </p:nvSpPr>
        <p:spPr>
          <a:xfrm rot="5400000" flipH="1" flipV="1">
            <a:off x="102338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2" name="Teardrop 3"/>
          <p:cNvSpPr/>
          <p:nvPr>
            <p:custDataLst>
              <p:tags r:id="rId405"/>
            </p:custDataLst>
          </p:nvPr>
        </p:nvSpPr>
        <p:spPr>
          <a:xfrm rot="5400000" flipH="1" flipV="1">
            <a:off x="1234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3" name="Teardrop 3"/>
          <p:cNvSpPr/>
          <p:nvPr>
            <p:custDataLst>
              <p:tags r:id="rId406"/>
            </p:custDataLst>
          </p:nvPr>
        </p:nvSpPr>
        <p:spPr>
          <a:xfrm rot="5400000" flipH="1" flipV="1">
            <a:off x="11760002" y="4069935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8" y="250112"/>
                  <a:pt x="155376" y="250112"/>
                </a:cubicBezTo>
                <a:cubicBezTo>
                  <a:pt x="174455" y="249746"/>
                  <a:pt x="198601" y="254980"/>
                  <a:pt x="211458" y="268141"/>
                </a:cubicBezTo>
                <a:cubicBezTo>
                  <a:pt x="215886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7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60" y="254779"/>
                  <a:pt x="246352" y="254786"/>
                </a:cubicBezTo>
                <a:cubicBezTo>
                  <a:pt x="246345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9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90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4" name="Oval 1973"/>
          <p:cNvSpPr/>
          <p:nvPr>
            <p:custDataLst>
              <p:tags r:id="rId407"/>
            </p:custDataLst>
          </p:nvPr>
        </p:nvSpPr>
        <p:spPr>
          <a:xfrm>
            <a:off x="70866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5" name="Oval 1974"/>
          <p:cNvSpPr/>
          <p:nvPr>
            <p:custDataLst>
              <p:tags r:id="rId408"/>
            </p:custDataLst>
          </p:nvPr>
        </p:nvSpPr>
        <p:spPr>
          <a:xfrm>
            <a:off x="3463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6" name="Oval 1975"/>
          <p:cNvSpPr/>
          <p:nvPr>
            <p:custDataLst>
              <p:tags r:id="rId409"/>
            </p:custDataLst>
          </p:nvPr>
        </p:nvSpPr>
        <p:spPr>
          <a:xfrm>
            <a:off x="11888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7" name="Oval 1976"/>
          <p:cNvSpPr/>
          <p:nvPr>
            <p:custDataLst>
              <p:tags r:id="rId410"/>
            </p:custDataLst>
          </p:nvPr>
        </p:nvSpPr>
        <p:spPr>
          <a:xfrm>
            <a:off x="20314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8" name="Oval 1977"/>
          <p:cNvSpPr/>
          <p:nvPr>
            <p:custDataLst>
              <p:tags r:id="rId411"/>
            </p:custDataLst>
          </p:nvPr>
        </p:nvSpPr>
        <p:spPr>
          <a:xfrm>
            <a:off x="28739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9" name="Oval 1978"/>
          <p:cNvSpPr/>
          <p:nvPr>
            <p:custDataLst>
              <p:tags r:id="rId412"/>
            </p:custDataLst>
          </p:nvPr>
        </p:nvSpPr>
        <p:spPr>
          <a:xfrm>
            <a:off x="37164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0" name="Oval 1979"/>
          <p:cNvSpPr/>
          <p:nvPr>
            <p:custDataLst>
              <p:tags r:id="rId413"/>
            </p:custDataLst>
          </p:nvPr>
        </p:nvSpPr>
        <p:spPr>
          <a:xfrm>
            <a:off x="45590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1" name="Oval 1980"/>
          <p:cNvSpPr/>
          <p:nvPr>
            <p:custDataLst>
              <p:tags r:id="rId414"/>
            </p:custDataLst>
          </p:nvPr>
        </p:nvSpPr>
        <p:spPr>
          <a:xfrm>
            <a:off x="54015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2" name="Oval 1981"/>
          <p:cNvSpPr/>
          <p:nvPr>
            <p:custDataLst>
              <p:tags r:id="rId415"/>
            </p:custDataLst>
          </p:nvPr>
        </p:nvSpPr>
        <p:spPr>
          <a:xfrm>
            <a:off x="62441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3" name="Oval 1982"/>
          <p:cNvSpPr/>
          <p:nvPr>
            <p:custDataLst>
              <p:tags r:id="rId416"/>
            </p:custDataLst>
          </p:nvPr>
        </p:nvSpPr>
        <p:spPr>
          <a:xfrm>
            <a:off x="87717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4" name="Oval 1983"/>
          <p:cNvSpPr/>
          <p:nvPr>
            <p:custDataLst>
              <p:tags r:id="rId417"/>
            </p:custDataLst>
          </p:nvPr>
        </p:nvSpPr>
        <p:spPr>
          <a:xfrm>
            <a:off x="79291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5" name="Oval 1984"/>
          <p:cNvSpPr/>
          <p:nvPr>
            <p:custDataLst>
              <p:tags r:id="rId418"/>
            </p:custDataLst>
          </p:nvPr>
        </p:nvSpPr>
        <p:spPr>
          <a:xfrm>
            <a:off x="104568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6" name="Oval 1985"/>
          <p:cNvSpPr/>
          <p:nvPr>
            <p:custDataLst>
              <p:tags r:id="rId419"/>
            </p:custDataLst>
          </p:nvPr>
        </p:nvSpPr>
        <p:spPr>
          <a:xfrm>
            <a:off x="96142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7" name="Oval 1986"/>
          <p:cNvSpPr/>
          <p:nvPr>
            <p:custDataLst>
              <p:tags r:id="rId420"/>
            </p:custDataLst>
          </p:nvPr>
        </p:nvSpPr>
        <p:spPr>
          <a:xfrm>
            <a:off x="112993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8" name="Teardrop 3"/>
          <p:cNvSpPr/>
          <p:nvPr>
            <p:custDataLst>
              <p:tags r:id="rId421"/>
            </p:custDataLst>
          </p:nvPr>
        </p:nvSpPr>
        <p:spPr>
          <a:xfrm rot="5400000" flipH="1" flipV="1">
            <a:off x="663614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9" name="Teardrop 3"/>
          <p:cNvSpPr/>
          <p:nvPr>
            <p:custDataLst>
              <p:tags r:id="rId422"/>
            </p:custDataLst>
          </p:nvPr>
        </p:nvSpPr>
        <p:spPr>
          <a:xfrm rot="5400000" flipH="1" flipV="1">
            <a:off x="22905" y="4316257"/>
            <a:ext cx="232840" cy="278649"/>
          </a:xfrm>
          <a:custGeom>
            <a:avLst/>
            <a:gdLst/>
            <a:ahLst/>
            <a:cxnLst/>
            <a:rect l="l" t="t" r="r" b="b"/>
            <a:pathLst>
              <a:path w="232840" h="278649">
                <a:moveTo>
                  <a:pt x="232840" y="8776"/>
                </a:moveTo>
                <a:cubicBezTo>
                  <a:pt x="232449" y="34030"/>
                  <a:pt x="222519" y="59101"/>
                  <a:pt x="203250" y="78369"/>
                </a:cubicBezTo>
                <a:cubicBezTo>
                  <a:pt x="190082" y="91537"/>
                  <a:pt x="174206" y="100343"/>
                  <a:pt x="157326" y="104416"/>
                </a:cubicBezTo>
                <a:cubicBezTo>
                  <a:pt x="166417" y="119205"/>
                  <a:pt x="171406" y="136643"/>
                  <a:pt x="171406" y="155247"/>
                </a:cubicBezTo>
                <a:cubicBezTo>
                  <a:pt x="171406" y="182497"/>
                  <a:pt x="160701" y="207247"/>
                  <a:pt x="143120" y="225380"/>
                </a:cubicBezTo>
                <a:cubicBezTo>
                  <a:pt x="124986" y="242961"/>
                  <a:pt x="100237" y="253667"/>
                  <a:pt x="72986" y="253667"/>
                </a:cubicBezTo>
                <a:cubicBezTo>
                  <a:pt x="54383" y="253667"/>
                  <a:pt x="36945" y="248677"/>
                  <a:pt x="22156" y="239586"/>
                </a:cubicBezTo>
                <a:lnTo>
                  <a:pt x="0" y="278649"/>
                </a:lnTo>
                <a:lnTo>
                  <a:pt x="0" y="260595"/>
                </a:lnTo>
                <a:cubicBezTo>
                  <a:pt x="5973" y="252057"/>
                  <a:pt x="9654" y="242433"/>
                  <a:pt x="11467" y="232488"/>
                </a:cubicBezTo>
                <a:lnTo>
                  <a:pt x="0" y="218900"/>
                </a:lnTo>
                <a:lnTo>
                  <a:pt x="0" y="201603"/>
                </a:lnTo>
                <a:cubicBezTo>
                  <a:pt x="14950" y="226291"/>
                  <a:pt x="42305" y="241857"/>
                  <a:pt x="73296" y="241857"/>
                </a:cubicBezTo>
                <a:cubicBezTo>
                  <a:pt x="97207" y="241857"/>
                  <a:pt x="118953" y="232592"/>
                  <a:pt x="134965" y="217271"/>
                </a:cubicBezTo>
                <a:lnTo>
                  <a:pt x="0" y="82306"/>
                </a:lnTo>
                <a:lnTo>
                  <a:pt x="0" y="82216"/>
                </a:lnTo>
                <a:lnTo>
                  <a:pt x="135010" y="217225"/>
                </a:lnTo>
                <a:cubicBezTo>
                  <a:pt x="150331" y="201213"/>
                  <a:pt x="159597" y="179467"/>
                  <a:pt x="159597" y="155556"/>
                </a:cubicBezTo>
                <a:cubicBezTo>
                  <a:pt x="159597" y="105538"/>
                  <a:pt x="119048" y="64989"/>
                  <a:pt x="69030" y="64989"/>
                </a:cubicBezTo>
                <a:cubicBezTo>
                  <a:pt x="49952" y="65355"/>
                  <a:pt x="25806" y="60121"/>
                  <a:pt x="12948" y="46961"/>
                </a:cubicBezTo>
                <a:lnTo>
                  <a:pt x="0" y="66032"/>
                </a:lnTo>
                <a:lnTo>
                  <a:pt x="0" y="46474"/>
                </a:lnTo>
                <a:cubicBezTo>
                  <a:pt x="9193" y="32573"/>
                  <a:pt x="11853" y="16060"/>
                  <a:pt x="9334" y="0"/>
                </a:cubicBezTo>
                <a:lnTo>
                  <a:pt x="17529" y="0"/>
                </a:lnTo>
                <a:cubicBezTo>
                  <a:pt x="21671" y="11094"/>
                  <a:pt x="20740" y="22668"/>
                  <a:pt x="17673" y="33790"/>
                </a:cubicBezTo>
                <a:cubicBezTo>
                  <a:pt x="27631" y="50142"/>
                  <a:pt x="43609" y="53932"/>
                  <a:pt x="69593" y="53433"/>
                </a:cubicBezTo>
                <a:cubicBezTo>
                  <a:pt x="102600" y="53434"/>
                  <a:pt x="131938" y="69140"/>
                  <a:pt x="150227" y="93727"/>
                </a:cubicBezTo>
                <a:cubicBezTo>
                  <a:pt x="166735" y="90718"/>
                  <a:pt x="182357" y="82561"/>
                  <a:pt x="195118" y="69800"/>
                </a:cubicBezTo>
                <a:cubicBezTo>
                  <a:pt x="212026" y="52893"/>
                  <a:pt x="220851" y="30964"/>
                  <a:pt x="221339" y="8808"/>
                </a:cubicBezTo>
                <a:lnTo>
                  <a:pt x="136174" y="8808"/>
                </a:lnTo>
                <a:lnTo>
                  <a:pt x="136173" y="8744"/>
                </a:lnTo>
                <a:lnTo>
                  <a:pt x="221340" y="8744"/>
                </a:lnTo>
                <a:lnTo>
                  <a:pt x="219467" y="0"/>
                </a:lnTo>
                <a:lnTo>
                  <a:pt x="231012" y="0"/>
                </a:lnTo>
                <a:cubicBezTo>
                  <a:pt x="232616" y="2826"/>
                  <a:pt x="232794" y="5800"/>
                  <a:pt x="232840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0" name="Teardrop 3"/>
          <p:cNvSpPr/>
          <p:nvPr>
            <p:custDataLst>
              <p:tags r:id="rId423"/>
            </p:custDataLst>
          </p:nvPr>
        </p:nvSpPr>
        <p:spPr>
          <a:xfrm rot="5400000" flipH="1" flipV="1">
            <a:off x="15809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5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1" name="Teardrop 3"/>
          <p:cNvSpPr/>
          <p:nvPr>
            <p:custDataLst>
              <p:tags r:id="rId424"/>
            </p:custDataLst>
          </p:nvPr>
        </p:nvSpPr>
        <p:spPr>
          <a:xfrm rot="5400000" flipH="1" flipV="1">
            <a:off x="24234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2" name="Teardrop 3"/>
          <p:cNvSpPr/>
          <p:nvPr>
            <p:custDataLst>
              <p:tags r:id="rId425"/>
            </p:custDataLst>
          </p:nvPr>
        </p:nvSpPr>
        <p:spPr>
          <a:xfrm rot="5400000" flipH="1" flipV="1">
            <a:off x="326598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3" name="Teardrop 3"/>
          <p:cNvSpPr/>
          <p:nvPr>
            <p:custDataLst>
              <p:tags r:id="rId426"/>
            </p:custDataLst>
          </p:nvPr>
        </p:nvSpPr>
        <p:spPr>
          <a:xfrm rot="5400000" flipH="1" flipV="1">
            <a:off x="410852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4" name="Teardrop 3"/>
          <p:cNvSpPr/>
          <p:nvPr>
            <p:custDataLst>
              <p:tags r:id="rId427"/>
            </p:custDataLst>
          </p:nvPr>
        </p:nvSpPr>
        <p:spPr>
          <a:xfrm rot="5400000" flipH="1" flipV="1">
            <a:off x="495106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5" name="Teardrop 3"/>
          <p:cNvSpPr/>
          <p:nvPr>
            <p:custDataLst>
              <p:tags r:id="rId428"/>
            </p:custDataLst>
          </p:nvPr>
        </p:nvSpPr>
        <p:spPr>
          <a:xfrm rot="5400000" flipH="1" flipV="1">
            <a:off x="579360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6" name="Teardrop 3"/>
          <p:cNvSpPr/>
          <p:nvPr>
            <p:custDataLst>
              <p:tags r:id="rId429"/>
            </p:custDataLst>
          </p:nvPr>
        </p:nvSpPr>
        <p:spPr>
          <a:xfrm rot="5400000" flipH="1" flipV="1">
            <a:off x="832122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7" name="Teardrop 3"/>
          <p:cNvSpPr/>
          <p:nvPr>
            <p:custDataLst>
              <p:tags r:id="rId430"/>
            </p:custDataLst>
          </p:nvPr>
        </p:nvSpPr>
        <p:spPr>
          <a:xfrm rot="5400000" flipH="1" flipV="1">
            <a:off x="747868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8" name="Teardrop 3"/>
          <p:cNvSpPr/>
          <p:nvPr>
            <p:custDataLst>
              <p:tags r:id="rId431"/>
            </p:custDataLst>
          </p:nvPr>
        </p:nvSpPr>
        <p:spPr>
          <a:xfrm rot="5400000" flipH="1" flipV="1">
            <a:off x="100063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9" name="Teardrop 3"/>
          <p:cNvSpPr/>
          <p:nvPr>
            <p:custDataLst>
              <p:tags r:id="rId432"/>
            </p:custDataLst>
          </p:nvPr>
        </p:nvSpPr>
        <p:spPr>
          <a:xfrm rot="5400000" flipH="1" flipV="1">
            <a:off x="916376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7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2000" name="Teardrop 3"/>
          <p:cNvSpPr/>
          <p:nvPr>
            <p:custDataLst>
              <p:tags r:id="rId433"/>
            </p:custDataLst>
          </p:nvPr>
        </p:nvSpPr>
        <p:spPr>
          <a:xfrm rot="5400000" flipH="1" flipV="1">
            <a:off x="11691380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2001" name="Teardrop 3"/>
          <p:cNvSpPr/>
          <p:nvPr>
            <p:custDataLst>
              <p:tags r:id="rId434"/>
            </p:custDataLst>
          </p:nvPr>
        </p:nvSpPr>
        <p:spPr>
          <a:xfrm rot="5400000" flipH="1" flipV="1">
            <a:off x="108488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2002" name="Teardrop 3"/>
          <p:cNvSpPr/>
          <p:nvPr>
            <p:custDataLst>
              <p:tags r:id="rId435"/>
            </p:custDataLst>
          </p:nvPr>
        </p:nvSpPr>
        <p:spPr>
          <a:xfrm rot="5400000" flipH="1" flipV="1">
            <a:off x="733383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8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2003" name="Oval 1651"/>
          <p:cNvSpPr/>
          <p:nvPr>
            <p:custDataLst>
              <p:tags r:id="rId436"/>
            </p:custDataLst>
          </p:nvPr>
        </p:nvSpPr>
        <p:spPr>
          <a:xfrm>
            <a:off x="812619" y="4561319"/>
            <a:ext cx="11030995" cy="10682"/>
          </a:xfrm>
          <a:custGeom>
            <a:avLst/>
            <a:gdLst/>
            <a:ahLst/>
            <a:cxnLst/>
            <a:rect l="l" t="t" r="r" b="b"/>
            <a:pathLst>
              <a:path w="11030995" h="10682">
                <a:moveTo>
                  <a:pt x="10992007" y="0"/>
                </a:moveTo>
                <a:cubicBezTo>
                  <a:pt x="11006265" y="0"/>
                  <a:pt x="11019702" y="3516"/>
                  <a:pt x="11030995" y="10682"/>
                </a:cubicBezTo>
                <a:lnTo>
                  <a:pt x="10953019" y="10682"/>
                </a:lnTo>
                <a:cubicBezTo>
                  <a:pt x="10964312" y="3516"/>
                  <a:pt x="10977749" y="0"/>
                  <a:pt x="10992007" y="0"/>
                </a:cubicBezTo>
                <a:close/>
                <a:moveTo>
                  <a:pt x="10149468" y="0"/>
                </a:moveTo>
                <a:cubicBezTo>
                  <a:pt x="10163726" y="0"/>
                  <a:pt x="10177163" y="3516"/>
                  <a:pt x="10188456" y="10682"/>
                </a:cubicBezTo>
                <a:lnTo>
                  <a:pt x="10110480" y="10682"/>
                </a:lnTo>
                <a:cubicBezTo>
                  <a:pt x="10121773" y="3516"/>
                  <a:pt x="10135210" y="0"/>
                  <a:pt x="10149468" y="0"/>
                </a:cubicBezTo>
                <a:close/>
                <a:moveTo>
                  <a:pt x="9306928" y="0"/>
                </a:moveTo>
                <a:cubicBezTo>
                  <a:pt x="9321186" y="0"/>
                  <a:pt x="9334623" y="3516"/>
                  <a:pt x="9345916" y="10682"/>
                </a:cubicBezTo>
                <a:lnTo>
                  <a:pt x="9267940" y="10682"/>
                </a:lnTo>
                <a:cubicBezTo>
                  <a:pt x="9279233" y="3516"/>
                  <a:pt x="9292670" y="0"/>
                  <a:pt x="9306928" y="0"/>
                </a:cubicBezTo>
                <a:close/>
                <a:moveTo>
                  <a:pt x="8464388" y="0"/>
                </a:moveTo>
                <a:cubicBezTo>
                  <a:pt x="8478646" y="0"/>
                  <a:pt x="8492083" y="3516"/>
                  <a:pt x="8503376" y="10682"/>
                </a:cubicBezTo>
                <a:lnTo>
                  <a:pt x="8425400" y="10682"/>
                </a:lnTo>
                <a:cubicBezTo>
                  <a:pt x="8436693" y="3516"/>
                  <a:pt x="8450130" y="0"/>
                  <a:pt x="8464388" y="0"/>
                </a:cubicBezTo>
                <a:close/>
                <a:moveTo>
                  <a:pt x="7621848" y="0"/>
                </a:moveTo>
                <a:cubicBezTo>
                  <a:pt x="7636106" y="0"/>
                  <a:pt x="7649543" y="3516"/>
                  <a:pt x="7660836" y="10682"/>
                </a:cubicBezTo>
                <a:lnTo>
                  <a:pt x="7582860" y="10682"/>
                </a:lnTo>
                <a:cubicBezTo>
                  <a:pt x="7594153" y="3516"/>
                  <a:pt x="7607590" y="0"/>
                  <a:pt x="7621848" y="0"/>
                </a:cubicBezTo>
                <a:close/>
                <a:moveTo>
                  <a:pt x="6779308" y="0"/>
                </a:moveTo>
                <a:cubicBezTo>
                  <a:pt x="6793566" y="0"/>
                  <a:pt x="6807003" y="3516"/>
                  <a:pt x="6818296" y="10682"/>
                </a:cubicBezTo>
                <a:lnTo>
                  <a:pt x="6740320" y="10682"/>
                </a:lnTo>
                <a:cubicBezTo>
                  <a:pt x="6751613" y="3516"/>
                  <a:pt x="6765050" y="0"/>
                  <a:pt x="6779308" y="0"/>
                </a:cubicBezTo>
                <a:close/>
                <a:moveTo>
                  <a:pt x="5936768" y="0"/>
                </a:moveTo>
                <a:cubicBezTo>
                  <a:pt x="5951026" y="0"/>
                  <a:pt x="5964463" y="3516"/>
                  <a:pt x="5975757" y="10682"/>
                </a:cubicBezTo>
                <a:lnTo>
                  <a:pt x="5897780" y="10682"/>
                </a:lnTo>
                <a:cubicBezTo>
                  <a:pt x="5909073" y="3516"/>
                  <a:pt x="5922510" y="0"/>
                  <a:pt x="5936768" y="0"/>
                </a:cubicBezTo>
                <a:close/>
                <a:moveTo>
                  <a:pt x="5094228" y="0"/>
                </a:moveTo>
                <a:cubicBezTo>
                  <a:pt x="5108486" y="0"/>
                  <a:pt x="5121923" y="3516"/>
                  <a:pt x="5133217" y="10682"/>
                </a:cubicBezTo>
                <a:lnTo>
                  <a:pt x="5055240" y="10682"/>
                </a:lnTo>
                <a:cubicBezTo>
                  <a:pt x="5066533" y="3516"/>
                  <a:pt x="5079970" y="0"/>
                  <a:pt x="5094228" y="0"/>
                </a:cubicBezTo>
                <a:close/>
                <a:moveTo>
                  <a:pt x="4251688" y="0"/>
                </a:moveTo>
                <a:cubicBezTo>
                  <a:pt x="4265946" y="0"/>
                  <a:pt x="4279383" y="3516"/>
                  <a:pt x="4290676" y="10682"/>
                </a:cubicBezTo>
                <a:lnTo>
                  <a:pt x="4212700" y="10682"/>
                </a:lnTo>
                <a:cubicBezTo>
                  <a:pt x="4223993" y="3516"/>
                  <a:pt x="4237430" y="0"/>
                  <a:pt x="4251688" y="0"/>
                </a:cubicBezTo>
                <a:close/>
                <a:moveTo>
                  <a:pt x="3409148" y="0"/>
                </a:moveTo>
                <a:cubicBezTo>
                  <a:pt x="3423406" y="0"/>
                  <a:pt x="3436843" y="3516"/>
                  <a:pt x="3448136" y="10682"/>
                </a:cubicBezTo>
                <a:lnTo>
                  <a:pt x="3370160" y="10682"/>
                </a:lnTo>
                <a:cubicBezTo>
                  <a:pt x="3381453" y="3516"/>
                  <a:pt x="3394890" y="0"/>
                  <a:pt x="3409148" y="0"/>
                </a:cubicBezTo>
                <a:close/>
                <a:moveTo>
                  <a:pt x="2566608" y="0"/>
                </a:moveTo>
                <a:cubicBezTo>
                  <a:pt x="2580866" y="0"/>
                  <a:pt x="2594303" y="3516"/>
                  <a:pt x="2605596" y="10682"/>
                </a:cubicBezTo>
                <a:lnTo>
                  <a:pt x="2527620" y="10682"/>
                </a:lnTo>
                <a:cubicBezTo>
                  <a:pt x="2538913" y="3516"/>
                  <a:pt x="2552350" y="0"/>
                  <a:pt x="2566608" y="0"/>
                </a:cubicBezTo>
                <a:close/>
                <a:moveTo>
                  <a:pt x="1724068" y="0"/>
                </a:moveTo>
                <a:cubicBezTo>
                  <a:pt x="1738326" y="0"/>
                  <a:pt x="1751763" y="3516"/>
                  <a:pt x="1763056" y="10682"/>
                </a:cubicBezTo>
                <a:lnTo>
                  <a:pt x="1685080" y="10682"/>
                </a:lnTo>
                <a:cubicBezTo>
                  <a:pt x="1696373" y="3516"/>
                  <a:pt x="1709810" y="0"/>
                  <a:pt x="1724068" y="0"/>
                </a:cubicBezTo>
                <a:close/>
                <a:moveTo>
                  <a:pt x="881528" y="0"/>
                </a:moveTo>
                <a:cubicBezTo>
                  <a:pt x="895786" y="0"/>
                  <a:pt x="909223" y="3516"/>
                  <a:pt x="920516" y="10682"/>
                </a:cubicBezTo>
                <a:lnTo>
                  <a:pt x="842540" y="10682"/>
                </a:lnTo>
                <a:cubicBezTo>
                  <a:pt x="853833" y="3516"/>
                  <a:pt x="867270" y="0"/>
                  <a:pt x="881528" y="0"/>
                </a:cubicBezTo>
                <a:close/>
                <a:moveTo>
                  <a:pt x="38988" y="0"/>
                </a:moveTo>
                <a:cubicBezTo>
                  <a:pt x="53246" y="0"/>
                  <a:pt x="66683" y="3516"/>
                  <a:pt x="77976" y="10682"/>
                </a:cubicBezTo>
                <a:lnTo>
                  <a:pt x="0" y="10682"/>
                </a:lnTo>
                <a:cubicBezTo>
                  <a:pt x="11293" y="3516"/>
                  <a:pt x="24730" y="0"/>
                  <a:pt x="389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ctrTitle"/>
            <p:custDataLst>
              <p:tags r:id="rId437"/>
            </p:custDataLst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438"/>
            </p:custDataLst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439"/>
            </p:custDataLst>
          </p:nvPr>
        </p:nvSpPr>
        <p:spPr/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smtClean="0"/>
              <a:pPr/>
              <a:t>9/28/18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40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441"/>
            </p:custDataLst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1499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  <p:custDataLst>
              <p:tags r:id="rId2"/>
            </p:custDataLst>
          </p:nvPr>
        </p:nvSpPr>
        <p:spPr>
          <a:xfrm>
            <a:off x="0" y="-1"/>
            <a:ext cx="12188952" cy="4572000"/>
          </a:xfrm>
          <a:solidFill>
            <a:schemeClr val="accent3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9/28/18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9894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9017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857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400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6" name="Group 525"/>
          <p:cNvGrpSpPr/>
          <p:nvPr/>
        </p:nvGrpSpPr>
        <p:grpSpPr>
          <a:xfrm>
            <a:off x="0" y="420256"/>
            <a:ext cx="12188952" cy="3795497"/>
            <a:chOff x="0" y="420256"/>
            <a:chExt cx="12188952" cy="3795497"/>
          </a:xfrm>
        </p:grpSpPr>
        <p:cxnSp>
          <p:nvCxnSpPr>
            <p:cNvPr id="527" name="Straight Connector 526"/>
            <p:cNvCxnSpPr/>
            <p:nvPr/>
          </p:nvCxnSpPr>
          <p:spPr>
            <a:xfrm>
              <a:off x="0" y="4215753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/>
            <p:cNvCxnSpPr/>
            <p:nvPr/>
          </p:nvCxnSpPr>
          <p:spPr>
            <a:xfrm>
              <a:off x="0" y="3794032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/>
            <p:cNvCxnSpPr/>
            <p:nvPr/>
          </p:nvCxnSpPr>
          <p:spPr>
            <a:xfrm>
              <a:off x="0" y="3372310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/>
            <p:cNvCxnSpPr/>
            <p:nvPr/>
          </p:nvCxnSpPr>
          <p:spPr>
            <a:xfrm>
              <a:off x="0" y="2950588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/>
            <p:cNvCxnSpPr/>
            <p:nvPr/>
          </p:nvCxnSpPr>
          <p:spPr>
            <a:xfrm>
              <a:off x="0" y="2528866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/>
            <p:cNvCxnSpPr/>
            <p:nvPr/>
          </p:nvCxnSpPr>
          <p:spPr>
            <a:xfrm>
              <a:off x="0" y="2107144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/>
            <p:cNvCxnSpPr/>
            <p:nvPr/>
          </p:nvCxnSpPr>
          <p:spPr>
            <a:xfrm>
              <a:off x="0" y="1685422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/>
            <p:cNvCxnSpPr/>
            <p:nvPr/>
          </p:nvCxnSpPr>
          <p:spPr>
            <a:xfrm>
              <a:off x="0" y="1263700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/>
            <p:cNvCxnSpPr/>
            <p:nvPr/>
          </p:nvCxnSpPr>
          <p:spPr>
            <a:xfrm>
              <a:off x="0" y="841978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/>
            <p:cNvCxnSpPr/>
            <p:nvPr/>
          </p:nvCxnSpPr>
          <p:spPr>
            <a:xfrm>
              <a:off x="0" y="420256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7" name="Rectangle 379"/>
          <p:cNvSpPr/>
          <p:nvPr/>
        </p:nvSpPr>
        <p:spPr>
          <a:xfrm rot="18900000" flipV="1">
            <a:off x="9445819" y="-965459"/>
            <a:ext cx="13717" cy="6493220"/>
          </a:xfrm>
          <a:custGeom>
            <a:avLst/>
            <a:gdLst/>
            <a:ahLst/>
            <a:cxnLst/>
            <a:rect l="l" t="t" r="r" b="b"/>
            <a:pathLst>
              <a:path w="13717" h="6493220">
                <a:moveTo>
                  <a:pt x="1" y="6493220"/>
                </a:moveTo>
                <a:lnTo>
                  <a:pt x="13717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8" name="Rectangle 56"/>
          <p:cNvSpPr/>
          <p:nvPr/>
        </p:nvSpPr>
        <p:spPr>
          <a:xfrm>
            <a:off x="0" y="0"/>
            <a:ext cx="11816540" cy="4572004"/>
          </a:xfrm>
          <a:custGeom>
            <a:avLst/>
            <a:gdLst/>
            <a:ahLst/>
            <a:cxnLst/>
            <a:rect l="l" t="t" r="r" b="b"/>
            <a:pathLst>
              <a:path w="11816540" h="4572004">
                <a:moveTo>
                  <a:pt x="11802824" y="4"/>
                </a:moveTo>
                <a:lnTo>
                  <a:pt x="11816540" y="4"/>
                </a:lnTo>
                <a:lnTo>
                  <a:pt x="11816540" y="4572004"/>
                </a:lnTo>
                <a:lnTo>
                  <a:pt x="11802824" y="4572004"/>
                </a:lnTo>
                <a:close/>
                <a:moveTo>
                  <a:pt x="5901406" y="4"/>
                </a:moveTo>
                <a:lnTo>
                  <a:pt x="5915122" y="4"/>
                </a:lnTo>
                <a:lnTo>
                  <a:pt x="5915122" y="4572004"/>
                </a:lnTo>
                <a:lnTo>
                  <a:pt x="5901406" y="4572004"/>
                </a:lnTo>
                <a:close/>
                <a:moveTo>
                  <a:pt x="10959754" y="3"/>
                </a:moveTo>
                <a:lnTo>
                  <a:pt x="10973470" y="3"/>
                </a:lnTo>
                <a:lnTo>
                  <a:pt x="10973470" y="4572003"/>
                </a:lnTo>
                <a:lnTo>
                  <a:pt x="10959754" y="4572003"/>
                </a:lnTo>
                <a:close/>
                <a:moveTo>
                  <a:pt x="5058348" y="3"/>
                </a:moveTo>
                <a:lnTo>
                  <a:pt x="5072064" y="3"/>
                </a:lnTo>
                <a:lnTo>
                  <a:pt x="5072064" y="4572003"/>
                </a:lnTo>
                <a:lnTo>
                  <a:pt x="5058348" y="4572003"/>
                </a:lnTo>
                <a:close/>
                <a:moveTo>
                  <a:pt x="11381283" y="2"/>
                </a:moveTo>
                <a:lnTo>
                  <a:pt x="11394999" y="2"/>
                </a:lnTo>
                <a:lnTo>
                  <a:pt x="11394999" y="4572002"/>
                </a:lnTo>
                <a:lnTo>
                  <a:pt x="11381283" y="4572002"/>
                </a:lnTo>
                <a:close/>
                <a:moveTo>
                  <a:pt x="10538225" y="2"/>
                </a:moveTo>
                <a:lnTo>
                  <a:pt x="10551941" y="2"/>
                </a:lnTo>
                <a:lnTo>
                  <a:pt x="10551941" y="4572002"/>
                </a:lnTo>
                <a:lnTo>
                  <a:pt x="10538225" y="4572002"/>
                </a:lnTo>
                <a:close/>
                <a:moveTo>
                  <a:pt x="10116696" y="2"/>
                </a:moveTo>
                <a:lnTo>
                  <a:pt x="10130412" y="2"/>
                </a:lnTo>
                <a:lnTo>
                  <a:pt x="10130412" y="4572002"/>
                </a:lnTo>
                <a:lnTo>
                  <a:pt x="10116696" y="4572002"/>
                </a:lnTo>
                <a:close/>
                <a:moveTo>
                  <a:pt x="6322935" y="2"/>
                </a:moveTo>
                <a:lnTo>
                  <a:pt x="6336651" y="2"/>
                </a:lnTo>
                <a:lnTo>
                  <a:pt x="6336651" y="4572002"/>
                </a:lnTo>
                <a:lnTo>
                  <a:pt x="6322935" y="4572002"/>
                </a:lnTo>
                <a:close/>
                <a:moveTo>
                  <a:pt x="5479877" y="2"/>
                </a:moveTo>
                <a:lnTo>
                  <a:pt x="5493593" y="2"/>
                </a:lnTo>
                <a:lnTo>
                  <a:pt x="5493593" y="4572002"/>
                </a:lnTo>
                <a:lnTo>
                  <a:pt x="5479877" y="4572002"/>
                </a:lnTo>
                <a:close/>
                <a:moveTo>
                  <a:pt x="4636819" y="2"/>
                </a:moveTo>
                <a:lnTo>
                  <a:pt x="4650535" y="2"/>
                </a:lnTo>
                <a:lnTo>
                  <a:pt x="4650535" y="4572002"/>
                </a:lnTo>
                <a:lnTo>
                  <a:pt x="4636819" y="4572002"/>
                </a:lnTo>
                <a:close/>
                <a:moveTo>
                  <a:pt x="4215290" y="2"/>
                </a:moveTo>
                <a:lnTo>
                  <a:pt x="4229006" y="2"/>
                </a:lnTo>
                <a:lnTo>
                  <a:pt x="4229006" y="4572002"/>
                </a:lnTo>
                <a:lnTo>
                  <a:pt x="4215290" y="4572002"/>
                </a:lnTo>
                <a:close/>
                <a:moveTo>
                  <a:pt x="421529" y="2"/>
                </a:moveTo>
                <a:lnTo>
                  <a:pt x="435245" y="2"/>
                </a:lnTo>
                <a:lnTo>
                  <a:pt x="435245" y="4572002"/>
                </a:lnTo>
                <a:lnTo>
                  <a:pt x="421529" y="4572002"/>
                </a:lnTo>
                <a:close/>
                <a:moveTo>
                  <a:pt x="0" y="2"/>
                </a:moveTo>
                <a:lnTo>
                  <a:pt x="13716" y="2"/>
                </a:lnTo>
                <a:lnTo>
                  <a:pt x="13716" y="4572002"/>
                </a:lnTo>
                <a:lnTo>
                  <a:pt x="0" y="4572002"/>
                </a:lnTo>
                <a:close/>
                <a:moveTo>
                  <a:pt x="9273638" y="1"/>
                </a:moveTo>
                <a:lnTo>
                  <a:pt x="9287354" y="1"/>
                </a:lnTo>
                <a:lnTo>
                  <a:pt x="9287354" y="4572001"/>
                </a:lnTo>
                <a:lnTo>
                  <a:pt x="9273638" y="4572001"/>
                </a:lnTo>
                <a:close/>
                <a:moveTo>
                  <a:pt x="3372232" y="1"/>
                </a:moveTo>
                <a:lnTo>
                  <a:pt x="3385948" y="1"/>
                </a:lnTo>
                <a:lnTo>
                  <a:pt x="3385948" y="4572001"/>
                </a:lnTo>
                <a:lnTo>
                  <a:pt x="3372232" y="4572001"/>
                </a:lnTo>
                <a:close/>
                <a:moveTo>
                  <a:pt x="9695167" y="0"/>
                </a:moveTo>
                <a:lnTo>
                  <a:pt x="9708883" y="0"/>
                </a:lnTo>
                <a:lnTo>
                  <a:pt x="9708883" y="4572000"/>
                </a:lnTo>
                <a:lnTo>
                  <a:pt x="9695167" y="4572000"/>
                </a:lnTo>
                <a:close/>
                <a:moveTo>
                  <a:pt x="8852109" y="0"/>
                </a:moveTo>
                <a:lnTo>
                  <a:pt x="8865825" y="0"/>
                </a:lnTo>
                <a:lnTo>
                  <a:pt x="8865825" y="4572000"/>
                </a:lnTo>
                <a:lnTo>
                  <a:pt x="8852109" y="4572000"/>
                </a:lnTo>
                <a:close/>
                <a:moveTo>
                  <a:pt x="8430580" y="0"/>
                </a:moveTo>
                <a:lnTo>
                  <a:pt x="8444296" y="0"/>
                </a:lnTo>
                <a:lnTo>
                  <a:pt x="8444296" y="4572000"/>
                </a:lnTo>
                <a:lnTo>
                  <a:pt x="8430580" y="4572000"/>
                </a:lnTo>
                <a:close/>
                <a:moveTo>
                  <a:pt x="8009051" y="0"/>
                </a:moveTo>
                <a:lnTo>
                  <a:pt x="8022767" y="0"/>
                </a:lnTo>
                <a:lnTo>
                  <a:pt x="8022767" y="4572000"/>
                </a:lnTo>
                <a:lnTo>
                  <a:pt x="8009051" y="4572000"/>
                </a:lnTo>
                <a:close/>
                <a:moveTo>
                  <a:pt x="7587522" y="0"/>
                </a:moveTo>
                <a:lnTo>
                  <a:pt x="7601238" y="0"/>
                </a:lnTo>
                <a:lnTo>
                  <a:pt x="7601238" y="4572000"/>
                </a:lnTo>
                <a:lnTo>
                  <a:pt x="7587522" y="4572000"/>
                </a:lnTo>
                <a:close/>
                <a:moveTo>
                  <a:pt x="7165993" y="0"/>
                </a:moveTo>
                <a:lnTo>
                  <a:pt x="7179709" y="0"/>
                </a:lnTo>
                <a:lnTo>
                  <a:pt x="7179709" y="4572000"/>
                </a:lnTo>
                <a:lnTo>
                  <a:pt x="7165993" y="4572000"/>
                </a:lnTo>
                <a:close/>
                <a:moveTo>
                  <a:pt x="6744464" y="0"/>
                </a:moveTo>
                <a:lnTo>
                  <a:pt x="6758180" y="0"/>
                </a:lnTo>
                <a:lnTo>
                  <a:pt x="6758180" y="4572000"/>
                </a:lnTo>
                <a:lnTo>
                  <a:pt x="6744464" y="4572000"/>
                </a:lnTo>
                <a:close/>
                <a:moveTo>
                  <a:pt x="3793761" y="0"/>
                </a:moveTo>
                <a:lnTo>
                  <a:pt x="3807477" y="0"/>
                </a:lnTo>
                <a:lnTo>
                  <a:pt x="3807477" y="4572000"/>
                </a:lnTo>
                <a:lnTo>
                  <a:pt x="3793761" y="4572000"/>
                </a:lnTo>
                <a:close/>
                <a:moveTo>
                  <a:pt x="2950703" y="0"/>
                </a:moveTo>
                <a:lnTo>
                  <a:pt x="2964419" y="0"/>
                </a:lnTo>
                <a:lnTo>
                  <a:pt x="2964419" y="4572000"/>
                </a:lnTo>
                <a:lnTo>
                  <a:pt x="2950703" y="4572000"/>
                </a:lnTo>
                <a:close/>
                <a:moveTo>
                  <a:pt x="2529174" y="0"/>
                </a:moveTo>
                <a:lnTo>
                  <a:pt x="2542890" y="0"/>
                </a:lnTo>
                <a:lnTo>
                  <a:pt x="2542890" y="4572000"/>
                </a:lnTo>
                <a:lnTo>
                  <a:pt x="2529174" y="4572000"/>
                </a:lnTo>
                <a:close/>
                <a:moveTo>
                  <a:pt x="2107645" y="0"/>
                </a:moveTo>
                <a:lnTo>
                  <a:pt x="2121361" y="0"/>
                </a:lnTo>
                <a:lnTo>
                  <a:pt x="2121361" y="4572000"/>
                </a:lnTo>
                <a:lnTo>
                  <a:pt x="2107645" y="4572000"/>
                </a:lnTo>
                <a:close/>
                <a:moveTo>
                  <a:pt x="1686116" y="0"/>
                </a:moveTo>
                <a:lnTo>
                  <a:pt x="1699832" y="0"/>
                </a:lnTo>
                <a:lnTo>
                  <a:pt x="1699832" y="4572000"/>
                </a:lnTo>
                <a:lnTo>
                  <a:pt x="1686116" y="4572000"/>
                </a:lnTo>
                <a:close/>
                <a:moveTo>
                  <a:pt x="1264587" y="0"/>
                </a:moveTo>
                <a:lnTo>
                  <a:pt x="1278303" y="0"/>
                </a:lnTo>
                <a:lnTo>
                  <a:pt x="1278303" y="4572000"/>
                </a:lnTo>
                <a:lnTo>
                  <a:pt x="1264587" y="4572000"/>
                </a:lnTo>
                <a:close/>
                <a:moveTo>
                  <a:pt x="843058" y="0"/>
                </a:moveTo>
                <a:lnTo>
                  <a:pt x="856774" y="0"/>
                </a:lnTo>
                <a:lnTo>
                  <a:pt x="856774" y="4572000"/>
                </a:lnTo>
                <a:lnTo>
                  <a:pt x="843058" y="457200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9" name="Rectangle 87"/>
          <p:cNvSpPr/>
          <p:nvPr/>
        </p:nvSpPr>
        <p:spPr>
          <a:xfrm rot="2700000">
            <a:off x="2311242" y="-967047"/>
            <a:ext cx="13716" cy="6570294"/>
          </a:xfrm>
          <a:custGeom>
            <a:avLst/>
            <a:gdLst/>
            <a:ahLst/>
            <a:cxnLst/>
            <a:rect l="l" t="t" r="r" b="b"/>
            <a:pathLst>
              <a:path w="13716" h="6570294">
                <a:moveTo>
                  <a:pt x="0" y="6556578"/>
                </a:moveTo>
                <a:lnTo>
                  <a:pt x="13716" y="6570294"/>
                </a:lnTo>
                <a:lnTo>
                  <a:pt x="13716" y="6570294"/>
                </a:lnTo>
                <a:lnTo>
                  <a:pt x="0" y="6556578"/>
                </a:lnTo>
                <a:close/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0" name="Rectangle 88"/>
          <p:cNvSpPr/>
          <p:nvPr/>
        </p:nvSpPr>
        <p:spPr>
          <a:xfrm rot="2700000">
            <a:off x="3186527" y="-953751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1" name="Rectangle 89"/>
          <p:cNvSpPr/>
          <p:nvPr/>
        </p:nvSpPr>
        <p:spPr>
          <a:xfrm rot="2700000">
            <a:off x="4029713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7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2" name="Rectangle 90"/>
          <p:cNvSpPr/>
          <p:nvPr/>
        </p:nvSpPr>
        <p:spPr>
          <a:xfrm rot="2700000">
            <a:off x="4872899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3" name="Rectangle 91"/>
          <p:cNvSpPr/>
          <p:nvPr/>
        </p:nvSpPr>
        <p:spPr>
          <a:xfrm rot="2700000">
            <a:off x="5716086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13716"/>
                </a:moveTo>
                <a:lnTo>
                  <a:pt x="13716" y="0"/>
                </a:lnTo>
                <a:lnTo>
                  <a:pt x="13716" y="6465785"/>
                </a:lnTo>
                <a:lnTo>
                  <a:pt x="0" y="647950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4" name="Rectangle 92"/>
          <p:cNvSpPr/>
          <p:nvPr/>
        </p:nvSpPr>
        <p:spPr>
          <a:xfrm rot="2700000">
            <a:off x="6559272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5" name="Rectangle 93"/>
          <p:cNvSpPr/>
          <p:nvPr/>
        </p:nvSpPr>
        <p:spPr>
          <a:xfrm rot="2700000">
            <a:off x="7402457" y="-944051"/>
            <a:ext cx="13717" cy="6479502"/>
          </a:xfrm>
          <a:custGeom>
            <a:avLst/>
            <a:gdLst/>
            <a:ahLst/>
            <a:cxnLst/>
            <a:rect l="l" t="t" r="r" b="b"/>
            <a:pathLst>
              <a:path w="13717" h="6479502">
                <a:moveTo>
                  <a:pt x="0" y="13716"/>
                </a:moveTo>
                <a:lnTo>
                  <a:pt x="13717" y="0"/>
                </a:lnTo>
                <a:lnTo>
                  <a:pt x="13716" y="6465787"/>
                </a:lnTo>
                <a:lnTo>
                  <a:pt x="1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6" name="Rectangle 94"/>
          <p:cNvSpPr/>
          <p:nvPr/>
        </p:nvSpPr>
        <p:spPr>
          <a:xfrm rot="2700000">
            <a:off x="8245644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7" name="Rectangle 95"/>
          <p:cNvSpPr/>
          <p:nvPr/>
        </p:nvSpPr>
        <p:spPr>
          <a:xfrm rot="2700000">
            <a:off x="9088831" y="-953750"/>
            <a:ext cx="13717" cy="6479503"/>
          </a:xfrm>
          <a:custGeom>
            <a:avLst/>
            <a:gdLst/>
            <a:ahLst/>
            <a:cxnLst/>
            <a:rect l="l" t="t" r="r" b="b"/>
            <a:pathLst>
              <a:path w="13717" h="6479503">
                <a:moveTo>
                  <a:pt x="13717" y="0"/>
                </a:moveTo>
                <a:lnTo>
                  <a:pt x="13716" y="6465787"/>
                </a:lnTo>
                <a:lnTo>
                  <a:pt x="0" y="6479503"/>
                </a:lnTo>
                <a:lnTo>
                  <a:pt x="1" y="1371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8" name="Rectangle 96"/>
          <p:cNvSpPr/>
          <p:nvPr/>
        </p:nvSpPr>
        <p:spPr>
          <a:xfrm rot="2700000">
            <a:off x="9912896" y="-907596"/>
            <a:ext cx="13716" cy="6425429"/>
          </a:xfrm>
          <a:custGeom>
            <a:avLst/>
            <a:gdLst/>
            <a:ahLst/>
            <a:cxnLst/>
            <a:rect l="l" t="t" r="r" b="b"/>
            <a:pathLst>
              <a:path w="13716" h="6425429">
                <a:moveTo>
                  <a:pt x="0" y="0"/>
                </a:moveTo>
                <a:lnTo>
                  <a:pt x="13716" y="13717"/>
                </a:lnTo>
                <a:lnTo>
                  <a:pt x="13716" y="6411713"/>
                </a:lnTo>
                <a:lnTo>
                  <a:pt x="0" y="642542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9" name="Rectangle 97"/>
          <p:cNvSpPr/>
          <p:nvPr/>
        </p:nvSpPr>
        <p:spPr>
          <a:xfrm rot="2700000">
            <a:off x="10334491" y="110221"/>
            <a:ext cx="13717" cy="5232981"/>
          </a:xfrm>
          <a:custGeom>
            <a:avLst/>
            <a:gdLst/>
            <a:ahLst/>
            <a:cxnLst/>
            <a:rect l="l" t="t" r="r" b="b"/>
            <a:pathLst>
              <a:path w="13717" h="5232981">
                <a:moveTo>
                  <a:pt x="0" y="0"/>
                </a:moveTo>
                <a:lnTo>
                  <a:pt x="13717" y="13716"/>
                </a:lnTo>
                <a:lnTo>
                  <a:pt x="13717" y="5219264"/>
                </a:lnTo>
                <a:lnTo>
                  <a:pt x="1" y="523298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0" name="Rectangle 98"/>
          <p:cNvSpPr/>
          <p:nvPr/>
        </p:nvSpPr>
        <p:spPr>
          <a:xfrm rot="2700000">
            <a:off x="10756084" y="1128037"/>
            <a:ext cx="13716" cy="4040537"/>
          </a:xfrm>
          <a:custGeom>
            <a:avLst/>
            <a:gdLst/>
            <a:ahLst/>
            <a:cxnLst/>
            <a:rect l="l" t="t" r="r" b="b"/>
            <a:pathLst>
              <a:path w="13716" h="4040537">
                <a:moveTo>
                  <a:pt x="0" y="0"/>
                </a:moveTo>
                <a:lnTo>
                  <a:pt x="13716" y="13716"/>
                </a:lnTo>
                <a:lnTo>
                  <a:pt x="13715" y="4026822"/>
                </a:lnTo>
                <a:lnTo>
                  <a:pt x="1" y="404053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1" name="Rectangle 99"/>
          <p:cNvSpPr/>
          <p:nvPr/>
        </p:nvSpPr>
        <p:spPr>
          <a:xfrm rot="2700000">
            <a:off x="11177678" y="2145853"/>
            <a:ext cx="13716" cy="2848091"/>
          </a:xfrm>
          <a:custGeom>
            <a:avLst/>
            <a:gdLst/>
            <a:ahLst/>
            <a:cxnLst/>
            <a:rect l="l" t="t" r="r" b="b"/>
            <a:pathLst>
              <a:path w="13716" h="2848091">
                <a:moveTo>
                  <a:pt x="0" y="0"/>
                </a:moveTo>
                <a:lnTo>
                  <a:pt x="13716" y="13716"/>
                </a:lnTo>
                <a:lnTo>
                  <a:pt x="13715" y="2834375"/>
                </a:lnTo>
                <a:lnTo>
                  <a:pt x="0" y="284809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2" name="Rectangle 100"/>
          <p:cNvSpPr/>
          <p:nvPr/>
        </p:nvSpPr>
        <p:spPr>
          <a:xfrm rot="2700000">
            <a:off x="11599272" y="3163669"/>
            <a:ext cx="13715" cy="1655644"/>
          </a:xfrm>
          <a:custGeom>
            <a:avLst/>
            <a:gdLst/>
            <a:ahLst/>
            <a:cxnLst/>
            <a:rect l="l" t="t" r="r" b="b"/>
            <a:pathLst>
              <a:path w="13715" h="1655644">
                <a:moveTo>
                  <a:pt x="0" y="0"/>
                </a:moveTo>
                <a:lnTo>
                  <a:pt x="13715" y="13716"/>
                </a:lnTo>
                <a:lnTo>
                  <a:pt x="13715" y="1641929"/>
                </a:lnTo>
                <a:lnTo>
                  <a:pt x="0" y="1655644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3" name="Rectangle 101"/>
          <p:cNvSpPr/>
          <p:nvPr/>
        </p:nvSpPr>
        <p:spPr>
          <a:xfrm rot="2700000">
            <a:off x="12020868" y="4181493"/>
            <a:ext cx="13715" cy="463189"/>
          </a:xfrm>
          <a:custGeom>
            <a:avLst/>
            <a:gdLst/>
            <a:ahLst/>
            <a:cxnLst/>
            <a:rect l="l" t="t" r="r" b="b"/>
            <a:pathLst>
              <a:path w="13715" h="463189">
                <a:moveTo>
                  <a:pt x="1" y="0"/>
                </a:moveTo>
                <a:lnTo>
                  <a:pt x="13715" y="13716"/>
                </a:lnTo>
                <a:lnTo>
                  <a:pt x="13715" y="449474"/>
                </a:lnTo>
                <a:lnTo>
                  <a:pt x="0" y="46318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4" name="Rectangle 102"/>
          <p:cNvSpPr/>
          <p:nvPr/>
        </p:nvSpPr>
        <p:spPr>
          <a:xfrm rot="2700000">
            <a:off x="203277" y="-93899"/>
            <a:ext cx="13716" cy="608068"/>
          </a:xfrm>
          <a:custGeom>
            <a:avLst/>
            <a:gdLst/>
            <a:ahLst/>
            <a:cxnLst/>
            <a:rect l="l" t="t" r="r" b="b"/>
            <a:pathLst>
              <a:path w="13716" h="608068">
                <a:moveTo>
                  <a:pt x="0" y="13716"/>
                </a:moveTo>
                <a:lnTo>
                  <a:pt x="13716" y="0"/>
                </a:lnTo>
                <a:lnTo>
                  <a:pt x="13716" y="608068"/>
                </a:lnTo>
                <a:lnTo>
                  <a:pt x="0" y="59435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5" name="Rectangle 103"/>
          <p:cNvSpPr/>
          <p:nvPr/>
        </p:nvSpPr>
        <p:spPr>
          <a:xfrm rot="2700000">
            <a:off x="624870" y="-268529"/>
            <a:ext cx="13716" cy="1800514"/>
          </a:xfrm>
          <a:custGeom>
            <a:avLst/>
            <a:gdLst/>
            <a:ahLst/>
            <a:cxnLst/>
            <a:rect l="l" t="t" r="r" b="b"/>
            <a:pathLst>
              <a:path w="13716" h="1800514">
                <a:moveTo>
                  <a:pt x="0" y="13716"/>
                </a:moveTo>
                <a:lnTo>
                  <a:pt x="13716" y="0"/>
                </a:lnTo>
                <a:lnTo>
                  <a:pt x="13716" y="1800514"/>
                </a:lnTo>
                <a:lnTo>
                  <a:pt x="0" y="178679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6" name="Rectangle 104"/>
          <p:cNvSpPr/>
          <p:nvPr/>
        </p:nvSpPr>
        <p:spPr>
          <a:xfrm rot="2700000">
            <a:off x="1046463" y="-443158"/>
            <a:ext cx="13716" cy="2992958"/>
          </a:xfrm>
          <a:custGeom>
            <a:avLst/>
            <a:gdLst/>
            <a:ahLst/>
            <a:cxnLst/>
            <a:rect l="l" t="t" r="r" b="b"/>
            <a:pathLst>
              <a:path w="13716" h="2992958">
                <a:moveTo>
                  <a:pt x="0" y="13716"/>
                </a:moveTo>
                <a:lnTo>
                  <a:pt x="13716" y="0"/>
                </a:lnTo>
                <a:lnTo>
                  <a:pt x="13716" y="2992958"/>
                </a:lnTo>
                <a:lnTo>
                  <a:pt x="0" y="297924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7" name="Rectangle 105"/>
          <p:cNvSpPr/>
          <p:nvPr/>
        </p:nvSpPr>
        <p:spPr>
          <a:xfrm rot="2700000">
            <a:off x="1468056" y="-617788"/>
            <a:ext cx="13716" cy="4185404"/>
          </a:xfrm>
          <a:custGeom>
            <a:avLst/>
            <a:gdLst/>
            <a:ahLst/>
            <a:cxnLst/>
            <a:rect l="l" t="t" r="r" b="b"/>
            <a:pathLst>
              <a:path w="13716" h="4185404">
                <a:moveTo>
                  <a:pt x="0" y="13716"/>
                </a:moveTo>
                <a:lnTo>
                  <a:pt x="13716" y="0"/>
                </a:lnTo>
                <a:lnTo>
                  <a:pt x="13716" y="4185404"/>
                </a:lnTo>
                <a:lnTo>
                  <a:pt x="0" y="417168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8" name="Rectangle 106"/>
          <p:cNvSpPr/>
          <p:nvPr/>
        </p:nvSpPr>
        <p:spPr>
          <a:xfrm rot="2700000">
            <a:off x="1889649" y="-792416"/>
            <a:ext cx="13716" cy="5377849"/>
          </a:xfrm>
          <a:custGeom>
            <a:avLst/>
            <a:gdLst/>
            <a:ahLst/>
            <a:cxnLst/>
            <a:rect l="l" t="t" r="r" b="b"/>
            <a:pathLst>
              <a:path w="13716" h="5377849">
                <a:moveTo>
                  <a:pt x="0" y="13716"/>
                </a:moveTo>
                <a:lnTo>
                  <a:pt x="13716" y="0"/>
                </a:lnTo>
                <a:lnTo>
                  <a:pt x="13716" y="5377849"/>
                </a:lnTo>
                <a:lnTo>
                  <a:pt x="0" y="536413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9" name="Rectangle 148"/>
          <p:cNvSpPr/>
          <p:nvPr/>
        </p:nvSpPr>
        <p:spPr>
          <a:xfrm rot="18900000" flipV="1">
            <a:off x="2070569" y="-450209"/>
            <a:ext cx="13716" cy="5889566"/>
          </a:xfrm>
          <a:custGeom>
            <a:avLst/>
            <a:gdLst/>
            <a:ahLst/>
            <a:cxnLst/>
            <a:rect l="l" t="t" r="r" b="b"/>
            <a:pathLst>
              <a:path w="13716" h="5889566">
                <a:moveTo>
                  <a:pt x="13716" y="5889566"/>
                </a:moveTo>
                <a:lnTo>
                  <a:pt x="13716" y="0"/>
                </a:lnTo>
                <a:lnTo>
                  <a:pt x="0" y="13716"/>
                </a:lnTo>
                <a:lnTo>
                  <a:pt x="0" y="587585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0" name="Rectangle 323"/>
          <p:cNvSpPr/>
          <p:nvPr/>
        </p:nvSpPr>
        <p:spPr>
          <a:xfrm rot="18900000" flipV="1">
            <a:off x="1648976" y="567610"/>
            <a:ext cx="13716" cy="4697119"/>
          </a:xfrm>
          <a:custGeom>
            <a:avLst/>
            <a:gdLst/>
            <a:ahLst/>
            <a:cxnLst/>
            <a:rect l="l" t="t" r="r" b="b"/>
            <a:pathLst>
              <a:path w="13716" h="4697119">
                <a:moveTo>
                  <a:pt x="13716" y="4697119"/>
                </a:moveTo>
                <a:lnTo>
                  <a:pt x="13716" y="0"/>
                </a:lnTo>
                <a:lnTo>
                  <a:pt x="0" y="13716"/>
                </a:lnTo>
                <a:lnTo>
                  <a:pt x="0" y="46834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1" name="Rectangle 324"/>
          <p:cNvSpPr/>
          <p:nvPr/>
        </p:nvSpPr>
        <p:spPr>
          <a:xfrm rot="18900000" flipV="1">
            <a:off x="1227383" y="1585424"/>
            <a:ext cx="13716" cy="3504674"/>
          </a:xfrm>
          <a:custGeom>
            <a:avLst/>
            <a:gdLst/>
            <a:ahLst/>
            <a:cxnLst/>
            <a:rect l="l" t="t" r="r" b="b"/>
            <a:pathLst>
              <a:path w="13716" h="3504674">
                <a:moveTo>
                  <a:pt x="13716" y="3504674"/>
                </a:moveTo>
                <a:lnTo>
                  <a:pt x="13716" y="0"/>
                </a:lnTo>
                <a:lnTo>
                  <a:pt x="0" y="13716"/>
                </a:lnTo>
                <a:lnTo>
                  <a:pt x="0" y="349095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2" name="Rectangle 325"/>
          <p:cNvSpPr/>
          <p:nvPr/>
        </p:nvSpPr>
        <p:spPr>
          <a:xfrm rot="18900000" flipV="1">
            <a:off x="805790" y="2603242"/>
            <a:ext cx="13716" cy="2312226"/>
          </a:xfrm>
          <a:custGeom>
            <a:avLst/>
            <a:gdLst/>
            <a:ahLst/>
            <a:cxnLst/>
            <a:rect l="l" t="t" r="r" b="b"/>
            <a:pathLst>
              <a:path w="13716" h="2312226">
                <a:moveTo>
                  <a:pt x="13716" y="2312226"/>
                </a:moveTo>
                <a:lnTo>
                  <a:pt x="13716" y="0"/>
                </a:lnTo>
                <a:lnTo>
                  <a:pt x="0" y="13716"/>
                </a:lnTo>
                <a:lnTo>
                  <a:pt x="0" y="229851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3" name="Rectangle 326"/>
          <p:cNvSpPr/>
          <p:nvPr/>
        </p:nvSpPr>
        <p:spPr>
          <a:xfrm rot="18900000" flipV="1">
            <a:off x="384198" y="3621057"/>
            <a:ext cx="13716" cy="1119782"/>
          </a:xfrm>
          <a:custGeom>
            <a:avLst/>
            <a:gdLst/>
            <a:ahLst/>
            <a:cxnLst/>
            <a:rect l="l" t="t" r="r" b="b"/>
            <a:pathLst>
              <a:path w="13716" h="1119782">
                <a:moveTo>
                  <a:pt x="13716" y="1119782"/>
                </a:moveTo>
                <a:lnTo>
                  <a:pt x="13716" y="0"/>
                </a:lnTo>
                <a:lnTo>
                  <a:pt x="0" y="13716"/>
                </a:lnTo>
                <a:lnTo>
                  <a:pt x="0" y="110606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4" name="Rectangle 371"/>
          <p:cNvSpPr/>
          <p:nvPr/>
        </p:nvSpPr>
        <p:spPr>
          <a:xfrm rot="18900000" flipV="1">
            <a:off x="2705180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5" name="Rectangle 373"/>
          <p:cNvSpPr/>
          <p:nvPr/>
        </p:nvSpPr>
        <p:spPr>
          <a:xfrm rot="18900000" flipV="1">
            <a:off x="4391552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5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6" name="Rectangle 375"/>
          <p:cNvSpPr/>
          <p:nvPr/>
        </p:nvSpPr>
        <p:spPr>
          <a:xfrm rot="18900000" flipV="1">
            <a:off x="6077925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6479501"/>
                </a:moveTo>
                <a:lnTo>
                  <a:pt x="13716" y="6465785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7" name="Rectangle 376"/>
          <p:cNvSpPr/>
          <p:nvPr/>
        </p:nvSpPr>
        <p:spPr>
          <a:xfrm rot="18900000" flipV="1">
            <a:off x="6916261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7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8" name="Rectangle 377"/>
          <p:cNvSpPr/>
          <p:nvPr/>
        </p:nvSpPr>
        <p:spPr>
          <a:xfrm rot="18900000" flipV="1">
            <a:off x="7759447" y="-965458"/>
            <a:ext cx="13717" cy="6493219"/>
          </a:xfrm>
          <a:custGeom>
            <a:avLst/>
            <a:gdLst/>
            <a:ahLst/>
            <a:cxnLst/>
            <a:rect l="l" t="t" r="r" b="b"/>
            <a:pathLst>
              <a:path w="13717" h="6493219">
                <a:moveTo>
                  <a:pt x="0" y="6493219"/>
                </a:moveTo>
                <a:lnTo>
                  <a:pt x="13716" y="6479502"/>
                </a:lnTo>
                <a:lnTo>
                  <a:pt x="13717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9" name="Rectangle 378"/>
          <p:cNvSpPr/>
          <p:nvPr/>
        </p:nvSpPr>
        <p:spPr>
          <a:xfrm rot="18900000" flipV="1">
            <a:off x="8602633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6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0" name="Rectangle 138"/>
          <p:cNvSpPr/>
          <p:nvPr/>
        </p:nvSpPr>
        <p:spPr>
          <a:xfrm rot="18900000" flipV="1">
            <a:off x="10088968" y="-882602"/>
            <a:ext cx="13716" cy="5927431"/>
          </a:xfrm>
          <a:custGeom>
            <a:avLst/>
            <a:gdLst/>
            <a:ahLst/>
            <a:cxnLst/>
            <a:rect l="l" t="t" r="r" b="b"/>
            <a:pathLst>
              <a:path w="13716" h="5927431">
                <a:moveTo>
                  <a:pt x="0" y="5927431"/>
                </a:moveTo>
                <a:lnTo>
                  <a:pt x="13715" y="5913716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1" name="Rectangle 139"/>
          <p:cNvSpPr/>
          <p:nvPr/>
        </p:nvSpPr>
        <p:spPr>
          <a:xfrm rot="18900000" flipV="1">
            <a:off x="10510562" y="-707971"/>
            <a:ext cx="13716" cy="4734985"/>
          </a:xfrm>
          <a:custGeom>
            <a:avLst/>
            <a:gdLst/>
            <a:ahLst/>
            <a:cxnLst/>
            <a:rect l="l" t="t" r="r" b="b"/>
            <a:pathLst>
              <a:path w="13716" h="4734985">
                <a:moveTo>
                  <a:pt x="0" y="4734985"/>
                </a:moveTo>
                <a:lnTo>
                  <a:pt x="13715" y="4721270"/>
                </a:lnTo>
                <a:lnTo>
                  <a:pt x="13716" y="137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2" name="Rectangle 140"/>
          <p:cNvSpPr/>
          <p:nvPr/>
        </p:nvSpPr>
        <p:spPr>
          <a:xfrm rot="18900000" flipV="1">
            <a:off x="10932155" y="-533342"/>
            <a:ext cx="13716" cy="3542540"/>
          </a:xfrm>
          <a:custGeom>
            <a:avLst/>
            <a:gdLst/>
            <a:ahLst/>
            <a:cxnLst/>
            <a:rect l="l" t="t" r="r" b="b"/>
            <a:pathLst>
              <a:path w="13716" h="3542540">
                <a:moveTo>
                  <a:pt x="0" y="3542540"/>
                </a:moveTo>
                <a:lnTo>
                  <a:pt x="13715" y="3528825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3" name="Rectangle 141"/>
          <p:cNvSpPr/>
          <p:nvPr/>
        </p:nvSpPr>
        <p:spPr>
          <a:xfrm rot="18900000" flipV="1">
            <a:off x="11353748" y="-358712"/>
            <a:ext cx="13716" cy="2350095"/>
          </a:xfrm>
          <a:custGeom>
            <a:avLst/>
            <a:gdLst/>
            <a:ahLst/>
            <a:cxnLst/>
            <a:rect l="l" t="t" r="r" b="b"/>
            <a:pathLst>
              <a:path w="13716" h="2350095">
                <a:moveTo>
                  <a:pt x="0" y="2350095"/>
                </a:moveTo>
                <a:lnTo>
                  <a:pt x="13715" y="2336380"/>
                </a:lnTo>
                <a:lnTo>
                  <a:pt x="13716" y="1371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4" name="Rectangle 142"/>
          <p:cNvSpPr/>
          <p:nvPr/>
        </p:nvSpPr>
        <p:spPr>
          <a:xfrm rot="18900000" flipV="1">
            <a:off x="11775341" y="-184083"/>
            <a:ext cx="13716" cy="1157650"/>
          </a:xfrm>
          <a:custGeom>
            <a:avLst/>
            <a:gdLst/>
            <a:ahLst/>
            <a:cxnLst/>
            <a:rect l="l" t="t" r="r" b="b"/>
            <a:pathLst>
              <a:path w="13716" h="1157650">
                <a:moveTo>
                  <a:pt x="0" y="1157650"/>
                </a:moveTo>
                <a:lnTo>
                  <a:pt x="13716" y="1143934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5" name="Rectangle 372"/>
          <p:cNvSpPr/>
          <p:nvPr/>
        </p:nvSpPr>
        <p:spPr>
          <a:xfrm rot="18900000" flipV="1">
            <a:off x="3543517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0" y="6493219"/>
                </a:moveTo>
                <a:lnTo>
                  <a:pt x="13716" y="6479503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6" name="Rectangle 374"/>
          <p:cNvSpPr/>
          <p:nvPr/>
        </p:nvSpPr>
        <p:spPr>
          <a:xfrm rot="18900000" flipV="1">
            <a:off x="5229889" y="-965458"/>
            <a:ext cx="13716" cy="6493220"/>
          </a:xfrm>
          <a:custGeom>
            <a:avLst/>
            <a:gdLst/>
            <a:ahLst/>
            <a:cxnLst/>
            <a:rect l="l" t="t" r="r" b="b"/>
            <a:pathLst>
              <a:path w="13716" h="6493220">
                <a:moveTo>
                  <a:pt x="0" y="6493220"/>
                </a:moveTo>
                <a:lnTo>
                  <a:pt x="13716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7" name="Teardrop 3"/>
          <p:cNvSpPr/>
          <p:nvPr/>
        </p:nvSpPr>
        <p:spPr>
          <a:xfrm rot="5400000" flipH="1" flipV="1">
            <a:off x="64427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8" name="Teardrop 3"/>
          <p:cNvSpPr/>
          <p:nvPr/>
        </p:nvSpPr>
        <p:spPr>
          <a:xfrm rot="5400000" flipH="1" flipV="1">
            <a:off x="-148774" y="258315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1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6" y="223846"/>
                </a:cubicBezTo>
                <a:lnTo>
                  <a:pt x="221347" y="232509"/>
                </a:lnTo>
                <a:cubicBezTo>
                  <a:pt x="224389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0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1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4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8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1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9" name="Teardrop 3"/>
          <p:cNvSpPr/>
          <p:nvPr/>
        </p:nvSpPr>
        <p:spPr>
          <a:xfrm rot="5400000" flipH="1" flipV="1">
            <a:off x="13875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0" name="Teardrop 3"/>
          <p:cNvSpPr/>
          <p:nvPr/>
        </p:nvSpPr>
        <p:spPr>
          <a:xfrm rot="5400000" flipH="1" flipV="1">
            <a:off x="22300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1" name="Teardrop 3"/>
          <p:cNvSpPr/>
          <p:nvPr/>
        </p:nvSpPr>
        <p:spPr>
          <a:xfrm rot="5400000" flipH="1" flipV="1">
            <a:off x="30726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2" name="Teardrop 3"/>
          <p:cNvSpPr/>
          <p:nvPr/>
        </p:nvSpPr>
        <p:spPr>
          <a:xfrm rot="5400000" flipH="1" flipV="1">
            <a:off x="39151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3" name="Teardrop 3"/>
          <p:cNvSpPr/>
          <p:nvPr/>
        </p:nvSpPr>
        <p:spPr>
          <a:xfrm rot="5400000" flipH="1" flipV="1">
            <a:off x="47576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4" name="Teardrop 3"/>
          <p:cNvSpPr/>
          <p:nvPr/>
        </p:nvSpPr>
        <p:spPr>
          <a:xfrm rot="5400000" flipH="1" flipV="1">
            <a:off x="56002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5" name="Teardrop 3"/>
          <p:cNvSpPr/>
          <p:nvPr/>
        </p:nvSpPr>
        <p:spPr>
          <a:xfrm rot="5400000" flipH="1" flipV="1">
            <a:off x="81278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6" name="Teardrop 3"/>
          <p:cNvSpPr/>
          <p:nvPr/>
        </p:nvSpPr>
        <p:spPr>
          <a:xfrm rot="5400000" flipH="1" flipV="1">
            <a:off x="72853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7" name="Teardrop 3"/>
          <p:cNvSpPr/>
          <p:nvPr/>
        </p:nvSpPr>
        <p:spPr>
          <a:xfrm rot="5400000" flipH="1" flipV="1">
            <a:off x="98129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8" name="Teardrop 3"/>
          <p:cNvSpPr/>
          <p:nvPr/>
        </p:nvSpPr>
        <p:spPr>
          <a:xfrm rot="5400000" flipH="1" flipV="1">
            <a:off x="89703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9" name="Teardrop 3"/>
          <p:cNvSpPr/>
          <p:nvPr/>
        </p:nvSpPr>
        <p:spPr>
          <a:xfrm rot="5400000" flipH="1" flipV="1">
            <a:off x="11498011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0" name="Teardrop 3"/>
          <p:cNvSpPr/>
          <p:nvPr/>
        </p:nvSpPr>
        <p:spPr>
          <a:xfrm rot="5400000" flipH="1" flipV="1">
            <a:off x="106554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1" name="Teardrop 3"/>
          <p:cNvSpPr/>
          <p:nvPr/>
        </p:nvSpPr>
        <p:spPr>
          <a:xfrm rot="5400000" flipH="1" flipV="1">
            <a:off x="5449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2" name="Oval 591"/>
          <p:cNvSpPr/>
          <p:nvPr/>
        </p:nvSpPr>
        <p:spPr>
          <a:xfrm>
            <a:off x="66645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3" name="Oval 167"/>
          <p:cNvSpPr/>
          <p:nvPr/>
        </p:nvSpPr>
        <p:spPr>
          <a:xfrm>
            <a:off x="0" y="331699"/>
            <a:ext cx="93942" cy="4240302"/>
          </a:xfrm>
          <a:custGeom>
            <a:avLst/>
            <a:gdLst/>
            <a:ahLst/>
            <a:cxnLst/>
            <a:rect l="l" t="t" r="r" b="b"/>
            <a:pathLst>
              <a:path w="93942" h="4240302">
                <a:moveTo>
                  <a:pt x="9066" y="4229620"/>
                </a:moveTo>
                <a:cubicBezTo>
                  <a:pt x="23324" y="4229620"/>
                  <a:pt x="36761" y="4233136"/>
                  <a:pt x="48054" y="4240302"/>
                </a:cubicBezTo>
                <a:lnTo>
                  <a:pt x="0" y="4240302"/>
                </a:lnTo>
                <a:lnTo>
                  <a:pt x="0" y="4231451"/>
                </a:lnTo>
                <a:cubicBezTo>
                  <a:pt x="2881" y="4229788"/>
                  <a:pt x="5954" y="4229620"/>
                  <a:pt x="9066" y="4229620"/>
                </a:cubicBezTo>
                <a:close/>
                <a:moveTo>
                  <a:pt x="9066" y="3380947"/>
                </a:moveTo>
                <a:cubicBezTo>
                  <a:pt x="55942" y="3380947"/>
                  <a:pt x="93942" y="3418947"/>
                  <a:pt x="93942" y="3465822"/>
                </a:cubicBezTo>
                <a:cubicBezTo>
                  <a:pt x="93942" y="3512697"/>
                  <a:pt x="55942" y="3550697"/>
                  <a:pt x="9066" y="3550697"/>
                </a:cubicBezTo>
                <a:lnTo>
                  <a:pt x="0" y="3548867"/>
                </a:lnTo>
                <a:lnTo>
                  <a:pt x="0" y="3382777"/>
                </a:lnTo>
                <a:cubicBezTo>
                  <a:pt x="2881" y="3381115"/>
                  <a:pt x="5954" y="3380947"/>
                  <a:pt x="9066" y="3380947"/>
                </a:cubicBezTo>
                <a:close/>
                <a:moveTo>
                  <a:pt x="9066" y="2536768"/>
                </a:moveTo>
                <a:cubicBezTo>
                  <a:pt x="55942" y="2536768"/>
                  <a:pt x="93942" y="2574768"/>
                  <a:pt x="93942" y="2621643"/>
                </a:cubicBezTo>
                <a:cubicBezTo>
                  <a:pt x="93942" y="2668518"/>
                  <a:pt x="55942" y="2706518"/>
                  <a:pt x="9066" y="2706518"/>
                </a:cubicBezTo>
                <a:lnTo>
                  <a:pt x="0" y="2704688"/>
                </a:lnTo>
                <a:lnTo>
                  <a:pt x="0" y="2538598"/>
                </a:lnTo>
                <a:cubicBezTo>
                  <a:pt x="2881" y="2536936"/>
                  <a:pt x="5954" y="2536768"/>
                  <a:pt x="9066" y="2536768"/>
                </a:cubicBezTo>
                <a:close/>
                <a:moveTo>
                  <a:pt x="9066" y="1688095"/>
                </a:moveTo>
                <a:cubicBezTo>
                  <a:pt x="55942" y="1688095"/>
                  <a:pt x="93942" y="1726095"/>
                  <a:pt x="93942" y="1772970"/>
                </a:cubicBezTo>
                <a:cubicBezTo>
                  <a:pt x="93942" y="1819845"/>
                  <a:pt x="55942" y="1857845"/>
                  <a:pt x="9066" y="1857845"/>
                </a:cubicBezTo>
                <a:lnTo>
                  <a:pt x="0" y="1856015"/>
                </a:lnTo>
                <a:lnTo>
                  <a:pt x="0" y="1689925"/>
                </a:lnTo>
                <a:cubicBezTo>
                  <a:pt x="2881" y="1688263"/>
                  <a:pt x="5954" y="1688095"/>
                  <a:pt x="9066" y="1688095"/>
                </a:cubicBezTo>
                <a:close/>
                <a:moveTo>
                  <a:pt x="9066" y="845498"/>
                </a:moveTo>
                <a:cubicBezTo>
                  <a:pt x="55942" y="845498"/>
                  <a:pt x="93942" y="883498"/>
                  <a:pt x="93942" y="930373"/>
                </a:cubicBezTo>
                <a:cubicBezTo>
                  <a:pt x="93942" y="977248"/>
                  <a:pt x="55942" y="1015248"/>
                  <a:pt x="9066" y="1015248"/>
                </a:cubicBezTo>
                <a:lnTo>
                  <a:pt x="0" y="1013418"/>
                </a:lnTo>
                <a:lnTo>
                  <a:pt x="0" y="847328"/>
                </a:lnTo>
                <a:cubicBezTo>
                  <a:pt x="2881" y="845666"/>
                  <a:pt x="5954" y="845498"/>
                  <a:pt x="9066" y="845498"/>
                </a:cubicBezTo>
                <a:close/>
                <a:moveTo>
                  <a:pt x="9066" y="0"/>
                </a:moveTo>
                <a:cubicBezTo>
                  <a:pt x="55942" y="0"/>
                  <a:pt x="93942" y="38000"/>
                  <a:pt x="93942" y="84875"/>
                </a:cubicBezTo>
                <a:cubicBezTo>
                  <a:pt x="93942" y="131750"/>
                  <a:pt x="55942" y="169750"/>
                  <a:pt x="9066" y="169750"/>
                </a:cubicBezTo>
                <a:lnTo>
                  <a:pt x="0" y="167920"/>
                </a:lnTo>
                <a:lnTo>
                  <a:pt x="0" y="1830"/>
                </a:lnTo>
                <a:cubicBezTo>
                  <a:pt x="2881" y="167"/>
                  <a:pt x="5954" y="0"/>
                  <a:pt x="90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4" name="Oval 593"/>
          <p:cNvSpPr/>
          <p:nvPr/>
        </p:nvSpPr>
        <p:spPr>
          <a:xfrm>
            <a:off x="7667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5" name="Oval 594"/>
          <p:cNvSpPr/>
          <p:nvPr/>
        </p:nvSpPr>
        <p:spPr>
          <a:xfrm>
            <a:off x="16092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6" name="Oval 595"/>
          <p:cNvSpPr/>
          <p:nvPr/>
        </p:nvSpPr>
        <p:spPr>
          <a:xfrm>
            <a:off x="24518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7" name="Oval 596"/>
          <p:cNvSpPr/>
          <p:nvPr/>
        </p:nvSpPr>
        <p:spPr>
          <a:xfrm>
            <a:off x="32943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8" name="Oval 597"/>
          <p:cNvSpPr/>
          <p:nvPr/>
        </p:nvSpPr>
        <p:spPr>
          <a:xfrm>
            <a:off x="41368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9" name="Oval 598"/>
          <p:cNvSpPr/>
          <p:nvPr/>
        </p:nvSpPr>
        <p:spPr>
          <a:xfrm>
            <a:off x="49794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0" name="Oval 599"/>
          <p:cNvSpPr/>
          <p:nvPr/>
        </p:nvSpPr>
        <p:spPr>
          <a:xfrm>
            <a:off x="58219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1" name="Oval 600"/>
          <p:cNvSpPr/>
          <p:nvPr/>
        </p:nvSpPr>
        <p:spPr>
          <a:xfrm>
            <a:off x="83495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2" name="Oval 601"/>
          <p:cNvSpPr/>
          <p:nvPr/>
        </p:nvSpPr>
        <p:spPr>
          <a:xfrm>
            <a:off x="75070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3" name="Oval 602"/>
          <p:cNvSpPr/>
          <p:nvPr/>
        </p:nvSpPr>
        <p:spPr>
          <a:xfrm>
            <a:off x="100346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4" name="Oval 603"/>
          <p:cNvSpPr/>
          <p:nvPr/>
        </p:nvSpPr>
        <p:spPr>
          <a:xfrm>
            <a:off x="91921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5" name="Oval 604"/>
          <p:cNvSpPr/>
          <p:nvPr/>
        </p:nvSpPr>
        <p:spPr>
          <a:xfrm>
            <a:off x="11719750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6" name="Oval 605"/>
          <p:cNvSpPr/>
          <p:nvPr/>
        </p:nvSpPr>
        <p:spPr>
          <a:xfrm>
            <a:off x="108772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7" name="Teardrop 3"/>
          <p:cNvSpPr/>
          <p:nvPr/>
        </p:nvSpPr>
        <p:spPr>
          <a:xfrm rot="5400000" flipH="1" flipV="1">
            <a:off x="60211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8" name="Teardrop 3"/>
          <p:cNvSpPr/>
          <p:nvPr/>
        </p:nvSpPr>
        <p:spPr>
          <a:xfrm rot="5400000" flipH="1" flipV="1">
            <a:off x="9659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9" name="Teardrop 3"/>
          <p:cNvSpPr/>
          <p:nvPr/>
        </p:nvSpPr>
        <p:spPr>
          <a:xfrm rot="5400000" flipH="1" flipV="1">
            <a:off x="18084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0" name="Teardrop 3"/>
          <p:cNvSpPr/>
          <p:nvPr/>
        </p:nvSpPr>
        <p:spPr>
          <a:xfrm rot="5400000" flipH="1" flipV="1">
            <a:off x="26510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1" name="Teardrop 3"/>
          <p:cNvSpPr/>
          <p:nvPr/>
        </p:nvSpPr>
        <p:spPr>
          <a:xfrm rot="5400000" flipH="1" flipV="1">
            <a:off x="34935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2" name="Teardrop 3"/>
          <p:cNvSpPr/>
          <p:nvPr/>
        </p:nvSpPr>
        <p:spPr>
          <a:xfrm rot="5400000" flipH="1" flipV="1">
            <a:off x="43361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3" name="Teardrop 3"/>
          <p:cNvSpPr/>
          <p:nvPr/>
        </p:nvSpPr>
        <p:spPr>
          <a:xfrm rot="5400000" flipH="1" flipV="1">
            <a:off x="51786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4" name="Teardrop 3"/>
          <p:cNvSpPr/>
          <p:nvPr/>
        </p:nvSpPr>
        <p:spPr>
          <a:xfrm rot="5400000" flipH="1" flipV="1">
            <a:off x="77062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5" name="Teardrop 3"/>
          <p:cNvSpPr/>
          <p:nvPr/>
        </p:nvSpPr>
        <p:spPr>
          <a:xfrm rot="5400000" flipH="1" flipV="1">
            <a:off x="68637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6" name="Teardrop 3"/>
          <p:cNvSpPr/>
          <p:nvPr/>
        </p:nvSpPr>
        <p:spPr>
          <a:xfrm rot="5400000" flipH="1" flipV="1">
            <a:off x="93913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7" name="Teardrop 3"/>
          <p:cNvSpPr/>
          <p:nvPr/>
        </p:nvSpPr>
        <p:spPr>
          <a:xfrm rot="5400000" flipH="1" flipV="1">
            <a:off x="85488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8" name="Teardrop 3"/>
          <p:cNvSpPr/>
          <p:nvPr/>
        </p:nvSpPr>
        <p:spPr>
          <a:xfrm rot="5400000" flipH="1" flipV="1">
            <a:off x="11076421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9" name="Teardrop 3"/>
          <p:cNvSpPr/>
          <p:nvPr/>
        </p:nvSpPr>
        <p:spPr>
          <a:xfrm rot="5400000" flipH="1" flipV="1">
            <a:off x="102338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0" name="Teardrop 3"/>
          <p:cNvSpPr/>
          <p:nvPr/>
        </p:nvSpPr>
        <p:spPr>
          <a:xfrm rot="5400000" flipH="1" flipV="1">
            <a:off x="1234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1" name="Teardrop 3"/>
          <p:cNvSpPr/>
          <p:nvPr/>
        </p:nvSpPr>
        <p:spPr>
          <a:xfrm rot="5400000" flipH="1" flipV="1">
            <a:off x="11760003" y="685578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69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2" name="Oval 621"/>
          <p:cNvSpPr/>
          <p:nvPr/>
        </p:nvSpPr>
        <p:spPr>
          <a:xfrm>
            <a:off x="70866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3" name="Oval 622"/>
          <p:cNvSpPr/>
          <p:nvPr/>
        </p:nvSpPr>
        <p:spPr>
          <a:xfrm>
            <a:off x="3463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4" name="Oval 623"/>
          <p:cNvSpPr/>
          <p:nvPr/>
        </p:nvSpPr>
        <p:spPr>
          <a:xfrm>
            <a:off x="11888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5" name="Oval 624"/>
          <p:cNvSpPr/>
          <p:nvPr/>
        </p:nvSpPr>
        <p:spPr>
          <a:xfrm>
            <a:off x="20314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6" name="Oval 625"/>
          <p:cNvSpPr/>
          <p:nvPr/>
        </p:nvSpPr>
        <p:spPr>
          <a:xfrm>
            <a:off x="28739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7" name="Oval 626"/>
          <p:cNvSpPr/>
          <p:nvPr/>
        </p:nvSpPr>
        <p:spPr>
          <a:xfrm>
            <a:off x="37164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8" name="Oval 627"/>
          <p:cNvSpPr/>
          <p:nvPr/>
        </p:nvSpPr>
        <p:spPr>
          <a:xfrm>
            <a:off x="45590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9" name="Oval 628"/>
          <p:cNvSpPr/>
          <p:nvPr/>
        </p:nvSpPr>
        <p:spPr>
          <a:xfrm>
            <a:off x="54015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0" name="Oval 629"/>
          <p:cNvSpPr/>
          <p:nvPr/>
        </p:nvSpPr>
        <p:spPr>
          <a:xfrm>
            <a:off x="62441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1" name="Oval 630"/>
          <p:cNvSpPr/>
          <p:nvPr/>
        </p:nvSpPr>
        <p:spPr>
          <a:xfrm>
            <a:off x="87717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2" name="Oval 631"/>
          <p:cNvSpPr/>
          <p:nvPr/>
        </p:nvSpPr>
        <p:spPr>
          <a:xfrm>
            <a:off x="79291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3" name="Oval 632"/>
          <p:cNvSpPr/>
          <p:nvPr/>
        </p:nvSpPr>
        <p:spPr>
          <a:xfrm>
            <a:off x="104568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4" name="Oval 633"/>
          <p:cNvSpPr/>
          <p:nvPr/>
        </p:nvSpPr>
        <p:spPr>
          <a:xfrm>
            <a:off x="96142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5" name="Oval 860"/>
          <p:cNvSpPr/>
          <p:nvPr/>
        </p:nvSpPr>
        <p:spPr>
          <a:xfrm>
            <a:off x="12141892" y="758852"/>
            <a:ext cx="50109" cy="3538433"/>
          </a:xfrm>
          <a:custGeom>
            <a:avLst/>
            <a:gdLst/>
            <a:ahLst/>
            <a:cxnLst/>
            <a:rect l="l" t="t" r="r" b="b"/>
            <a:pathLst>
              <a:path w="50109" h="3538433">
                <a:moveTo>
                  <a:pt x="50109" y="3384355"/>
                </a:moveTo>
                <a:lnTo>
                  <a:pt x="50109" y="3538433"/>
                </a:lnTo>
                <a:cubicBezTo>
                  <a:pt x="20497" y="3525461"/>
                  <a:pt x="0" y="3495821"/>
                  <a:pt x="0" y="3461394"/>
                </a:cubicBezTo>
                <a:cubicBezTo>
                  <a:pt x="0" y="3426967"/>
                  <a:pt x="20497" y="3397327"/>
                  <a:pt x="50109" y="3384355"/>
                </a:cubicBezTo>
                <a:close/>
                <a:moveTo>
                  <a:pt x="50109" y="2538350"/>
                </a:moveTo>
                <a:lnTo>
                  <a:pt x="50109" y="2692428"/>
                </a:lnTo>
                <a:cubicBezTo>
                  <a:pt x="20497" y="2679456"/>
                  <a:pt x="0" y="2649816"/>
                  <a:pt x="0" y="2615389"/>
                </a:cubicBezTo>
                <a:cubicBezTo>
                  <a:pt x="0" y="2580962"/>
                  <a:pt x="20497" y="2551322"/>
                  <a:pt x="50109" y="2538350"/>
                </a:cubicBezTo>
                <a:close/>
                <a:moveTo>
                  <a:pt x="50109" y="1688095"/>
                </a:moveTo>
                <a:lnTo>
                  <a:pt x="50109" y="1842173"/>
                </a:lnTo>
                <a:cubicBezTo>
                  <a:pt x="20497" y="1829201"/>
                  <a:pt x="0" y="1799561"/>
                  <a:pt x="0" y="1765134"/>
                </a:cubicBezTo>
                <a:cubicBezTo>
                  <a:pt x="0" y="1730707"/>
                  <a:pt x="20497" y="1701067"/>
                  <a:pt x="50109" y="1688095"/>
                </a:cubicBezTo>
                <a:close/>
                <a:moveTo>
                  <a:pt x="50109" y="845498"/>
                </a:moveTo>
                <a:lnTo>
                  <a:pt x="50109" y="999576"/>
                </a:lnTo>
                <a:cubicBezTo>
                  <a:pt x="20497" y="986604"/>
                  <a:pt x="0" y="956964"/>
                  <a:pt x="0" y="922537"/>
                </a:cubicBezTo>
                <a:cubicBezTo>
                  <a:pt x="0" y="888110"/>
                  <a:pt x="20497" y="858470"/>
                  <a:pt x="50109" y="845498"/>
                </a:cubicBezTo>
                <a:close/>
                <a:moveTo>
                  <a:pt x="50109" y="0"/>
                </a:moveTo>
                <a:lnTo>
                  <a:pt x="50109" y="154078"/>
                </a:lnTo>
                <a:cubicBezTo>
                  <a:pt x="20497" y="141106"/>
                  <a:pt x="0" y="111466"/>
                  <a:pt x="0" y="77039"/>
                </a:cubicBezTo>
                <a:cubicBezTo>
                  <a:pt x="0" y="42612"/>
                  <a:pt x="20497" y="12972"/>
                  <a:pt x="50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6" name="Oval 635"/>
          <p:cNvSpPr/>
          <p:nvPr/>
        </p:nvSpPr>
        <p:spPr>
          <a:xfrm>
            <a:off x="112993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7" name="Teardrop 3"/>
          <p:cNvSpPr/>
          <p:nvPr/>
        </p:nvSpPr>
        <p:spPr>
          <a:xfrm rot="5400000" flipH="1" flipV="1">
            <a:off x="61740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8" name="Teardrop 3"/>
          <p:cNvSpPr/>
          <p:nvPr/>
        </p:nvSpPr>
        <p:spPr>
          <a:xfrm rot="5400000" flipH="1" flipV="1">
            <a:off x="11187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9" name="Teardrop 3"/>
          <p:cNvSpPr/>
          <p:nvPr/>
        </p:nvSpPr>
        <p:spPr>
          <a:xfrm rot="5400000" flipH="1" flipV="1">
            <a:off x="19613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0" name="Teardrop 3"/>
          <p:cNvSpPr/>
          <p:nvPr/>
        </p:nvSpPr>
        <p:spPr>
          <a:xfrm rot="5400000" flipH="1" flipV="1">
            <a:off x="28038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1" name="Teardrop 3"/>
          <p:cNvSpPr/>
          <p:nvPr/>
        </p:nvSpPr>
        <p:spPr>
          <a:xfrm rot="5400000" flipH="1" flipV="1">
            <a:off x="36463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2" name="Teardrop 3"/>
          <p:cNvSpPr/>
          <p:nvPr/>
        </p:nvSpPr>
        <p:spPr>
          <a:xfrm rot="5400000" flipH="1" flipV="1">
            <a:off x="44889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3" name="Teardrop 3"/>
          <p:cNvSpPr/>
          <p:nvPr/>
        </p:nvSpPr>
        <p:spPr>
          <a:xfrm rot="5400000" flipH="1" flipV="1">
            <a:off x="53314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4" name="Teardrop 3"/>
          <p:cNvSpPr/>
          <p:nvPr/>
        </p:nvSpPr>
        <p:spPr>
          <a:xfrm rot="5400000" flipH="1" flipV="1">
            <a:off x="78590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5" name="Teardrop 3"/>
          <p:cNvSpPr/>
          <p:nvPr/>
        </p:nvSpPr>
        <p:spPr>
          <a:xfrm rot="5400000" flipH="1" flipV="1">
            <a:off x="70165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6" name="Teardrop 3"/>
          <p:cNvSpPr/>
          <p:nvPr/>
        </p:nvSpPr>
        <p:spPr>
          <a:xfrm rot="5400000" flipH="1" flipV="1">
            <a:off x="95441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7" name="Teardrop 3"/>
          <p:cNvSpPr/>
          <p:nvPr/>
        </p:nvSpPr>
        <p:spPr>
          <a:xfrm rot="5400000" flipH="1" flipV="1">
            <a:off x="87016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8" name="Teardrop 3"/>
          <p:cNvSpPr/>
          <p:nvPr/>
        </p:nvSpPr>
        <p:spPr>
          <a:xfrm rot="5400000" flipH="1" flipV="1">
            <a:off x="11229252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9" name="Teardrop 3"/>
          <p:cNvSpPr/>
          <p:nvPr/>
        </p:nvSpPr>
        <p:spPr>
          <a:xfrm rot="5400000" flipH="1" flipV="1">
            <a:off x="103867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0" name="Teardrop 3"/>
          <p:cNvSpPr/>
          <p:nvPr/>
        </p:nvSpPr>
        <p:spPr>
          <a:xfrm rot="5400000" flipH="1" flipV="1">
            <a:off x="2762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8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2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1" name="Teardrop 3"/>
          <p:cNvSpPr/>
          <p:nvPr/>
        </p:nvSpPr>
        <p:spPr>
          <a:xfrm rot="5400000" flipH="1" flipV="1">
            <a:off x="11908617" y="4923"/>
            <a:ext cx="298552" cy="268215"/>
          </a:xfrm>
          <a:custGeom>
            <a:avLst/>
            <a:gdLst/>
            <a:ahLst/>
            <a:cxnLst/>
            <a:rect l="l" t="t" r="r" b="b"/>
            <a:pathLst>
              <a:path w="298552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298552" y="138"/>
                </a:moveTo>
                <a:lnTo>
                  <a:pt x="298552" y="11636"/>
                </a:lnTo>
                <a:cubicBezTo>
                  <a:pt x="298344" y="11511"/>
                  <a:pt x="298133" y="11506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4" y="189232"/>
                  <a:pt x="256525" y="205210"/>
                  <a:pt x="272877" y="215167"/>
                </a:cubicBezTo>
                <a:lnTo>
                  <a:pt x="298552" y="215277"/>
                </a:lnTo>
                <a:lnTo>
                  <a:pt x="298552" y="221928"/>
                </a:lnTo>
                <a:cubicBezTo>
                  <a:pt x="276711" y="221632"/>
                  <a:pt x="254816" y="229876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0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29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2" name="Oval 881"/>
          <p:cNvSpPr/>
          <p:nvPr/>
        </p:nvSpPr>
        <p:spPr>
          <a:xfrm>
            <a:off x="34633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3" name="Oval 882"/>
          <p:cNvSpPr/>
          <p:nvPr/>
        </p:nvSpPr>
        <p:spPr>
          <a:xfrm>
            <a:off x="118887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4" name="Oval 883"/>
          <p:cNvSpPr/>
          <p:nvPr/>
        </p:nvSpPr>
        <p:spPr>
          <a:xfrm>
            <a:off x="2031413" y="-10245"/>
            <a:ext cx="10160587" cy="84875"/>
          </a:xfrm>
          <a:custGeom>
            <a:avLst/>
            <a:gdLst/>
            <a:ahLst/>
            <a:cxnLst/>
            <a:rect l="l" t="t" r="r" b="b"/>
            <a:pathLst>
              <a:path w="10160587" h="84875">
                <a:moveTo>
                  <a:pt x="10110479" y="0"/>
                </a:moveTo>
                <a:lnTo>
                  <a:pt x="10160587" y="0"/>
                </a:lnTo>
                <a:lnTo>
                  <a:pt x="10160587" y="77038"/>
                </a:lnTo>
                <a:cubicBezTo>
                  <a:pt x="10130976" y="64066"/>
                  <a:pt x="10110479" y="34427"/>
                  <a:pt x="10110479" y="0"/>
                </a:cubicBezTo>
                <a:close/>
                <a:moveTo>
                  <a:pt x="9267940" y="0"/>
                </a:moveTo>
                <a:lnTo>
                  <a:pt x="9437692" y="0"/>
                </a:lnTo>
                <a:cubicBezTo>
                  <a:pt x="9437692" y="46875"/>
                  <a:pt x="9399692" y="84875"/>
                  <a:pt x="9352816" y="84875"/>
                </a:cubicBezTo>
                <a:cubicBezTo>
                  <a:pt x="9305940" y="84875"/>
                  <a:pt x="9267940" y="46875"/>
                  <a:pt x="9267940" y="0"/>
                </a:cubicBezTo>
                <a:close/>
                <a:moveTo>
                  <a:pt x="8425400" y="0"/>
                </a:moveTo>
                <a:lnTo>
                  <a:pt x="8595152" y="0"/>
                </a:lnTo>
                <a:cubicBezTo>
                  <a:pt x="8595152" y="46875"/>
                  <a:pt x="8557152" y="84875"/>
                  <a:pt x="8510276" y="84875"/>
                </a:cubicBezTo>
                <a:cubicBezTo>
                  <a:pt x="8463400" y="84875"/>
                  <a:pt x="8425400" y="46875"/>
                  <a:pt x="8425400" y="0"/>
                </a:cubicBezTo>
                <a:close/>
                <a:moveTo>
                  <a:pt x="7582860" y="0"/>
                </a:moveTo>
                <a:lnTo>
                  <a:pt x="7752612" y="0"/>
                </a:lnTo>
                <a:cubicBezTo>
                  <a:pt x="7752612" y="46875"/>
                  <a:pt x="7714612" y="84875"/>
                  <a:pt x="7667736" y="84875"/>
                </a:cubicBezTo>
                <a:cubicBezTo>
                  <a:pt x="7620860" y="84875"/>
                  <a:pt x="7582860" y="46875"/>
                  <a:pt x="7582860" y="0"/>
                </a:cubicBezTo>
                <a:close/>
                <a:moveTo>
                  <a:pt x="6740320" y="0"/>
                </a:moveTo>
                <a:lnTo>
                  <a:pt x="6910072" y="0"/>
                </a:lnTo>
                <a:cubicBezTo>
                  <a:pt x="6910072" y="46875"/>
                  <a:pt x="6872072" y="84875"/>
                  <a:pt x="6825196" y="84875"/>
                </a:cubicBezTo>
                <a:cubicBezTo>
                  <a:pt x="6778320" y="84875"/>
                  <a:pt x="6740320" y="46875"/>
                  <a:pt x="6740320" y="0"/>
                </a:cubicBezTo>
                <a:close/>
                <a:moveTo>
                  <a:pt x="5897780" y="0"/>
                </a:moveTo>
                <a:lnTo>
                  <a:pt x="6067532" y="0"/>
                </a:lnTo>
                <a:cubicBezTo>
                  <a:pt x="6067532" y="46875"/>
                  <a:pt x="6029532" y="84875"/>
                  <a:pt x="5982656" y="84875"/>
                </a:cubicBezTo>
                <a:cubicBezTo>
                  <a:pt x="5935780" y="84875"/>
                  <a:pt x="5897780" y="46875"/>
                  <a:pt x="5897780" y="0"/>
                </a:cubicBezTo>
                <a:close/>
                <a:moveTo>
                  <a:pt x="5055240" y="0"/>
                </a:moveTo>
                <a:lnTo>
                  <a:pt x="5224992" y="0"/>
                </a:lnTo>
                <a:cubicBezTo>
                  <a:pt x="5224992" y="46875"/>
                  <a:pt x="5186992" y="84875"/>
                  <a:pt x="5140116" y="84875"/>
                </a:cubicBezTo>
                <a:cubicBezTo>
                  <a:pt x="5093240" y="84875"/>
                  <a:pt x="5055240" y="46875"/>
                  <a:pt x="5055240" y="0"/>
                </a:cubicBezTo>
                <a:close/>
                <a:moveTo>
                  <a:pt x="4212700" y="0"/>
                </a:moveTo>
                <a:lnTo>
                  <a:pt x="4382452" y="0"/>
                </a:lnTo>
                <a:cubicBezTo>
                  <a:pt x="4382452" y="46875"/>
                  <a:pt x="4344452" y="84875"/>
                  <a:pt x="4297576" y="84875"/>
                </a:cubicBezTo>
                <a:cubicBezTo>
                  <a:pt x="4250700" y="84875"/>
                  <a:pt x="4212700" y="46875"/>
                  <a:pt x="4212700" y="0"/>
                </a:cubicBezTo>
                <a:close/>
                <a:moveTo>
                  <a:pt x="3370160" y="0"/>
                </a:moveTo>
                <a:lnTo>
                  <a:pt x="3539912" y="0"/>
                </a:lnTo>
                <a:cubicBezTo>
                  <a:pt x="3539912" y="46875"/>
                  <a:pt x="3501912" y="84875"/>
                  <a:pt x="3455036" y="84875"/>
                </a:cubicBezTo>
                <a:cubicBezTo>
                  <a:pt x="3408160" y="84875"/>
                  <a:pt x="3370160" y="46875"/>
                  <a:pt x="3370160" y="0"/>
                </a:cubicBezTo>
                <a:close/>
                <a:moveTo>
                  <a:pt x="2527620" y="0"/>
                </a:moveTo>
                <a:lnTo>
                  <a:pt x="2697372" y="0"/>
                </a:lnTo>
                <a:cubicBezTo>
                  <a:pt x="2697372" y="46875"/>
                  <a:pt x="2659372" y="84875"/>
                  <a:pt x="2612496" y="84875"/>
                </a:cubicBezTo>
                <a:cubicBezTo>
                  <a:pt x="2565620" y="84875"/>
                  <a:pt x="2527620" y="46875"/>
                  <a:pt x="2527620" y="0"/>
                </a:cubicBezTo>
                <a:close/>
                <a:moveTo>
                  <a:pt x="1685080" y="0"/>
                </a:moveTo>
                <a:lnTo>
                  <a:pt x="1854832" y="0"/>
                </a:lnTo>
                <a:cubicBezTo>
                  <a:pt x="1854832" y="46875"/>
                  <a:pt x="1816832" y="84875"/>
                  <a:pt x="1769956" y="84875"/>
                </a:cubicBezTo>
                <a:cubicBezTo>
                  <a:pt x="1723080" y="84875"/>
                  <a:pt x="1685080" y="46875"/>
                  <a:pt x="1685080" y="0"/>
                </a:cubicBezTo>
                <a:close/>
                <a:moveTo>
                  <a:pt x="842540" y="0"/>
                </a:moveTo>
                <a:lnTo>
                  <a:pt x="1012292" y="0"/>
                </a:lnTo>
                <a:cubicBezTo>
                  <a:pt x="1012292" y="46875"/>
                  <a:pt x="974292" y="84875"/>
                  <a:pt x="927416" y="84875"/>
                </a:cubicBezTo>
                <a:cubicBezTo>
                  <a:pt x="880540" y="84875"/>
                  <a:pt x="842540" y="46875"/>
                  <a:pt x="842540" y="0"/>
                </a:cubicBezTo>
                <a:close/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5" name="Teardrop 3"/>
          <p:cNvSpPr/>
          <p:nvPr/>
        </p:nvSpPr>
        <p:spPr>
          <a:xfrm rot="5400000" flipH="1" flipV="1">
            <a:off x="64427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6" name="Teardrop 3"/>
          <p:cNvSpPr/>
          <p:nvPr/>
        </p:nvSpPr>
        <p:spPr>
          <a:xfrm rot="5400000" flipH="1" flipV="1">
            <a:off x="-148774" y="110381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7" name="Teardrop 3"/>
          <p:cNvSpPr/>
          <p:nvPr/>
        </p:nvSpPr>
        <p:spPr>
          <a:xfrm rot="5400000" flipH="1" flipV="1">
            <a:off x="13875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8" name="Teardrop 3"/>
          <p:cNvSpPr/>
          <p:nvPr/>
        </p:nvSpPr>
        <p:spPr>
          <a:xfrm rot="5400000" flipH="1" flipV="1">
            <a:off x="22300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9" name="Teardrop 3"/>
          <p:cNvSpPr/>
          <p:nvPr/>
        </p:nvSpPr>
        <p:spPr>
          <a:xfrm rot="5400000" flipH="1" flipV="1">
            <a:off x="30726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0" name="Teardrop 3"/>
          <p:cNvSpPr/>
          <p:nvPr/>
        </p:nvSpPr>
        <p:spPr>
          <a:xfrm rot="5400000" flipH="1" flipV="1">
            <a:off x="39151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1" name="Teardrop 3"/>
          <p:cNvSpPr/>
          <p:nvPr/>
        </p:nvSpPr>
        <p:spPr>
          <a:xfrm rot="5400000" flipH="1" flipV="1">
            <a:off x="47576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2" name="Teardrop 3"/>
          <p:cNvSpPr/>
          <p:nvPr/>
        </p:nvSpPr>
        <p:spPr>
          <a:xfrm rot="5400000" flipH="1" flipV="1">
            <a:off x="56002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3" name="Teardrop 3"/>
          <p:cNvSpPr/>
          <p:nvPr/>
        </p:nvSpPr>
        <p:spPr>
          <a:xfrm rot="5400000" flipH="1" flipV="1">
            <a:off x="81278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4" name="Teardrop 3"/>
          <p:cNvSpPr/>
          <p:nvPr/>
        </p:nvSpPr>
        <p:spPr>
          <a:xfrm rot="5400000" flipH="1" flipV="1">
            <a:off x="72853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5" name="Teardrop 3"/>
          <p:cNvSpPr/>
          <p:nvPr/>
        </p:nvSpPr>
        <p:spPr>
          <a:xfrm rot="5400000" flipH="1" flipV="1">
            <a:off x="98129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6" name="Teardrop 3"/>
          <p:cNvSpPr/>
          <p:nvPr/>
        </p:nvSpPr>
        <p:spPr>
          <a:xfrm rot="5400000" flipH="1" flipV="1">
            <a:off x="89703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7" name="Teardrop 3"/>
          <p:cNvSpPr/>
          <p:nvPr/>
        </p:nvSpPr>
        <p:spPr>
          <a:xfrm rot="5400000" flipH="1" flipV="1">
            <a:off x="11498011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8" name="Teardrop 3"/>
          <p:cNvSpPr/>
          <p:nvPr/>
        </p:nvSpPr>
        <p:spPr>
          <a:xfrm rot="5400000" flipH="1" flipV="1">
            <a:off x="106554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9" name="Teardrop 3"/>
          <p:cNvSpPr/>
          <p:nvPr/>
        </p:nvSpPr>
        <p:spPr>
          <a:xfrm rot="5400000" flipH="1" flipV="1">
            <a:off x="5449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0" name="Oval 669"/>
          <p:cNvSpPr/>
          <p:nvPr/>
        </p:nvSpPr>
        <p:spPr>
          <a:xfrm>
            <a:off x="66645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1" name="Oval 670"/>
          <p:cNvSpPr/>
          <p:nvPr/>
        </p:nvSpPr>
        <p:spPr>
          <a:xfrm>
            <a:off x="7667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2" name="Oval 671"/>
          <p:cNvSpPr/>
          <p:nvPr/>
        </p:nvSpPr>
        <p:spPr>
          <a:xfrm>
            <a:off x="16092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3" name="Oval 672"/>
          <p:cNvSpPr/>
          <p:nvPr/>
        </p:nvSpPr>
        <p:spPr>
          <a:xfrm>
            <a:off x="24518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4" name="Oval 673"/>
          <p:cNvSpPr/>
          <p:nvPr/>
        </p:nvSpPr>
        <p:spPr>
          <a:xfrm>
            <a:off x="32943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5" name="Oval 674"/>
          <p:cNvSpPr/>
          <p:nvPr/>
        </p:nvSpPr>
        <p:spPr>
          <a:xfrm>
            <a:off x="41368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6" name="Oval 675"/>
          <p:cNvSpPr/>
          <p:nvPr/>
        </p:nvSpPr>
        <p:spPr>
          <a:xfrm>
            <a:off x="49794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7" name="Oval 676"/>
          <p:cNvSpPr/>
          <p:nvPr/>
        </p:nvSpPr>
        <p:spPr>
          <a:xfrm>
            <a:off x="58219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8" name="Oval 677"/>
          <p:cNvSpPr/>
          <p:nvPr/>
        </p:nvSpPr>
        <p:spPr>
          <a:xfrm>
            <a:off x="83495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9" name="Oval 678"/>
          <p:cNvSpPr/>
          <p:nvPr/>
        </p:nvSpPr>
        <p:spPr>
          <a:xfrm>
            <a:off x="75070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0" name="Oval 679"/>
          <p:cNvSpPr/>
          <p:nvPr/>
        </p:nvSpPr>
        <p:spPr>
          <a:xfrm>
            <a:off x="100346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1" name="Oval 680"/>
          <p:cNvSpPr/>
          <p:nvPr/>
        </p:nvSpPr>
        <p:spPr>
          <a:xfrm>
            <a:off x="91921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2" name="Oval 681"/>
          <p:cNvSpPr/>
          <p:nvPr/>
        </p:nvSpPr>
        <p:spPr>
          <a:xfrm>
            <a:off x="11719750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3" name="Oval 682"/>
          <p:cNvSpPr/>
          <p:nvPr/>
        </p:nvSpPr>
        <p:spPr>
          <a:xfrm>
            <a:off x="108772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4" name="Teardrop 3"/>
          <p:cNvSpPr/>
          <p:nvPr/>
        </p:nvSpPr>
        <p:spPr>
          <a:xfrm rot="5400000" flipH="1" flipV="1">
            <a:off x="60211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5" name="Teardrop 3"/>
          <p:cNvSpPr/>
          <p:nvPr/>
        </p:nvSpPr>
        <p:spPr>
          <a:xfrm rot="5400000" flipH="1" flipV="1">
            <a:off x="9659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6" name="Teardrop 3"/>
          <p:cNvSpPr/>
          <p:nvPr/>
        </p:nvSpPr>
        <p:spPr>
          <a:xfrm rot="5400000" flipH="1" flipV="1">
            <a:off x="18084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7" name="Teardrop 3"/>
          <p:cNvSpPr/>
          <p:nvPr/>
        </p:nvSpPr>
        <p:spPr>
          <a:xfrm rot="5400000" flipH="1" flipV="1">
            <a:off x="26510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8" name="Teardrop 3"/>
          <p:cNvSpPr/>
          <p:nvPr/>
        </p:nvSpPr>
        <p:spPr>
          <a:xfrm rot="5400000" flipH="1" flipV="1">
            <a:off x="34935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9" name="Teardrop 3"/>
          <p:cNvSpPr/>
          <p:nvPr/>
        </p:nvSpPr>
        <p:spPr>
          <a:xfrm rot="5400000" flipH="1" flipV="1">
            <a:off x="43361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0" name="Teardrop 3"/>
          <p:cNvSpPr/>
          <p:nvPr/>
        </p:nvSpPr>
        <p:spPr>
          <a:xfrm rot="5400000" flipH="1" flipV="1">
            <a:off x="51786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1" name="Teardrop 3"/>
          <p:cNvSpPr/>
          <p:nvPr/>
        </p:nvSpPr>
        <p:spPr>
          <a:xfrm rot="5400000" flipH="1" flipV="1">
            <a:off x="77062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2" name="Teardrop 3"/>
          <p:cNvSpPr/>
          <p:nvPr/>
        </p:nvSpPr>
        <p:spPr>
          <a:xfrm rot="5400000" flipH="1" flipV="1">
            <a:off x="68637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3" name="Teardrop 3"/>
          <p:cNvSpPr/>
          <p:nvPr/>
        </p:nvSpPr>
        <p:spPr>
          <a:xfrm rot="5400000" flipH="1" flipV="1">
            <a:off x="93913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4" name="Teardrop 3"/>
          <p:cNvSpPr/>
          <p:nvPr/>
        </p:nvSpPr>
        <p:spPr>
          <a:xfrm rot="5400000" flipH="1" flipV="1">
            <a:off x="85488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5" name="Teardrop 3"/>
          <p:cNvSpPr/>
          <p:nvPr/>
        </p:nvSpPr>
        <p:spPr>
          <a:xfrm rot="5400000" flipH="1" flipV="1">
            <a:off x="11076421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6" name="Teardrop 3"/>
          <p:cNvSpPr/>
          <p:nvPr/>
        </p:nvSpPr>
        <p:spPr>
          <a:xfrm rot="5400000" flipH="1" flipV="1">
            <a:off x="102338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7" name="Teardrop 3"/>
          <p:cNvSpPr/>
          <p:nvPr/>
        </p:nvSpPr>
        <p:spPr>
          <a:xfrm rot="5400000" flipH="1" flipV="1">
            <a:off x="1234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8" name="Teardrop 3"/>
          <p:cNvSpPr/>
          <p:nvPr/>
        </p:nvSpPr>
        <p:spPr>
          <a:xfrm rot="5400000" flipH="1" flipV="1">
            <a:off x="11760002" y="1531078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9" name="Oval 698"/>
          <p:cNvSpPr/>
          <p:nvPr/>
        </p:nvSpPr>
        <p:spPr>
          <a:xfrm>
            <a:off x="70866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0" name="Oval 699"/>
          <p:cNvSpPr/>
          <p:nvPr/>
        </p:nvSpPr>
        <p:spPr>
          <a:xfrm>
            <a:off x="3463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1" name="Oval 700"/>
          <p:cNvSpPr/>
          <p:nvPr/>
        </p:nvSpPr>
        <p:spPr>
          <a:xfrm>
            <a:off x="11888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2" name="Oval 701"/>
          <p:cNvSpPr/>
          <p:nvPr/>
        </p:nvSpPr>
        <p:spPr>
          <a:xfrm>
            <a:off x="20314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3" name="Oval 702"/>
          <p:cNvSpPr/>
          <p:nvPr/>
        </p:nvSpPr>
        <p:spPr>
          <a:xfrm>
            <a:off x="28739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4" name="Oval 703"/>
          <p:cNvSpPr/>
          <p:nvPr/>
        </p:nvSpPr>
        <p:spPr>
          <a:xfrm>
            <a:off x="37164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5" name="Oval 704"/>
          <p:cNvSpPr/>
          <p:nvPr/>
        </p:nvSpPr>
        <p:spPr>
          <a:xfrm>
            <a:off x="45590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6" name="Oval 705"/>
          <p:cNvSpPr/>
          <p:nvPr/>
        </p:nvSpPr>
        <p:spPr>
          <a:xfrm>
            <a:off x="54015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7" name="Oval 706"/>
          <p:cNvSpPr/>
          <p:nvPr/>
        </p:nvSpPr>
        <p:spPr>
          <a:xfrm>
            <a:off x="62441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8" name="Oval 707"/>
          <p:cNvSpPr/>
          <p:nvPr/>
        </p:nvSpPr>
        <p:spPr>
          <a:xfrm>
            <a:off x="87717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9" name="Oval 708"/>
          <p:cNvSpPr/>
          <p:nvPr/>
        </p:nvSpPr>
        <p:spPr>
          <a:xfrm>
            <a:off x="79291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0" name="Oval 709"/>
          <p:cNvSpPr/>
          <p:nvPr/>
        </p:nvSpPr>
        <p:spPr>
          <a:xfrm>
            <a:off x="104568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1" name="Oval 710"/>
          <p:cNvSpPr/>
          <p:nvPr/>
        </p:nvSpPr>
        <p:spPr>
          <a:xfrm>
            <a:off x="96142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2" name="Oval 711"/>
          <p:cNvSpPr/>
          <p:nvPr/>
        </p:nvSpPr>
        <p:spPr>
          <a:xfrm>
            <a:off x="112993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3" name="Teardrop 3"/>
          <p:cNvSpPr/>
          <p:nvPr/>
        </p:nvSpPr>
        <p:spPr>
          <a:xfrm rot="5400000" flipH="1" flipV="1">
            <a:off x="64427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4" name="Teardrop 3"/>
          <p:cNvSpPr/>
          <p:nvPr/>
        </p:nvSpPr>
        <p:spPr>
          <a:xfrm rot="5400000" flipH="1" flipV="1">
            <a:off x="-148774" y="1946410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5" name="Teardrop 3"/>
          <p:cNvSpPr/>
          <p:nvPr/>
        </p:nvSpPr>
        <p:spPr>
          <a:xfrm rot="5400000" flipH="1" flipV="1">
            <a:off x="13875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6" name="Teardrop 3"/>
          <p:cNvSpPr/>
          <p:nvPr/>
        </p:nvSpPr>
        <p:spPr>
          <a:xfrm rot="5400000" flipH="1" flipV="1">
            <a:off x="22300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7" name="Teardrop 3"/>
          <p:cNvSpPr/>
          <p:nvPr/>
        </p:nvSpPr>
        <p:spPr>
          <a:xfrm rot="5400000" flipH="1" flipV="1">
            <a:off x="30726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8" name="Teardrop 3"/>
          <p:cNvSpPr/>
          <p:nvPr/>
        </p:nvSpPr>
        <p:spPr>
          <a:xfrm rot="5400000" flipH="1" flipV="1">
            <a:off x="39151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9" name="Teardrop 3"/>
          <p:cNvSpPr/>
          <p:nvPr/>
        </p:nvSpPr>
        <p:spPr>
          <a:xfrm rot="5400000" flipH="1" flipV="1">
            <a:off x="47576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0" name="Teardrop 3"/>
          <p:cNvSpPr/>
          <p:nvPr/>
        </p:nvSpPr>
        <p:spPr>
          <a:xfrm rot="5400000" flipH="1" flipV="1">
            <a:off x="56002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1" name="Teardrop 3"/>
          <p:cNvSpPr/>
          <p:nvPr/>
        </p:nvSpPr>
        <p:spPr>
          <a:xfrm rot="5400000" flipH="1" flipV="1">
            <a:off x="81278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2" name="Teardrop 3"/>
          <p:cNvSpPr/>
          <p:nvPr/>
        </p:nvSpPr>
        <p:spPr>
          <a:xfrm rot="5400000" flipH="1" flipV="1">
            <a:off x="72853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3" name="Teardrop 3"/>
          <p:cNvSpPr/>
          <p:nvPr/>
        </p:nvSpPr>
        <p:spPr>
          <a:xfrm rot="5400000" flipH="1" flipV="1">
            <a:off x="98129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4" name="Teardrop 3"/>
          <p:cNvSpPr/>
          <p:nvPr/>
        </p:nvSpPr>
        <p:spPr>
          <a:xfrm rot="5400000" flipH="1" flipV="1">
            <a:off x="89703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5" name="Teardrop 3"/>
          <p:cNvSpPr/>
          <p:nvPr/>
        </p:nvSpPr>
        <p:spPr>
          <a:xfrm rot="5400000" flipH="1" flipV="1">
            <a:off x="11498011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6" name="Teardrop 3"/>
          <p:cNvSpPr/>
          <p:nvPr/>
        </p:nvSpPr>
        <p:spPr>
          <a:xfrm rot="5400000" flipH="1" flipV="1">
            <a:off x="106554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7" name="Teardrop 3"/>
          <p:cNvSpPr/>
          <p:nvPr/>
        </p:nvSpPr>
        <p:spPr>
          <a:xfrm rot="5400000" flipH="1" flipV="1">
            <a:off x="5449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8" name="Oval 727"/>
          <p:cNvSpPr/>
          <p:nvPr/>
        </p:nvSpPr>
        <p:spPr>
          <a:xfrm>
            <a:off x="66645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9" name="Oval 728"/>
          <p:cNvSpPr/>
          <p:nvPr/>
        </p:nvSpPr>
        <p:spPr>
          <a:xfrm>
            <a:off x="7667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0" name="Oval 729"/>
          <p:cNvSpPr/>
          <p:nvPr/>
        </p:nvSpPr>
        <p:spPr>
          <a:xfrm>
            <a:off x="16092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1" name="Oval 730"/>
          <p:cNvSpPr/>
          <p:nvPr/>
        </p:nvSpPr>
        <p:spPr>
          <a:xfrm>
            <a:off x="24518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2" name="Oval 731"/>
          <p:cNvSpPr/>
          <p:nvPr/>
        </p:nvSpPr>
        <p:spPr>
          <a:xfrm>
            <a:off x="32943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3" name="Oval 732"/>
          <p:cNvSpPr/>
          <p:nvPr/>
        </p:nvSpPr>
        <p:spPr>
          <a:xfrm>
            <a:off x="41368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4" name="Oval 733"/>
          <p:cNvSpPr/>
          <p:nvPr/>
        </p:nvSpPr>
        <p:spPr>
          <a:xfrm>
            <a:off x="49794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5" name="Oval 734"/>
          <p:cNvSpPr/>
          <p:nvPr/>
        </p:nvSpPr>
        <p:spPr>
          <a:xfrm>
            <a:off x="58219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6" name="Oval 735"/>
          <p:cNvSpPr/>
          <p:nvPr/>
        </p:nvSpPr>
        <p:spPr>
          <a:xfrm>
            <a:off x="83495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7" name="Oval 736"/>
          <p:cNvSpPr/>
          <p:nvPr/>
        </p:nvSpPr>
        <p:spPr>
          <a:xfrm>
            <a:off x="75070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8" name="Oval 737"/>
          <p:cNvSpPr/>
          <p:nvPr/>
        </p:nvSpPr>
        <p:spPr>
          <a:xfrm>
            <a:off x="100346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9" name="Oval 738"/>
          <p:cNvSpPr/>
          <p:nvPr/>
        </p:nvSpPr>
        <p:spPr>
          <a:xfrm>
            <a:off x="91921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0" name="Oval 739"/>
          <p:cNvSpPr/>
          <p:nvPr/>
        </p:nvSpPr>
        <p:spPr>
          <a:xfrm>
            <a:off x="11719750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1" name="Oval 740"/>
          <p:cNvSpPr/>
          <p:nvPr/>
        </p:nvSpPr>
        <p:spPr>
          <a:xfrm>
            <a:off x="108772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2" name="Teardrop 3"/>
          <p:cNvSpPr/>
          <p:nvPr/>
        </p:nvSpPr>
        <p:spPr>
          <a:xfrm rot="5400000" flipH="1" flipV="1">
            <a:off x="60211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3" name="Teardrop 3"/>
          <p:cNvSpPr/>
          <p:nvPr/>
        </p:nvSpPr>
        <p:spPr>
          <a:xfrm rot="5400000" flipH="1" flipV="1">
            <a:off x="9659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4" name="Teardrop 3"/>
          <p:cNvSpPr/>
          <p:nvPr/>
        </p:nvSpPr>
        <p:spPr>
          <a:xfrm rot="5400000" flipH="1" flipV="1">
            <a:off x="18084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5" name="Teardrop 3"/>
          <p:cNvSpPr/>
          <p:nvPr/>
        </p:nvSpPr>
        <p:spPr>
          <a:xfrm rot="5400000" flipH="1" flipV="1">
            <a:off x="26510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6" name="Teardrop 3"/>
          <p:cNvSpPr/>
          <p:nvPr/>
        </p:nvSpPr>
        <p:spPr>
          <a:xfrm rot="5400000" flipH="1" flipV="1">
            <a:off x="34935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7" name="Teardrop 3"/>
          <p:cNvSpPr/>
          <p:nvPr/>
        </p:nvSpPr>
        <p:spPr>
          <a:xfrm rot="5400000" flipH="1" flipV="1">
            <a:off x="43361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8" name="Teardrop 3"/>
          <p:cNvSpPr/>
          <p:nvPr/>
        </p:nvSpPr>
        <p:spPr>
          <a:xfrm rot="5400000" flipH="1" flipV="1">
            <a:off x="51786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9" name="Teardrop 3"/>
          <p:cNvSpPr/>
          <p:nvPr/>
        </p:nvSpPr>
        <p:spPr>
          <a:xfrm rot="5400000" flipH="1" flipV="1">
            <a:off x="77062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0" name="Teardrop 3"/>
          <p:cNvSpPr/>
          <p:nvPr/>
        </p:nvSpPr>
        <p:spPr>
          <a:xfrm rot="5400000" flipH="1" flipV="1">
            <a:off x="68637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1" name="Teardrop 3"/>
          <p:cNvSpPr/>
          <p:nvPr/>
        </p:nvSpPr>
        <p:spPr>
          <a:xfrm rot="5400000" flipH="1" flipV="1">
            <a:off x="93913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2" name="Teardrop 3"/>
          <p:cNvSpPr/>
          <p:nvPr/>
        </p:nvSpPr>
        <p:spPr>
          <a:xfrm rot="5400000" flipH="1" flipV="1">
            <a:off x="85488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3" name="Teardrop 3"/>
          <p:cNvSpPr/>
          <p:nvPr/>
        </p:nvSpPr>
        <p:spPr>
          <a:xfrm rot="5400000" flipH="1" flipV="1">
            <a:off x="11076421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4" name="Teardrop 3"/>
          <p:cNvSpPr/>
          <p:nvPr/>
        </p:nvSpPr>
        <p:spPr>
          <a:xfrm rot="5400000" flipH="1" flipV="1">
            <a:off x="102338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5" name="Teardrop 3"/>
          <p:cNvSpPr/>
          <p:nvPr/>
        </p:nvSpPr>
        <p:spPr>
          <a:xfrm rot="5400000" flipH="1" flipV="1">
            <a:off x="1234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6" name="Teardrop 3"/>
          <p:cNvSpPr/>
          <p:nvPr/>
        </p:nvSpPr>
        <p:spPr>
          <a:xfrm rot="5400000" flipH="1" flipV="1">
            <a:off x="11760003" y="2373673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7" name="Oval 756"/>
          <p:cNvSpPr/>
          <p:nvPr/>
        </p:nvSpPr>
        <p:spPr>
          <a:xfrm>
            <a:off x="70866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8" name="Oval 757"/>
          <p:cNvSpPr/>
          <p:nvPr/>
        </p:nvSpPr>
        <p:spPr>
          <a:xfrm>
            <a:off x="3463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9" name="Oval 758"/>
          <p:cNvSpPr/>
          <p:nvPr/>
        </p:nvSpPr>
        <p:spPr>
          <a:xfrm>
            <a:off x="11888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0" name="Oval 759"/>
          <p:cNvSpPr/>
          <p:nvPr/>
        </p:nvSpPr>
        <p:spPr>
          <a:xfrm>
            <a:off x="20314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1" name="Oval 760"/>
          <p:cNvSpPr/>
          <p:nvPr/>
        </p:nvSpPr>
        <p:spPr>
          <a:xfrm>
            <a:off x="28739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2" name="Oval 761"/>
          <p:cNvSpPr/>
          <p:nvPr/>
        </p:nvSpPr>
        <p:spPr>
          <a:xfrm>
            <a:off x="37164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3" name="Oval 762"/>
          <p:cNvSpPr/>
          <p:nvPr/>
        </p:nvSpPr>
        <p:spPr>
          <a:xfrm>
            <a:off x="45590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4" name="Oval 763"/>
          <p:cNvSpPr/>
          <p:nvPr/>
        </p:nvSpPr>
        <p:spPr>
          <a:xfrm>
            <a:off x="54015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5" name="Oval 764"/>
          <p:cNvSpPr/>
          <p:nvPr/>
        </p:nvSpPr>
        <p:spPr>
          <a:xfrm>
            <a:off x="62441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6" name="Oval 765"/>
          <p:cNvSpPr/>
          <p:nvPr/>
        </p:nvSpPr>
        <p:spPr>
          <a:xfrm>
            <a:off x="87717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7" name="Oval 766"/>
          <p:cNvSpPr/>
          <p:nvPr/>
        </p:nvSpPr>
        <p:spPr>
          <a:xfrm>
            <a:off x="79291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8" name="Oval 767"/>
          <p:cNvSpPr/>
          <p:nvPr/>
        </p:nvSpPr>
        <p:spPr>
          <a:xfrm>
            <a:off x="104568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9" name="Oval 768"/>
          <p:cNvSpPr/>
          <p:nvPr/>
        </p:nvSpPr>
        <p:spPr>
          <a:xfrm>
            <a:off x="96142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0" name="Oval 769"/>
          <p:cNvSpPr/>
          <p:nvPr/>
        </p:nvSpPr>
        <p:spPr>
          <a:xfrm>
            <a:off x="112993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1" name="Teardrop 3"/>
          <p:cNvSpPr/>
          <p:nvPr/>
        </p:nvSpPr>
        <p:spPr>
          <a:xfrm rot="5400000" flipH="1" flipV="1">
            <a:off x="64427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2" name="Teardrop 3"/>
          <p:cNvSpPr/>
          <p:nvPr/>
        </p:nvSpPr>
        <p:spPr>
          <a:xfrm rot="5400000" flipH="1" flipV="1">
            <a:off x="-148774" y="279508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3" name="Teardrop 3"/>
          <p:cNvSpPr/>
          <p:nvPr/>
        </p:nvSpPr>
        <p:spPr>
          <a:xfrm rot="5400000" flipH="1" flipV="1">
            <a:off x="13875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4" name="Teardrop 3"/>
          <p:cNvSpPr/>
          <p:nvPr/>
        </p:nvSpPr>
        <p:spPr>
          <a:xfrm rot="5400000" flipH="1" flipV="1">
            <a:off x="22300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5" name="Teardrop 3"/>
          <p:cNvSpPr/>
          <p:nvPr/>
        </p:nvSpPr>
        <p:spPr>
          <a:xfrm rot="5400000" flipH="1" flipV="1">
            <a:off x="30726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6" name="Teardrop 3"/>
          <p:cNvSpPr/>
          <p:nvPr/>
        </p:nvSpPr>
        <p:spPr>
          <a:xfrm rot="5400000" flipH="1" flipV="1">
            <a:off x="39151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7" name="Teardrop 3"/>
          <p:cNvSpPr/>
          <p:nvPr/>
        </p:nvSpPr>
        <p:spPr>
          <a:xfrm rot="5400000" flipH="1" flipV="1">
            <a:off x="47576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8" name="Teardrop 3"/>
          <p:cNvSpPr/>
          <p:nvPr/>
        </p:nvSpPr>
        <p:spPr>
          <a:xfrm rot="5400000" flipH="1" flipV="1">
            <a:off x="56002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9" name="Teardrop 3"/>
          <p:cNvSpPr/>
          <p:nvPr/>
        </p:nvSpPr>
        <p:spPr>
          <a:xfrm rot="5400000" flipH="1" flipV="1">
            <a:off x="81278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0" name="Teardrop 3"/>
          <p:cNvSpPr/>
          <p:nvPr/>
        </p:nvSpPr>
        <p:spPr>
          <a:xfrm rot="5400000" flipH="1" flipV="1">
            <a:off x="72853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1" name="Teardrop 3"/>
          <p:cNvSpPr/>
          <p:nvPr/>
        </p:nvSpPr>
        <p:spPr>
          <a:xfrm rot="5400000" flipH="1" flipV="1">
            <a:off x="98129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2" name="Teardrop 3"/>
          <p:cNvSpPr/>
          <p:nvPr/>
        </p:nvSpPr>
        <p:spPr>
          <a:xfrm rot="5400000" flipH="1" flipV="1">
            <a:off x="89703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3" name="Teardrop 3"/>
          <p:cNvSpPr/>
          <p:nvPr/>
        </p:nvSpPr>
        <p:spPr>
          <a:xfrm rot="5400000" flipH="1" flipV="1">
            <a:off x="11498011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4" name="Teardrop 3"/>
          <p:cNvSpPr/>
          <p:nvPr/>
        </p:nvSpPr>
        <p:spPr>
          <a:xfrm rot="5400000" flipH="1" flipV="1">
            <a:off x="106554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5" name="Teardrop 3"/>
          <p:cNvSpPr/>
          <p:nvPr/>
        </p:nvSpPr>
        <p:spPr>
          <a:xfrm rot="5400000" flipH="1" flipV="1">
            <a:off x="5449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6" name="Oval 785"/>
          <p:cNvSpPr/>
          <p:nvPr/>
        </p:nvSpPr>
        <p:spPr>
          <a:xfrm>
            <a:off x="66645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7" name="Oval 786"/>
          <p:cNvSpPr/>
          <p:nvPr/>
        </p:nvSpPr>
        <p:spPr>
          <a:xfrm>
            <a:off x="7667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8" name="Oval 787"/>
          <p:cNvSpPr/>
          <p:nvPr/>
        </p:nvSpPr>
        <p:spPr>
          <a:xfrm>
            <a:off x="16092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9" name="Oval 788"/>
          <p:cNvSpPr/>
          <p:nvPr/>
        </p:nvSpPr>
        <p:spPr>
          <a:xfrm>
            <a:off x="24518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0" name="Oval 789"/>
          <p:cNvSpPr/>
          <p:nvPr/>
        </p:nvSpPr>
        <p:spPr>
          <a:xfrm>
            <a:off x="32943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1" name="Oval 790"/>
          <p:cNvSpPr/>
          <p:nvPr/>
        </p:nvSpPr>
        <p:spPr>
          <a:xfrm>
            <a:off x="41368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2" name="Oval 791"/>
          <p:cNvSpPr/>
          <p:nvPr/>
        </p:nvSpPr>
        <p:spPr>
          <a:xfrm>
            <a:off x="49794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3" name="Oval 792"/>
          <p:cNvSpPr/>
          <p:nvPr/>
        </p:nvSpPr>
        <p:spPr>
          <a:xfrm>
            <a:off x="58219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4" name="Oval 793"/>
          <p:cNvSpPr/>
          <p:nvPr/>
        </p:nvSpPr>
        <p:spPr>
          <a:xfrm>
            <a:off x="83495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5" name="Oval 794"/>
          <p:cNvSpPr/>
          <p:nvPr/>
        </p:nvSpPr>
        <p:spPr>
          <a:xfrm>
            <a:off x="75070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6" name="Oval 795"/>
          <p:cNvSpPr/>
          <p:nvPr/>
        </p:nvSpPr>
        <p:spPr>
          <a:xfrm>
            <a:off x="100346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7" name="Oval 796"/>
          <p:cNvSpPr/>
          <p:nvPr/>
        </p:nvSpPr>
        <p:spPr>
          <a:xfrm>
            <a:off x="91921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8" name="Oval 797"/>
          <p:cNvSpPr/>
          <p:nvPr/>
        </p:nvSpPr>
        <p:spPr>
          <a:xfrm>
            <a:off x="11719750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9" name="Oval 798"/>
          <p:cNvSpPr/>
          <p:nvPr/>
        </p:nvSpPr>
        <p:spPr>
          <a:xfrm>
            <a:off x="108772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0" name="Teardrop 3"/>
          <p:cNvSpPr/>
          <p:nvPr/>
        </p:nvSpPr>
        <p:spPr>
          <a:xfrm rot="5400000" flipH="1" flipV="1">
            <a:off x="60211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1" name="Teardrop 3"/>
          <p:cNvSpPr/>
          <p:nvPr/>
        </p:nvSpPr>
        <p:spPr>
          <a:xfrm rot="5400000" flipH="1" flipV="1">
            <a:off x="9659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2" name="Teardrop 3"/>
          <p:cNvSpPr/>
          <p:nvPr/>
        </p:nvSpPr>
        <p:spPr>
          <a:xfrm rot="5400000" flipH="1" flipV="1">
            <a:off x="18084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3" name="Teardrop 3"/>
          <p:cNvSpPr/>
          <p:nvPr/>
        </p:nvSpPr>
        <p:spPr>
          <a:xfrm rot="5400000" flipH="1" flipV="1">
            <a:off x="26510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4" name="Teardrop 3"/>
          <p:cNvSpPr/>
          <p:nvPr/>
        </p:nvSpPr>
        <p:spPr>
          <a:xfrm rot="5400000" flipH="1" flipV="1">
            <a:off x="34935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5" name="Teardrop 3"/>
          <p:cNvSpPr/>
          <p:nvPr/>
        </p:nvSpPr>
        <p:spPr>
          <a:xfrm rot="5400000" flipH="1" flipV="1">
            <a:off x="43361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6" name="Teardrop 3"/>
          <p:cNvSpPr/>
          <p:nvPr/>
        </p:nvSpPr>
        <p:spPr>
          <a:xfrm rot="5400000" flipH="1" flipV="1">
            <a:off x="51786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7" name="Teardrop 3"/>
          <p:cNvSpPr/>
          <p:nvPr/>
        </p:nvSpPr>
        <p:spPr>
          <a:xfrm rot="5400000" flipH="1" flipV="1">
            <a:off x="77062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8" name="Teardrop 3"/>
          <p:cNvSpPr/>
          <p:nvPr/>
        </p:nvSpPr>
        <p:spPr>
          <a:xfrm rot="5400000" flipH="1" flipV="1">
            <a:off x="68637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9" name="Teardrop 3"/>
          <p:cNvSpPr/>
          <p:nvPr/>
        </p:nvSpPr>
        <p:spPr>
          <a:xfrm rot="5400000" flipH="1" flipV="1">
            <a:off x="93913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0" name="Teardrop 3"/>
          <p:cNvSpPr/>
          <p:nvPr/>
        </p:nvSpPr>
        <p:spPr>
          <a:xfrm rot="5400000" flipH="1" flipV="1">
            <a:off x="85488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1" name="Teardrop 3"/>
          <p:cNvSpPr/>
          <p:nvPr/>
        </p:nvSpPr>
        <p:spPr>
          <a:xfrm rot="5400000" flipH="1" flipV="1">
            <a:off x="11076421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2" name="Teardrop 3"/>
          <p:cNvSpPr/>
          <p:nvPr/>
        </p:nvSpPr>
        <p:spPr>
          <a:xfrm rot="5400000" flipH="1" flipV="1">
            <a:off x="102338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3" name="Teardrop 3"/>
          <p:cNvSpPr/>
          <p:nvPr/>
        </p:nvSpPr>
        <p:spPr>
          <a:xfrm rot="5400000" flipH="1" flipV="1">
            <a:off x="1234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4" name="Teardrop 3"/>
          <p:cNvSpPr/>
          <p:nvPr/>
        </p:nvSpPr>
        <p:spPr>
          <a:xfrm rot="5400000" flipH="1" flipV="1">
            <a:off x="11760002" y="3223930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5" name="Oval 814"/>
          <p:cNvSpPr/>
          <p:nvPr/>
        </p:nvSpPr>
        <p:spPr>
          <a:xfrm>
            <a:off x="70866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6" name="Oval 815"/>
          <p:cNvSpPr/>
          <p:nvPr/>
        </p:nvSpPr>
        <p:spPr>
          <a:xfrm>
            <a:off x="3463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7" name="Oval 816"/>
          <p:cNvSpPr/>
          <p:nvPr/>
        </p:nvSpPr>
        <p:spPr>
          <a:xfrm>
            <a:off x="11888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8" name="Oval 817"/>
          <p:cNvSpPr/>
          <p:nvPr/>
        </p:nvSpPr>
        <p:spPr>
          <a:xfrm>
            <a:off x="20314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9" name="Oval 818"/>
          <p:cNvSpPr/>
          <p:nvPr/>
        </p:nvSpPr>
        <p:spPr>
          <a:xfrm>
            <a:off x="28739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0" name="Oval 819"/>
          <p:cNvSpPr/>
          <p:nvPr/>
        </p:nvSpPr>
        <p:spPr>
          <a:xfrm>
            <a:off x="37164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1" name="Oval 820"/>
          <p:cNvSpPr/>
          <p:nvPr/>
        </p:nvSpPr>
        <p:spPr>
          <a:xfrm>
            <a:off x="45590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2" name="Oval 821"/>
          <p:cNvSpPr/>
          <p:nvPr/>
        </p:nvSpPr>
        <p:spPr>
          <a:xfrm>
            <a:off x="54015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3" name="Oval 822"/>
          <p:cNvSpPr/>
          <p:nvPr/>
        </p:nvSpPr>
        <p:spPr>
          <a:xfrm>
            <a:off x="62441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4" name="Oval 823"/>
          <p:cNvSpPr/>
          <p:nvPr/>
        </p:nvSpPr>
        <p:spPr>
          <a:xfrm>
            <a:off x="87717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5" name="Oval 824"/>
          <p:cNvSpPr/>
          <p:nvPr/>
        </p:nvSpPr>
        <p:spPr>
          <a:xfrm>
            <a:off x="79291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6" name="Oval 825"/>
          <p:cNvSpPr/>
          <p:nvPr/>
        </p:nvSpPr>
        <p:spPr>
          <a:xfrm>
            <a:off x="104568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7" name="Oval 826"/>
          <p:cNvSpPr/>
          <p:nvPr/>
        </p:nvSpPr>
        <p:spPr>
          <a:xfrm>
            <a:off x="96142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8" name="Oval 827"/>
          <p:cNvSpPr/>
          <p:nvPr/>
        </p:nvSpPr>
        <p:spPr>
          <a:xfrm>
            <a:off x="112993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9" name="Teardrop 3"/>
          <p:cNvSpPr/>
          <p:nvPr/>
        </p:nvSpPr>
        <p:spPr>
          <a:xfrm rot="5400000" flipH="1" flipV="1">
            <a:off x="64427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0" name="Teardrop 3"/>
          <p:cNvSpPr/>
          <p:nvPr/>
        </p:nvSpPr>
        <p:spPr>
          <a:xfrm rot="5400000" flipH="1" flipV="1">
            <a:off x="-148774" y="3639262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1" name="Teardrop 3"/>
          <p:cNvSpPr/>
          <p:nvPr/>
        </p:nvSpPr>
        <p:spPr>
          <a:xfrm rot="5400000" flipH="1" flipV="1">
            <a:off x="13875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2" name="Teardrop 3"/>
          <p:cNvSpPr/>
          <p:nvPr/>
        </p:nvSpPr>
        <p:spPr>
          <a:xfrm rot="5400000" flipH="1" flipV="1">
            <a:off x="22300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3" name="Teardrop 3"/>
          <p:cNvSpPr/>
          <p:nvPr/>
        </p:nvSpPr>
        <p:spPr>
          <a:xfrm rot="5400000" flipH="1" flipV="1">
            <a:off x="30726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4" name="Teardrop 3"/>
          <p:cNvSpPr/>
          <p:nvPr/>
        </p:nvSpPr>
        <p:spPr>
          <a:xfrm rot="5400000" flipH="1" flipV="1">
            <a:off x="39151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5" name="Teardrop 3"/>
          <p:cNvSpPr/>
          <p:nvPr/>
        </p:nvSpPr>
        <p:spPr>
          <a:xfrm rot="5400000" flipH="1" flipV="1">
            <a:off x="47576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6" name="Teardrop 3"/>
          <p:cNvSpPr/>
          <p:nvPr/>
        </p:nvSpPr>
        <p:spPr>
          <a:xfrm rot="5400000" flipH="1" flipV="1">
            <a:off x="56002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7" name="Teardrop 3"/>
          <p:cNvSpPr/>
          <p:nvPr/>
        </p:nvSpPr>
        <p:spPr>
          <a:xfrm rot="5400000" flipH="1" flipV="1">
            <a:off x="81278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8" name="Teardrop 3"/>
          <p:cNvSpPr/>
          <p:nvPr/>
        </p:nvSpPr>
        <p:spPr>
          <a:xfrm rot="5400000" flipH="1" flipV="1">
            <a:off x="72853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9" name="Teardrop 3"/>
          <p:cNvSpPr/>
          <p:nvPr/>
        </p:nvSpPr>
        <p:spPr>
          <a:xfrm rot="5400000" flipH="1" flipV="1">
            <a:off x="98129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0" name="Teardrop 3"/>
          <p:cNvSpPr/>
          <p:nvPr/>
        </p:nvSpPr>
        <p:spPr>
          <a:xfrm rot="5400000" flipH="1" flipV="1">
            <a:off x="89703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1" name="Teardrop 3"/>
          <p:cNvSpPr/>
          <p:nvPr/>
        </p:nvSpPr>
        <p:spPr>
          <a:xfrm rot="5400000" flipH="1" flipV="1">
            <a:off x="11498011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2" name="Teardrop 3"/>
          <p:cNvSpPr/>
          <p:nvPr/>
        </p:nvSpPr>
        <p:spPr>
          <a:xfrm rot="5400000" flipH="1" flipV="1">
            <a:off x="106554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3" name="Teardrop 3"/>
          <p:cNvSpPr/>
          <p:nvPr/>
        </p:nvSpPr>
        <p:spPr>
          <a:xfrm rot="5400000" flipH="1" flipV="1">
            <a:off x="5449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4" name="Oval 843"/>
          <p:cNvSpPr/>
          <p:nvPr/>
        </p:nvSpPr>
        <p:spPr>
          <a:xfrm>
            <a:off x="66645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5" name="Oval 844"/>
          <p:cNvSpPr/>
          <p:nvPr/>
        </p:nvSpPr>
        <p:spPr>
          <a:xfrm>
            <a:off x="7667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6" name="Oval 845"/>
          <p:cNvSpPr/>
          <p:nvPr/>
        </p:nvSpPr>
        <p:spPr>
          <a:xfrm>
            <a:off x="16092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7" name="Oval 846"/>
          <p:cNvSpPr/>
          <p:nvPr/>
        </p:nvSpPr>
        <p:spPr>
          <a:xfrm>
            <a:off x="24518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8" name="Oval 847"/>
          <p:cNvSpPr/>
          <p:nvPr/>
        </p:nvSpPr>
        <p:spPr>
          <a:xfrm>
            <a:off x="32943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9" name="Oval 848"/>
          <p:cNvSpPr/>
          <p:nvPr/>
        </p:nvSpPr>
        <p:spPr>
          <a:xfrm>
            <a:off x="41368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0" name="Oval 849"/>
          <p:cNvSpPr/>
          <p:nvPr/>
        </p:nvSpPr>
        <p:spPr>
          <a:xfrm>
            <a:off x="49794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1" name="Oval 850"/>
          <p:cNvSpPr/>
          <p:nvPr/>
        </p:nvSpPr>
        <p:spPr>
          <a:xfrm>
            <a:off x="58219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2" name="Oval 851"/>
          <p:cNvSpPr/>
          <p:nvPr/>
        </p:nvSpPr>
        <p:spPr>
          <a:xfrm>
            <a:off x="83495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3" name="Oval 852"/>
          <p:cNvSpPr/>
          <p:nvPr/>
        </p:nvSpPr>
        <p:spPr>
          <a:xfrm>
            <a:off x="75070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4" name="Oval 853"/>
          <p:cNvSpPr/>
          <p:nvPr/>
        </p:nvSpPr>
        <p:spPr>
          <a:xfrm>
            <a:off x="100346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5" name="Oval 854"/>
          <p:cNvSpPr/>
          <p:nvPr/>
        </p:nvSpPr>
        <p:spPr>
          <a:xfrm>
            <a:off x="91921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6" name="Oval 855"/>
          <p:cNvSpPr/>
          <p:nvPr/>
        </p:nvSpPr>
        <p:spPr>
          <a:xfrm>
            <a:off x="11719750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7" name="Oval 856"/>
          <p:cNvSpPr/>
          <p:nvPr/>
        </p:nvSpPr>
        <p:spPr>
          <a:xfrm>
            <a:off x="108772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8" name="Teardrop 3"/>
          <p:cNvSpPr/>
          <p:nvPr/>
        </p:nvSpPr>
        <p:spPr>
          <a:xfrm rot="5400000" flipH="1" flipV="1">
            <a:off x="60211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9" name="Teardrop 3"/>
          <p:cNvSpPr/>
          <p:nvPr/>
        </p:nvSpPr>
        <p:spPr>
          <a:xfrm rot="5400000" flipH="1" flipV="1">
            <a:off x="9659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0" name="Teardrop 3"/>
          <p:cNvSpPr/>
          <p:nvPr/>
        </p:nvSpPr>
        <p:spPr>
          <a:xfrm rot="5400000" flipH="1" flipV="1">
            <a:off x="18084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1" name="Teardrop 3"/>
          <p:cNvSpPr/>
          <p:nvPr/>
        </p:nvSpPr>
        <p:spPr>
          <a:xfrm rot="5400000" flipH="1" flipV="1">
            <a:off x="26510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2" name="Teardrop 3"/>
          <p:cNvSpPr/>
          <p:nvPr/>
        </p:nvSpPr>
        <p:spPr>
          <a:xfrm rot="5400000" flipH="1" flipV="1">
            <a:off x="34935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3" name="Teardrop 3"/>
          <p:cNvSpPr/>
          <p:nvPr/>
        </p:nvSpPr>
        <p:spPr>
          <a:xfrm rot="5400000" flipH="1" flipV="1">
            <a:off x="43361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4" name="Teardrop 3"/>
          <p:cNvSpPr/>
          <p:nvPr/>
        </p:nvSpPr>
        <p:spPr>
          <a:xfrm rot="5400000" flipH="1" flipV="1">
            <a:off x="51786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5" name="Teardrop 3"/>
          <p:cNvSpPr/>
          <p:nvPr/>
        </p:nvSpPr>
        <p:spPr>
          <a:xfrm rot="5400000" flipH="1" flipV="1">
            <a:off x="77062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6" name="Teardrop 3"/>
          <p:cNvSpPr/>
          <p:nvPr/>
        </p:nvSpPr>
        <p:spPr>
          <a:xfrm rot="5400000" flipH="1" flipV="1">
            <a:off x="68637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7" name="Teardrop 3"/>
          <p:cNvSpPr/>
          <p:nvPr/>
        </p:nvSpPr>
        <p:spPr>
          <a:xfrm rot="5400000" flipH="1" flipV="1">
            <a:off x="93913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8" name="Teardrop 3"/>
          <p:cNvSpPr/>
          <p:nvPr/>
        </p:nvSpPr>
        <p:spPr>
          <a:xfrm rot="5400000" flipH="1" flipV="1">
            <a:off x="85488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9" name="Teardrop 3"/>
          <p:cNvSpPr/>
          <p:nvPr/>
        </p:nvSpPr>
        <p:spPr>
          <a:xfrm rot="5400000" flipH="1" flipV="1">
            <a:off x="11076421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0" name="Teardrop 3"/>
          <p:cNvSpPr/>
          <p:nvPr/>
        </p:nvSpPr>
        <p:spPr>
          <a:xfrm rot="5400000" flipH="1" flipV="1">
            <a:off x="102338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1" name="Teardrop 3"/>
          <p:cNvSpPr/>
          <p:nvPr/>
        </p:nvSpPr>
        <p:spPr>
          <a:xfrm rot="5400000" flipH="1" flipV="1">
            <a:off x="1234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2" name="Teardrop 3"/>
          <p:cNvSpPr/>
          <p:nvPr/>
        </p:nvSpPr>
        <p:spPr>
          <a:xfrm rot="5400000" flipH="1" flipV="1">
            <a:off x="11760002" y="4069935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8" y="250112"/>
                  <a:pt x="155376" y="250112"/>
                </a:cubicBezTo>
                <a:cubicBezTo>
                  <a:pt x="174455" y="249746"/>
                  <a:pt x="198601" y="254980"/>
                  <a:pt x="211458" y="268141"/>
                </a:cubicBezTo>
                <a:cubicBezTo>
                  <a:pt x="215886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7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60" y="254779"/>
                  <a:pt x="246352" y="254786"/>
                </a:cubicBezTo>
                <a:cubicBezTo>
                  <a:pt x="246345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9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90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3" name="Oval 872"/>
          <p:cNvSpPr/>
          <p:nvPr/>
        </p:nvSpPr>
        <p:spPr>
          <a:xfrm>
            <a:off x="70866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4" name="Oval 873"/>
          <p:cNvSpPr/>
          <p:nvPr/>
        </p:nvSpPr>
        <p:spPr>
          <a:xfrm>
            <a:off x="3463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5" name="Oval 874"/>
          <p:cNvSpPr/>
          <p:nvPr/>
        </p:nvSpPr>
        <p:spPr>
          <a:xfrm>
            <a:off x="11888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6" name="Oval 875"/>
          <p:cNvSpPr/>
          <p:nvPr/>
        </p:nvSpPr>
        <p:spPr>
          <a:xfrm>
            <a:off x="20314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7" name="Oval 876"/>
          <p:cNvSpPr/>
          <p:nvPr/>
        </p:nvSpPr>
        <p:spPr>
          <a:xfrm>
            <a:off x="28739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8" name="Oval 877"/>
          <p:cNvSpPr/>
          <p:nvPr/>
        </p:nvSpPr>
        <p:spPr>
          <a:xfrm>
            <a:off x="37164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9" name="Oval 878"/>
          <p:cNvSpPr/>
          <p:nvPr/>
        </p:nvSpPr>
        <p:spPr>
          <a:xfrm>
            <a:off x="45590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0" name="Oval 879"/>
          <p:cNvSpPr/>
          <p:nvPr/>
        </p:nvSpPr>
        <p:spPr>
          <a:xfrm>
            <a:off x="54015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1" name="Oval 880"/>
          <p:cNvSpPr/>
          <p:nvPr/>
        </p:nvSpPr>
        <p:spPr>
          <a:xfrm>
            <a:off x="62441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2" name="Oval 881"/>
          <p:cNvSpPr/>
          <p:nvPr/>
        </p:nvSpPr>
        <p:spPr>
          <a:xfrm>
            <a:off x="87717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3" name="Oval 882"/>
          <p:cNvSpPr/>
          <p:nvPr/>
        </p:nvSpPr>
        <p:spPr>
          <a:xfrm>
            <a:off x="79291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4" name="Oval 883"/>
          <p:cNvSpPr/>
          <p:nvPr/>
        </p:nvSpPr>
        <p:spPr>
          <a:xfrm>
            <a:off x="104568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5" name="Oval 884"/>
          <p:cNvSpPr/>
          <p:nvPr/>
        </p:nvSpPr>
        <p:spPr>
          <a:xfrm>
            <a:off x="96142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6" name="Oval 885"/>
          <p:cNvSpPr/>
          <p:nvPr/>
        </p:nvSpPr>
        <p:spPr>
          <a:xfrm>
            <a:off x="112993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7" name="Teardrop 3"/>
          <p:cNvSpPr/>
          <p:nvPr/>
        </p:nvSpPr>
        <p:spPr>
          <a:xfrm rot="5400000" flipH="1" flipV="1">
            <a:off x="663614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8" name="Teardrop 3"/>
          <p:cNvSpPr/>
          <p:nvPr/>
        </p:nvSpPr>
        <p:spPr>
          <a:xfrm rot="5400000" flipH="1" flipV="1">
            <a:off x="22905" y="4316257"/>
            <a:ext cx="232840" cy="278649"/>
          </a:xfrm>
          <a:custGeom>
            <a:avLst/>
            <a:gdLst/>
            <a:ahLst/>
            <a:cxnLst/>
            <a:rect l="l" t="t" r="r" b="b"/>
            <a:pathLst>
              <a:path w="232840" h="278649">
                <a:moveTo>
                  <a:pt x="232840" y="8776"/>
                </a:moveTo>
                <a:cubicBezTo>
                  <a:pt x="232449" y="34030"/>
                  <a:pt x="222519" y="59101"/>
                  <a:pt x="203250" y="78369"/>
                </a:cubicBezTo>
                <a:cubicBezTo>
                  <a:pt x="190082" y="91537"/>
                  <a:pt x="174206" y="100343"/>
                  <a:pt x="157326" y="104416"/>
                </a:cubicBezTo>
                <a:cubicBezTo>
                  <a:pt x="166417" y="119205"/>
                  <a:pt x="171406" y="136643"/>
                  <a:pt x="171406" y="155247"/>
                </a:cubicBezTo>
                <a:cubicBezTo>
                  <a:pt x="171406" y="182497"/>
                  <a:pt x="160701" y="207247"/>
                  <a:pt x="143120" y="225380"/>
                </a:cubicBezTo>
                <a:cubicBezTo>
                  <a:pt x="124986" y="242961"/>
                  <a:pt x="100237" y="253667"/>
                  <a:pt x="72986" y="253667"/>
                </a:cubicBezTo>
                <a:cubicBezTo>
                  <a:pt x="54383" y="253667"/>
                  <a:pt x="36945" y="248677"/>
                  <a:pt x="22156" y="239586"/>
                </a:cubicBezTo>
                <a:lnTo>
                  <a:pt x="0" y="278649"/>
                </a:lnTo>
                <a:lnTo>
                  <a:pt x="0" y="260595"/>
                </a:lnTo>
                <a:cubicBezTo>
                  <a:pt x="5973" y="252057"/>
                  <a:pt x="9654" y="242433"/>
                  <a:pt x="11467" y="232488"/>
                </a:cubicBezTo>
                <a:lnTo>
                  <a:pt x="0" y="218900"/>
                </a:lnTo>
                <a:lnTo>
                  <a:pt x="0" y="201603"/>
                </a:lnTo>
                <a:cubicBezTo>
                  <a:pt x="14950" y="226291"/>
                  <a:pt x="42305" y="241857"/>
                  <a:pt x="73296" y="241857"/>
                </a:cubicBezTo>
                <a:cubicBezTo>
                  <a:pt x="97207" y="241857"/>
                  <a:pt x="118953" y="232592"/>
                  <a:pt x="134965" y="217271"/>
                </a:cubicBezTo>
                <a:lnTo>
                  <a:pt x="0" y="82306"/>
                </a:lnTo>
                <a:lnTo>
                  <a:pt x="0" y="82216"/>
                </a:lnTo>
                <a:lnTo>
                  <a:pt x="135010" y="217225"/>
                </a:lnTo>
                <a:cubicBezTo>
                  <a:pt x="150331" y="201213"/>
                  <a:pt x="159597" y="179467"/>
                  <a:pt x="159597" y="155556"/>
                </a:cubicBezTo>
                <a:cubicBezTo>
                  <a:pt x="159597" y="105538"/>
                  <a:pt x="119048" y="64989"/>
                  <a:pt x="69030" y="64989"/>
                </a:cubicBezTo>
                <a:cubicBezTo>
                  <a:pt x="49952" y="65355"/>
                  <a:pt x="25806" y="60121"/>
                  <a:pt x="12948" y="46961"/>
                </a:cubicBezTo>
                <a:lnTo>
                  <a:pt x="0" y="66032"/>
                </a:lnTo>
                <a:lnTo>
                  <a:pt x="0" y="46474"/>
                </a:lnTo>
                <a:cubicBezTo>
                  <a:pt x="9193" y="32573"/>
                  <a:pt x="11853" y="16060"/>
                  <a:pt x="9334" y="0"/>
                </a:cubicBezTo>
                <a:lnTo>
                  <a:pt x="17529" y="0"/>
                </a:lnTo>
                <a:cubicBezTo>
                  <a:pt x="21671" y="11094"/>
                  <a:pt x="20740" y="22668"/>
                  <a:pt x="17673" y="33790"/>
                </a:cubicBezTo>
                <a:cubicBezTo>
                  <a:pt x="27631" y="50142"/>
                  <a:pt x="43609" y="53932"/>
                  <a:pt x="69593" y="53433"/>
                </a:cubicBezTo>
                <a:cubicBezTo>
                  <a:pt x="102600" y="53434"/>
                  <a:pt x="131938" y="69140"/>
                  <a:pt x="150227" y="93727"/>
                </a:cubicBezTo>
                <a:cubicBezTo>
                  <a:pt x="166735" y="90718"/>
                  <a:pt x="182357" y="82561"/>
                  <a:pt x="195118" y="69800"/>
                </a:cubicBezTo>
                <a:cubicBezTo>
                  <a:pt x="212026" y="52893"/>
                  <a:pt x="220851" y="30964"/>
                  <a:pt x="221339" y="8808"/>
                </a:cubicBezTo>
                <a:lnTo>
                  <a:pt x="136174" y="8808"/>
                </a:lnTo>
                <a:lnTo>
                  <a:pt x="136173" y="8744"/>
                </a:lnTo>
                <a:lnTo>
                  <a:pt x="221340" y="8744"/>
                </a:lnTo>
                <a:lnTo>
                  <a:pt x="219467" y="0"/>
                </a:lnTo>
                <a:lnTo>
                  <a:pt x="231012" y="0"/>
                </a:lnTo>
                <a:cubicBezTo>
                  <a:pt x="232616" y="2826"/>
                  <a:pt x="232794" y="5800"/>
                  <a:pt x="232840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9" name="Teardrop 3"/>
          <p:cNvSpPr/>
          <p:nvPr/>
        </p:nvSpPr>
        <p:spPr>
          <a:xfrm rot="5400000" flipH="1" flipV="1">
            <a:off x="15809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5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0" name="Teardrop 3"/>
          <p:cNvSpPr/>
          <p:nvPr/>
        </p:nvSpPr>
        <p:spPr>
          <a:xfrm rot="5400000" flipH="1" flipV="1">
            <a:off x="24234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1" name="Teardrop 3"/>
          <p:cNvSpPr/>
          <p:nvPr/>
        </p:nvSpPr>
        <p:spPr>
          <a:xfrm rot="5400000" flipH="1" flipV="1">
            <a:off x="326598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2" name="Teardrop 3"/>
          <p:cNvSpPr/>
          <p:nvPr/>
        </p:nvSpPr>
        <p:spPr>
          <a:xfrm rot="5400000" flipH="1" flipV="1">
            <a:off x="410852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3" name="Teardrop 3"/>
          <p:cNvSpPr/>
          <p:nvPr/>
        </p:nvSpPr>
        <p:spPr>
          <a:xfrm rot="5400000" flipH="1" flipV="1">
            <a:off x="495106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4" name="Teardrop 3"/>
          <p:cNvSpPr/>
          <p:nvPr/>
        </p:nvSpPr>
        <p:spPr>
          <a:xfrm rot="5400000" flipH="1" flipV="1">
            <a:off x="579360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5" name="Teardrop 3"/>
          <p:cNvSpPr/>
          <p:nvPr/>
        </p:nvSpPr>
        <p:spPr>
          <a:xfrm rot="5400000" flipH="1" flipV="1">
            <a:off x="832122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6" name="Teardrop 3"/>
          <p:cNvSpPr/>
          <p:nvPr/>
        </p:nvSpPr>
        <p:spPr>
          <a:xfrm rot="5400000" flipH="1" flipV="1">
            <a:off x="747868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7" name="Teardrop 3"/>
          <p:cNvSpPr/>
          <p:nvPr/>
        </p:nvSpPr>
        <p:spPr>
          <a:xfrm rot="5400000" flipH="1" flipV="1">
            <a:off x="100063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8" name="Teardrop 3"/>
          <p:cNvSpPr/>
          <p:nvPr/>
        </p:nvSpPr>
        <p:spPr>
          <a:xfrm rot="5400000" flipH="1" flipV="1">
            <a:off x="916376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7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9" name="Teardrop 3"/>
          <p:cNvSpPr/>
          <p:nvPr/>
        </p:nvSpPr>
        <p:spPr>
          <a:xfrm rot="5400000" flipH="1" flipV="1">
            <a:off x="11691380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0" name="Teardrop 3"/>
          <p:cNvSpPr/>
          <p:nvPr/>
        </p:nvSpPr>
        <p:spPr>
          <a:xfrm rot="5400000" flipH="1" flipV="1">
            <a:off x="108488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1" name="Teardrop 3"/>
          <p:cNvSpPr/>
          <p:nvPr/>
        </p:nvSpPr>
        <p:spPr>
          <a:xfrm rot="5400000" flipH="1" flipV="1">
            <a:off x="733383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8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2" name="Oval 1651"/>
          <p:cNvSpPr/>
          <p:nvPr/>
        </p:nvSpPr>
        <p:spPr>
          <a:xfrm>
            <a:off x="812619" y="4561319"/>
            <a:ext cx="11030995" cy="10682"/>
          </a:xfrm>
          <a:custGeom>
            <a:avLst/>
            <a:gdLst/>
            <a:ahLst/>
            <a:cxnLst/>
            <a:rect l="l" t="t" r="r" b="b"/>
            <a:pathLst>
              <a:path w="11030995" h="10682">
                <a:moveTo>
                  <a:pt x="10992007" y="0"/>
                </a:moveTo>
                <a:cubicBezTo>
                  <a:pt x="11006265" y="0"/>
                  <a:pt x="11019702" y="3516"/>
                  <a:pt x="11030995" y="10682"/>
                </a:cubicBezTo>
                <a:lnTo>
                  <a:pt x="10953019" y="10682"/>
                </a:lnTo>
                <a:cubicBezTo>
                  <a:pt x="10964312" y="3516"/>
                  <a:pt x="10977749" y="0"/>
                  <a:pt x="10992007" y="0"/>
                </a:cubicBezTo>
                <a:close/>
                <a:moveTo>
                  <a:pt x="10149468" y="0"/>
                </a:moveTo>
                <a:cubicBezTo>
                  <a:pt x="10163726" y="0"/>
                  <a:pt x="10177163" y="3516"/>
                  <a:pt x="10188456" y="10682"/>
                </a:cubicBezTo>
                <a:lnTo>
                  <a:pt x="10110480" y="10682"/>
                </a:lnTo>
                <a:cubicBezTo>
                  <a:pt x="10121773" y="3516"/>
                  <a:pt x="10135210" y="0"/>
                  <a:pt x="10149468" y="0"/>
                </a:cubicBezTo>
                <a:close/>
                <a:moveTo>
                  <a:pt x="9306928" y="0"/>
                </a:moveTo>
                <a:cubicBezTo>
                  <a:pt x="9321186" y="0"/>
                  <a:pt x="9334623" y="3516"/>
                  <a:pt x="9345916" y="10682"/>
                </a:cubicBezTo>
                <a:lnTo>
                  <a:pt x="9267940" y="10682"/>
                </a:lnTo>
                <a:cubicBezTo>
                  <a:pt x="9279233" y="3516"/>
                  <a:pt x="9292670" y="0"/>
                  <a:pt x="9306928" y="0"/>
                </a:cubicBezTo>
                <a:close/>
                <a:moveTo>
                  <a:pt x="8464388" y="0"/>
                </a:moveTo>
                <a:cubicBezTo>
                  <a:pt x="8478646" y="0"/>
                  <a:pt x="8492083" y="3516"/>
                  <a:pt x="8503376" y="10682"/>
                </a:cubicBezTo>
                <a:lnTo>
                  <a:pt x="8425400" y="10682"/>
                </a:lnTo>
                <a:cubicBezTo>
                  <a:pt x="8436693" y="3516"/>
                  <a:pt x="8450130" y="0"/>
                  <a:pt x="8464388" y="0"/>
                </a:cubicBezTo>
                <a:close/>
                <a:moveTo>
                  <a:pt x="7621848" y="0"/>
                </a:moveTo>
                <a:cubicBezTo>
                  <a:pt x="7636106" y="0"/>
                  <a:pt x="7649543" y="3516"/>
                  <a:pt x="7660836" y="10682"/>
                </a:cubicBezTo>
                <a:lnTo>
                  <a:pt x="7582860" y="10682"/>
                </a:lnTo>
                <a:cubicBezTo>
                  <a:pt x="7594153" y="3516"/>
                  <a:pt x="7607590" y="0"/>
                  <a:pt x="7621848" y="0"/>
                </a:cubicBezTo>
                <a:close/>
                <a:moveTo>
                  <a:pt x="6779308" y="0"/>
                </a:moveTo>
                <a:cubicBezTo>
                  <a:pt x="6793566" y="0"/>
                  <a:pt x="6807003" y="3516"/>
                  <a:pt x="6818296" y="10682"/>
                </a:cubicBezTo>
                <a:lnTo>
                  <a:pt x="6740320" y="10682"/>
                </a:lnTo>
                <a:cubicBezTo>
                  <a:pt x="6751613" y="3516"/>
                  <a:pt x="6765050" y="0"/>
                  <a:pt x="6779308" y="0"/>
                </a:cubicBezTo>
                <a:close/>
                <a:moveTo>
                  <a:pt x="5936768" y="0"/>
                </a:moveTo>
                <a:cubicBezTo>
                  <a:pt x="5951026" y="0"/>
                  <a:pt x="5964463" y="3516"/>
                  <a:pt x="5975757" y="10682"/>
                </a:cubicBezTo>
                <a:lnTo>
                  <a:pt x="5897780" y="10682"/>
                </a:lnTo>
                <a:cubicBezTo>
                  <a:pt x="5909073" y="3516"/>
                  <a:pt x="5922510" y="0"/>
                  <a:pt x="5936768" y="0"/>
                </a:cubicBezTo>
                <a:close/>
                <a:moveTo>
                  <a:pt x="5094228" y="0"/>
                </a:moveTo>
                <a:cubicBezTo>
                  <a:pt x="5108486" y="0"/>
                  <a:pt x="5121923" y="3516"/>
                  <a:pt x="5133217" y="10682"/>
                </a:cubicBezTo>
                <a:lnTo>
                  <a:pt x="5055240" y="10682"/>
                </a:lnTo>
                <a:cubicBezTo>
                  <a:pt x="5066533" y="3516"/>
                  <a:pt x="5079970" y="0"/>
                  <a:pt x="5094228" y="0"/>
                </a:cubicBezTo>
                <a:close/>
                <a:moveTo>
                  <a:pt x="4251688" y="0"/>
                </a:moveTo>
                <a:cubicBezTo>
                  <a:pt x="4265946" y="0"/>
                  <a:pt x="4279383" y="3516"/>
                  <a:pt x="4290676" y="10682"/>
                </a:cubicBezTo>
                <a:lnTo>
                  <a:pt x="4212700" y="10682"/>
                </a:lnTo>
                <a:cubicBezTo>
                  <a:pt x="4223993" y="3516"/>
                  <a:pt x="4237430" y="0"/>
                  <a:pt x="4251688" y="0"/>
                </a:cubicBezTo>
                <a:close/>
                <a:moveTo>
                  <a:pt x="3409148" y="0"/>
                </a:moveTo>
                <a:cubicBezTo>
                  <a:pt x="3423406" y="0"/>
                  <a:pt x="3436843" y="3516"/>
                  <a:pt x="3448136" y="10682"/>
                </a:cubicBezTo>
                <a:lnTo>
                  <a:pt x="3370160" y="10682"/>
                </a:lnTo>
                <a:cubicBezTo>
                  <a:pt x="3381453" y="3516"/>
                  <a:pt x="3394890" y="0"/>
                  <a:pt x="3409148" y="0"/>
                </a:cubicBezTo>
                <a:close/>
                <a:moveTo>
                  <a:pt x="2566608" y="0"/>
                </a:moveTo>
                <a:cubicBezTo>
                  <a:pt x="2580866" y="0"/>
                  <a:pt x="2594303" y="3516"/>
                  <a:pt x="2605596" y="10682"/>
                </a:cubicBezTo>
                <a:lnTo>
                  <a:pt x="2527620" y="10682"/>
                </a:lnTo>
                <a:cubicBezTo>
                  <a:pt x="2538913" y="3516"/>
                  <a:pt x="2552350" y="0"/>
                  <a:pt x="2566608" y="0"/>
                </a:cubicBezTo>
                <a:close/>
                <a:moveTo>
                  <a:pt x="1724068" y="0"/>
                </a:moveTo>
                <a:cubicBezTo>
                  <a:pt x="1738326" y="0"/>
                  <a:pt x="1751763" y="3516"/>
                  <a:pt x="1763056" y="10682"/>
                </a:cubicBezTo>
                <a:lnTo>
                  <a:pt x="1685080" y="10682"/>
                </a:lnTo>
                <a:cubicBezTo>
                  <a:pt x="1696373" y="3516"/>
                  <a:pt x="1709810" y="0"/>
                  <a:pt x="1724068" y="0"/>
                </a:cubicBezTo>
                <a:close/>
                <a:moveTo>
                  <a:pt x="881528" y="0"/>
                </a:moveTo>
                <a:cubicBezTo>
                  <a:pt x="895786" y="0"/>
                  <a:pt x="909223" y="3516"/>
                  <a:pt x="920516" y="10682"/>
                </a:cubicBezTo>
                <a:lnTo>
                  <a:pt x="842540" y="10682"/>
                </a:lnTo>
                <a:cubicBezTo>
                  <a:pt x="853833" y="3516"/>
                  <a:pt x="867270" y="0"/>
                  <a:pt x="881528" y="0"/>
                </a:cubicBezTo>
                <a:close/>
                <a:moveTo>
                  <a:pt x="38988" y="0"/>
                </a:moveTo>
                <a:cubicBezTo>
                  <a:pt x="53246" y="0"/>
                  <a:pt x="66683" y="3516"/>
                  <a:pt x="77976" y="10682"/>
                </a:cubicBezTo>
                <a:lnTo>
                  <a:pt x="0" y="10682"/>
                </a:lnTo>
                <a:cubicBezTo>
                  <a:pt x="11293" y="3516"/>
                  <a:pt x="24730" y="0"/>
                  <a:pt x="389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3" name="Oval 902"/>
          <p:cNvSpPr/>
          <p:nvPr/>
        </p:nvSpPr>
        <p:spPr>
          <a:xfrm>
            <a:off x="71204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4" name="Oval 903"/>
          <p:cNvSpPr/>
          <p:nvPr/>
        </p:nvSpPr>
        <p:spPr>
          <a:xfrm>
            <a:off x="3774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5" name="Oval 904"/>
          <p:cNvSpPr/>
          <p:nvPr/>
        </p:nvSpPr>
        <p:spPr>
          <a:xfrm>
            <a:off x="12203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6" name="Oval 905"/>
          <p:cNvSpPr/>
          <p:nvPr/>
        </p:nvSpPr>
        <p:spPr>
          <a:xfrm>
            <a:off x="20632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7" name="Oval 906"/>
          <p:cNvSpPr/>
          <p:nvPr/>
        </p:nvSpPr>
        <p:spPr>
          <a:xfrm>
            <a:off x="29060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8" name="Oval 907"/>
          <p:cNvSpPr/>
          <p:nvPr/>
        </p:nvSpPr>
        <p:spPr>
          <a:xfrm>
            <a:off x="37489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9" name="Oval 908"/>
          <p:cNvSpPr/>
          <p:nvPr/>
        </p:nvSpPr>
        <p:spPr>
          <a:xfrm>
            <a:off x="45918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0" name="Oval 909"/>
          <p:cNvSpPr/>
          <p:nvPr/>
        </p:nvSpPr>
        <p:spPr>
          <a:xfrm>
            <a:off x="54347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1" name="Oval 910"/>
          <p:cNvSpPr/>
          <p:nvPr/>
        </p:nvSpPr>
        <p:spPr>
          <a:xfrm>
            <a:off x="62776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2" name="Oval 911"/>
          <p:cNvSpPr/>
          <p:nvPr/>
        </p:nvSpPr>
        <p:spPr>
          <a:xfrm>
            <a:off x="88062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3" name="Oval 912"/>
          <p:cNvSpPr/>
          <p:nvPr/>
        </p:nvSpPr>
        <p:spPr>
          <a:xfrm>
            <a:off x="79633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4" name="Oval 913"/>
          <p:cNvSpPr/>
          <p:nvPr/>
        </p:nvSpPr>
        <p:spPr>
          <a:xfrm>
            <a:off x="104920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5" name="Oval 914"/>
          <p:cNvSpPr/>
          <p:nvPr/>
        </p:nvSpPr>
        <p:spPr>
          <a:xfrm>
            <a:off x="96491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6" name="Oval 915"/>
          <p:cNvSpPr/>
          <p:nvPr/>
        </p:nvSpPr>
        <p:spPr>
          <a:xfrm>
            <a:off x="113348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7" name="Oval 916"/>
          <p:cNvSpPr/>
          <p:nvPr/>
        </p:nvSpPr>
        <p:spPr>
          <a:xfrm>
            <a:off x="71204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8" name="Oval 917"/>
          <p:cNvSpPr/>
          <p:nvPr/>
        </p:nvSpPr>
        <p:spPr>
          <a:xfrm>
            <a:off x="3774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9" name="Oval 918"/>
          <p:cNvSpPr/>
          <p:nvPr/>
        </p:nvSpPr>
        <p:spPr>
          <a:xfrm>
            <a:off x="12203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0" name="Oval 919"/>
          <p:cNvSpPr/>
          <p:nvPr/>
        </p:nvSpPr>
        <p:spPr>
          <a:xfrm>
            <a:off x="20632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1" name="Oval 920"/>
          <p:cNvSpPr/>
          <p:nvPr/>
        </p:nvSpPr>
        <p:spPr>
          <a:xfrm>
            <a:off x="29060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2" name="Oval 921"/>
          <p:cNvSpPr/>
          <p:nvPr/>
        </p:nvSpPr>
        <p:spPr>
          <a:xfrm>
            <a:off x="37489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3" name="Oval 922"/>
          <p:cNvSpPr/>
          <p:nvPr/>
        </p:nvSpPr>
        <p:spPr>
          <a:xfrm>
            <a:off x="45918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4" name="Oval 923"/>
          <p:cNvSpPr/>
          <p:nvPr/>
        </p:nvSpPr>
        <p:spPr>
          <a:xfrm>
            <a:off x="54347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5" name="Oval 924"/>
          <p:cNvSpPr/>
          <p:nvPr/>
        </p:nvSpPr>
        <p:spPr>
          <a:xfrm>
            <a:off x="62776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6" name="Oval 925"/>
          <p:cNvSpPr/>
          <p:nvPr/>
        </p:nvSpPr>
        <p:spPr>
          <a:xfrm>
            <a:off x="88062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7" name="Oval 926"/>
          <p:cNvSpPr/>
          <p:nvPr/>
        </p:nvSpPr>
        <p:spPr>
          <a:xfrm>
            <a:off x="79633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8" name="Oval 927"/>
          <p:cNvSpPr/>
          <p:nvPr/>
        </p:nvSpPr>
        <p:spPr>
          <a:xfrm>
            <a:off x="104920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9" name="Oval 928"/>
          <p:cNvSpPr/>
          <p:nvPr/>
        </p:nvSpPr>
        <p:spPr>
          <a:xfrm>
            <a:off x="96491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0" name="Oval 929"/>
          <p:cNvSpPr/>
          <p:nvPr/>
        </p:nvSpPr>
        <p:spPr>
          <a:xfrm>
            <a:off x="113348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1" name="Oval 930"/>
          <p:cNvSpPr/>
          <p:nvPr/>
        </p:nvSpPr>
        <p:spPr>
          <a:xfrm>
            <a:off x="71204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2" name="Oval 931"/>
          <p:cNvSpPr/>
          <p:nvPr/>
        </p:nvSpPr>
        <p:spPr>
          <a:xfrm>
            <a:off x="3774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3" name="Oval 932"/>
          <p:cNvSpPr/>
          <p:nvPr/>
        </p:nvSpPr>
        <p:spPr>
          <a:xfrm>
            <a:off x="12203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4" name="Oval 933"/>
          <p:cNvSpPr/>
          <p:nvPr/>
        </p:nvSpPr>
        <p:spPr>
          <a:xfrm>
            <a:off x="20632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5" name="Oval 934"/>
          <p:cNvSpPr/>
          <p:nvPr/>
        </p:nvSpPr>
        <p:spPr>
          <a:xfrm>
            <a:off x="29060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6" name="Oval 935"/>
          <p:cNvSpPr/>
          <p:nvPr/>
        </p:nvSpPr>
        <p:spPr>
          <a:xfrm>
            <a:off x="37489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7" name="Oval 936"/>
          <p:cNvSpPr/>
          <p:nvPr/>
        </p:nvSpPr>
        <p:spPr>
          <a:xfrm>
            <a:off x="45918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8" name="Oval 937"/>
          <p:cNvSpPr/>
          <p:nvPr/>
        </p:nvSpPr>
        <p:spPr>
          <a:xfrm>
            <a:off x="54347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9" name="Oval 938"/>
          <p:cNvSpPr/>
          <p:nvPr/>
        </p:nvSpPr>
        <p:spPr>
          <a:xfrm>
            <a:off x="62776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0" name="Oval 939"/>
          <p:cNvSpPr/>
          <p:nvPr/>
        </p:nvSpPr>
        <p:spPr>
          <a:xfrm>
            <a:off x="88062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1" name="Oval 940"/>
          <p:cNvSpPr/>
          <p:nvPr/>
        </p:nvSpPr>
        <p:spPr>
          <a:xfrm>
            <a:off x="79633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2" name="Oval 941"/>
          <p:cNvSpPr/>
          <p:nvPr/>
        </p:nvSpPr>
        <p:spPr>
          <a:xfrm>
            <a:off x="104920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3" name="Oval 942"/>
          <p:cNvSpPr/>
          <p:nvPr/>
        </p:nvSpPr>
        <p:spPr>
          <a:xfrm>
            <a:off x="96491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4" name="Oval 943"/>
          <p:cNvSpPr/>
          <p:nvPr/>
        </p:nvSpPr>
        <p:spPr>
          <a:xfrm>
            <a:off x="113348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5" name="Oval 944"/>
          <p:cNvSpPr/>
          <p:nvPr/>
        </p:nvSpPr>
        <p:spPr>
          <a:xfrm>
            <a:off x="71204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6" name="Oval 945"/>
          <p:cNvSpPr/>
          <p:nvPr/>
        </p:nvSpPr>
        <p:spPr>
          <a:xfrm>
            <a:off x="3774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7" name="Oval 946"/>
          <p:cNvSpPr/>
          <p:nvPr/>
        </p:nvSpPr>
        <p:spPr>
          <a:xfrm>
            <a:off x="12203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8" name="Oval 947"/>
          <p:cNvSpPr/>
          <p:nvPr/>
        </p:nvSpPr>
        <p:spPr>
          <a:xfrm>
            <a:off x="20632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9" name="Oval 948"/>
          <p:cNvSpPr/>
          <p:nvPr/>
        </p:nvSpPr>
        <p:spPr>
          <a:xfrm>
            <a:off x="29060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0" name="Oval 949"/>
          <p:cNvSpPr/>
          <p:nvPr/>
        </p:nvSpPr>
        <p:spPr>
          <a:xfrm>
            <a:off x="37489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1" name="Oval 950"/>
          <p:cNvSpPr/>
          <p:nvPr/>
        </p:nvSpPr>
        <p:spPr>
          <a:xfrm>
            <a:off x="45918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2" name="Oval 951"/>
          <p:cNvSpPr/>
          <p:nvPr/>
        </p:nvSpPr>
        <p:spPr>
          <a:xfrm>
            <a:off x="54347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3" name="Oval 952"/>
          <p:cNvSpPr/>
          <p:nvPr/>
        </p:nvSpPr>
        <p:spPr>
          <a:xfrm>
            <a:off x="62776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4" name="Oval 953"/>
          <p:cNvSpPr/>
          <p:nvPr/>
        </p:nvSpPr>
        <p:spPr>
          <a:xfrm>
            <a:off x="88062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5" name="Oval 954"/>
          <p:cNvSpPr/>
          <p:nvPr/>
        </p:nvSpPr>
        <p:spPr>
          <a:xfrm>
            <a:off x="79633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6" name="Oval 955"/>
          <p:cNvSpPr/>
          <p:nvPr/>
        </p:nvSpPr>
        <p:spPr>
          <a:xfrm>
            <a:off x="104920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7" name="Oval 956"/>
          <p:cNvSpPr/>
          <p:nvPr/>
        </p:nvSpPr>
        <p:spPr>
          <a:xfrm>
            <a:off x="96491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8" name="Oval 957"/>
          <p:cNvSpPr/>
          <p:nvPr/>
        </p:nvSpPr>
        <p:spPr>
          <a:xfrm>
            <a:off x="113348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9" name="Oval 958"/>
          <p:cNvSpPr/>
          <p:nvPr/>
        </p:nvSpPr>
        <p:spPr>
          <a:xfrm>
            <a:off x="71204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0" name="Oval 959"/>
          <p:cNvSpPr/>
          <p:nvPr/>
        </p:nvSpPr>
        <p:spPr>
          <a:xfrm>
            <a:off x="3774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1" name="Oval 960"/>
          <p:cNvSpPr/>
          <p:nvPr/>
        </p:nvSpPr>
        <p:spPr>
          <a:xfrm>
            <a:off x="12203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2" name="Oval 961"/>
          <p:cNvSpPr/>
          <p:nvPr/>
        </p:nvSpPr>
        <p:spPr>
          <a:xfrm>
            <a:off x="20632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3" name="Oval 962"/>
          <p:cNvSpPr/>
          <p:nvPr/>
        </p:nvSpPr>
        <p:spPr>
          <a:xfrm>
            <a:off x="29060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4" name="Oval 963"/>
          <p:cNvSpPr/>
          <p:nvPr/>
        </p:nvSpPr>
        <p:spPr>
          <a:xfrm>
            <a:off x="37489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5" name="Oval 964"/>
          <p:cNvSpPr/>
          <p:nvPr/>
        </p:nvSpPr>
        <p:spPr>
          <a:xfrm>
            <a:off x="45918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6" name="Oval 965"/>
          <p:cNvSpPr/>
          <p:nvPr/>
        </p:nvSpPr>
        <p:spPr>
          <a:xfrm>
            <a:off x="54347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7" name="Oval 966"/>
          <p:cNvSpPr/>
          <p:nvPr/>
        </p:nvSpPr>
        <p:spPr>
          <a:xfrm>
            <a:off x="62776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8" name="Oval 967"/>
          <p:cNvSpPr/>
          <p:nvPr/>
        </p:nvSpPr>
        <p:spPr>
          <a:xfrm>
            <a:off x="88062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9" name="Oval 968"/>
          <p:cNvSpPr/>
          <p:nvPr/>
        </p:nvSpPr>
        <p:spPr>
          <a:xfrm>
            <a:off x="79633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0" name="Oval 969"/>
          <p:cNvSpPr/>
          <p:nvPr/>
        </p:nvSpPr>
        <p:spPr>
          <a:xfrm>
            <a:off x="104920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1" name="Oval 970"/>
          <p:cNvSpPr/>
          <p:nvPr/>
        </p:nvSpPr>
        <p:spPr>
          <a:xfrm>
            <a:off x="96491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2" name="Oval 971"/>
          <p:cNvSpPr/>
          <p:nvPr/>
        </p:nvSpPr>
        <p:spPr>
          <a:xfrm>
            <a:off x="113348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tIns="45720" rIns="91440" bIns="4572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2129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506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1024128" y="2286000"/>
            <a:ext cx="3045364" cy="310154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361482" y="2286000"/>
            <a:ext cx="3045364" cy="31015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96090D78-644F-4D98-BD26-B880D31A1AE4}"/>
              </a:ext>
            </a:extLst>
          </p:cNvPr>
          <p:cNvSpPr>
            <a:spLocks noGrp="1"/>
          </p:cNvSpPr>
          <p:nvPr>
            <p:ph sz="half" idx="13"/>
            <p:custDataLst>
              <p:tags r:id="rId7"/>
            </p:custDataLst>
          </p:nvPr>
        </p:nvSpPr>
        <p:spPr>
          <a:xfrm>
            <a:off x="7698836" y="2286000"/>
            <a:ext cx="3045364" cy="31015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646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3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  <p:custDataLst>
              <p:tags r:id="rId4"/>
            </p:custDataLst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5989320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9/28/18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490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9/28/18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141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9/28/18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299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812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tags" Target="../tags/tag5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3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6DFF08F-DC6B-4601-B491-B0F83F6DD2DA}" type="datetimeFigureOut">
              <a:rPr lang="en-US" smtClean="0"/>
              <a:pPr/>
              <a:t>9/28/18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0439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86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88.xml"/><Relationship Id="rId1" Type="http://schemas.openxmlformats.org/officeDocument/2006/relationships/tags" Target="../tags/tag48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5C99F-E557-4611-BF6E-5ADEACCEAA70}"/>
              </a:ext>
            </a:extLst>
          </p:cNvPr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457200" y="4960137"/>
            <a:ext cx="7772400" cy="1463040"/>
          </a:xfrm>
        </p:spPr>
        <p:txBody>
          <a:bodyPr>
            <a:normAutofit/>
          </a:bodyPr>
          <a:lstStyle/>
          <a:p>
            <a:r>
              <a:rPr lang="en-US" sz="3600" b="1" dirty="0"/>
              <a:t>A practical Guide for Small Enterprises (SME)</a:t>
            </a:r>
            <a:endParaRPr lang="en-US" sz="3600" dirty="0">
              <a:solidFill>
                <a:schemeClr val="accent3"/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4B06A6C-C2D7-40CB-8A04-490152E1D53A}"/>
              </a:ext>
            </a:extLst>
          </p:cNvPr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4544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76F2CD8-FDD6-48CA-84A2-850217EA9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by step guide (1)</a:t>
            </a:r>
            <a:endParaRPr lang="de-DE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8D9AD97-A9F3-4B3B-BEEC-9B9ACBA37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920238"/>
            <a:ext cx="10841807" cy="438912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Create a data protection compliance folder on your company file system.</a:t>
            </a:r>
          </a:p>
          <a:p>
            <a:pPr marL="0" indent="0">
              <a:buNone/>
            </a:pPr>
            <a:r>
              <a:rPr lang="en-US" dirty="0"/>
              <a:t>Keep notes of internal meetings on GDPR</a:t>
            </a:r>
          </a:p>
          <a:p>
            <a:pPr marL="0" indent="0">
              <a:buNone/>
            </a:pPr>
            <a:r>
              <a:rPr lang="en-US" dirty="0"/>
              <a:t>Name a data protection officer or a responsible</a:t>
            </a:r>
          </a:p>
          <a:p>
            <a:pPr marL="0" indent="0">
              <a:buNone/>
            </a:pPr>
            <a:r>
              <a:rPr lang="en-US" dirty="0"/>
              <a:t>Map your data</a:t>
            </a:r>
          </a:p>
          <a:p>
            <a:pPr marL="0" indent="0">
              <a:buNone/>
            </a:pPr>
            <a:r>
              <a:rPr lang="en-US" dirty="0"/>
              <a:t>Separate the data into categories</a:t>
            </a:r>
          </a:p>
          <a:p>
            <a:pPr marL="0" indent="0">
              <a:buNone/>
            </a:pPr>
            <a:r>
              <a:rPr lang="en-US" dirty="0"/>
              <a:t>Identify the lawful basis for processing each category of data</a:t>
            </a:r>
            <a:endParaRPr lang="ro-RO" dirty="0"/>
          </a:p>
          <a:p>
            <a:pPr marL="0" indent="0">
              <a:buNone/>
            </a:pPr>
            <a:r>
              <a:rPr lang="en-US" dirty="0"/>
              <a:t>Refresh consent where necessary</a:t>
            </a:r>
          </a:p>
          <a:p>
            <a:pPr marL="0" indent="0">
              <a:buNone/>
            </a:pPr>
            <a:r>
              <a:rPr lang="en-US" dirty="0"/>
              <a:t>Implement a policy to identify and handle any data subject access requests</a:t>
            </a:r>
            <a:endParaRPr lang="ro-RO" dirty="0"/>
          </a:p>
          <a:p>
            <a:pPr marL="0" indent="0">
              <a:buNone/>
            </a:pPr>
            <a:r>
              <a:rPr lang="en-US" dirty="0"/>
              <a:t>Implement a policy to identify and handle any data erasure or corrections requests</a:t>
            </a:r>
          </a:p>
          <a:p>
            <a:pPr marL="0" indent="0">
              <a:buNone/>
            </a:pPr>
            <a:r>
              <a:rPr lang="en-US" dirty="0"/>
              <a:t>Create a document of non-compliance issues </a:t>
            </a:r>
            <a:endParaRPr lang="ro-RO" dirty="0"/>
          </a:p>
          <a:p>
            <a:pPr marL="0" indent="0">
              <a:buNone/>
            </a:pPr>
            <a:endParaRPr lang="ro-RO" dirty="0"/>
          </a:p>
          <a:p>
            <a:pPr marL="0" indent="0">
              <a:buNone/>
            </a:pPr>
            <a:endParaRPr lang="de-DE" sz="2800" dirty="0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FFE2ADE6-8B90-554D-84DD-953470F628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02410" y="2067880"/>
            <a:ext cx="898610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338896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76F2CD8-FDD6-48CA-84A2-850217EA9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by step guide (2)</a:t>
            </a:r>
            <a:endParaRPr lang="de-DE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8D9AD97-A9F3-4B3B-BEEC-9B9ACBA37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920238"/>
            <a:ext cx="10841807" cy="4389123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en-US" dirty="0"/>
              <a:t>Create a password policy </a:t>
            </a:r>
          </a:p>
          <a:p>
            <a:pPr lvl="0"/>
            <a:r>
              <a:rPr lang="en-US" dirty="0"/>
              <a:t>Keep a record of consents </a:t>
            </a:r>
          </a:p>
          <a:p>
            <a:pPr lvl="0"/>
            <a:r>
              <a:rPr lang="en-US" dirty="0"/>
              <a:t>Create a retention schedule for data. </a:t>
            </a:r>
          </a:p>
          <a:p>
            <a:pPr lvl="0"/>
            <a:r>
              <a:rPr lang="en-US" dirty="0"/>
              <a:t>Train your staff so they ALL understand what constitutes personal data  </a:t>
            </a:r>
            <a:endParaRPr lang="ro-RO" dirty="0"/>
          </a:p>
          <a:p>
            <a:pPr lvl="0"/>
            <a:r>
              <a:rPr lang="en-US" dirty="0"/>
              <a:t>Train your staff to identify a breach</a:t>
            </a:r>
            <a:endParaRPr lang="ro-RO" dirty="0"/>
          </a:p>
          <a:p>
            <a:pPr lvl="0"/>
            <a:r>
              <a:rPr lang="en-US" dirty="0"/>
              <a:t>Have a breach response policy</a:t>
            </a:r>
            <a:endParaRPr lang="ro-RO" dirty="0"/>
          </a:p>
          <a:p>
            <a:pPr lvl="0"/>
            <a:r>
              <a:rPr lang="en-US" dirty="0"/>
              <a:t>Create a data breach log </a:t>
            </a:r>
          </a:p>
          <a:p>
            <a:pPr lvl="0"/>
            <a:r>
              <a:rPr lang="en-US" dirty="0"/>
              <a:t>Ensure your website is HTTPS (security by design)</a:t>
            </a:r>
            <a:endParaRPr lang="ro-RO" dirty="0"/>
          </a:p>
          <a:p>
            <a:pPr lvl="0"/>
            <a:r>
              <a:rPr lang="en-US" dirty="0"/>
              <a:t>Ensure your office computers are encrypted (security by design) - Go to Settings &gt; Security &amp; Privacy &gt; </a:t>
            </a:r>
            <a:r>
              <a:rPr lang="en-US" dirty="0" err="1"/>
              <a:t>FileVault</a:t>
            </a:r>
            <a:r>
              <a:rPr lang="en-US" dirty="0"/>
              <a:t> on a Mac to do this.</a:t>
            </a:r>
            <a:endParaRPr lang="ro-RO" dirty="0"/>
          </a:p>
          <a:p>
            <a:pPr lvl="0"/>
            <a:r>
              <a:rPr lang="en-US" dirty="0"/>
              <a:t>Review and document the physical security of data (USB disks, paper filing systems behind lock and key </a:t>
            </a:r>
            <a:r>
              <a:rPr lang="en-US" dirty="0" err="1"/>
              <a:t>etc</a:t>
            </a:r>
            <a:r>
              <a:rPr lang="en-US" dirty="0"/>
              <a:t>)</a:t>
            </a:r>
            <a:endParaRPr lang="ro-RO" dirty="0"/>
          </a:p>
          <a:p>
            <a:pPr marL="0" indent="0">
              <a:buNone/>
            </a:pPr>
            <a:endParaRPr lang="ro-RO" dirty="0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FFE2ADE6-8B90-554D-84DD-953470F628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02410" y="2067880"/>
            <a:ext cx="898610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622722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76F2CD8-FDD6-48CA-84A2-850217EA9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by step guide (3)</a:t>
            </a:r>
            <a:endParaRPr lang="de-DE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8D9AD97-A9F3-4B3B-BEEC-9B9ACBA37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920238"/>
            <a:ext cx="10841807" cy="4389123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Securely lock away any personal data</a:t>
            </a:r>
            <a:endParaRPr lang="ro-RO" dirty="0"/>
          </a:p>
          <a:p>
            <a:pPr lvl="0"/>
            <a:r>
              <a:rPr lang="en-US" dirty="0"/>
              <a:t>Create an asset register of the serial numbers of all your computers </a:t>
            </a:r>
          </a:p>
          <a:p>
            <a:pPr lvl="0"/>
            <a:r>
              <a:rPr lang="en-US" dirty="0"/>
              <a:t>Consider which individuals should have access to the data on each device</a:t>
            </a:r>
            <a:endParaRPr lang="ro-RO" dirty="0"/>
          </a:p>
          <a:p>
            <a:pPr lvl="0"/>
            <a:r>
              <a:rPr lang="en-US" dirty="0"/>
              <a:t>Update your website's privacy policy </a:t>
            </a:r>
          </a:p>
          <a:p>
            <a:pPr lvl="0"/>
            <a:r>
              <a:rPr lang="en-US" dirty="0"/>
              <a:t>You may also want to get specific and mention which cookies are on your website, and give users the option to opt-out. </a:t>
            </a:r>
          </a:p>
          <a:p>
            <a:pPr lvl="0"/>
            <a:r>
              <a:rPr lang="en-US" dirty="0"/>
              <a:t>Have an extra pair of eyes look through what you’ve done</a:t>
            </a:r>
            <a:endParaRPr lang="ro-RO" dirty="0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FFE2ADE6-8B90-554D-84DD-953470F628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02410" y="2067880"/>
            <a:ext cx="898610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63215584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5&quot;/&gt;&lt;/TableIndex&gt;&lt;/ShapeTextInfo&gt;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3&quot;/&gt;&lt;/TableIndex&gt;&lt;/ShapeTextInfo&gt;"/>
</p:tagLst>
</file>

<file path=ppt/tags/tag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3&quot;/&gt;&lt;/TableIndex&gt;&lt;/ShapeTextInfo&gt;"/>
</p:tagLst>
</file>

<file path=ppt/tags/tag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2&quot;/&gt;&lt;lineCharCount val=&quot;21&quot;/&gt;&lt;lineCharCount val=&quot;11&quot;/&gt;&lt;/TableIndex&gt;&lt;/ShapeTextInfo&gt;"/>
</p:tagLst>
</file>

<file path=ppt/tags/tag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3&quot;/&gt;&lt;/TableIndex&gt;&lt;/ShapeTextInfo&gt;"/>
</p:tagLst>
</file>

<file path=ppt/tags/tag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5&quot;/&gt;&lt;/TableIndex&gt;&lt;/ShapeTextInfo&gt;"/>
</p:tagLst>
</file>

<file path=ppt/tags/tag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3&quot;/&gt;&lt;/TableIndex&gt;&lt;/ShapeTextInfo&gt;"/>
</p:tagLst>
</file>

<file path=ppt/tags/tag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2&quot;/&gt;&lt;lineCharCount val=&quot;23&quot;/&gt;&lt;lineCharCount val=&quot;31&quot;/&gt;&lt;/TableIndex&gt;&lt;/ShapeTextInfo&gt;"/>
  <p:tag name="HTML_SHAPEINFO" val="&lt;ThreeDShapeInfo&gt;&lt;uuid val=&quot;{389BA10C-740B-4A8F-9C52-21EAC39AD18E}&quot;/&gt;&lt;isInvalidForFieldText val=&quot;0&quot;/&gt;&lt;Image&gt;&lt;filename val=&quot;C:\Users\trifanescu\AppData\Local\Temp\CP1424040895927Session\CPTrustFolder1424040895927\PPTImport1424041114281\data\asimages\{389BA10C-740B-4A8F-9C52-21EAC39AD18E}_21.png&quot;/&gt;&lt;left val=&quot;37&quot;/&gt;&lt;top val=&quot;498&quot;/&gt;&lt;width val=&quot;872&quot;/&gt;&lt;height val=&quot;205&quot;/&gt;&lt;hasText val=&quot;1&quot;/&gt;&lt;/Image&gt;&lt;/ThreeDShapeInfo&gt;"/>
</p:tagLst>
</file>

<file path=ppt/tags/tag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B4028482-F53A-4442-AB14-9B7A43F44F9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70A7F172C5EE048A75076ADC8E355A4" ma:contentTypeVersion="12" ma:contentTypeDescription="Create a new document." ma:contentTypeScope="" ma:versionID="d5564840f3dc95dd7744c1c0e843219c">
  <xsd:schema xmlns:xsd="http://www.w3.org/2001/XMLSchema" xmlns:xs="http://www.w3.org/2001/XMLSchema" xmlns:p="http://schemas.microsoft.com/office/2006/metadata/properties" xmlns:ns2="fc7a74ca-ef6e-4b0f-95f3-d7c4a276d6d9" xmlns:ns3="3eaacd65-9674-480c-8572-fc08d144a0a5" targetNamespace="http://schemas.microsoft.com/office/2006/metadata/properties" ma:root="true" ma:fieldsID="eb681e6806ee1c6ae2d69695dd396ba4" ns2:_="" ns3:_="">
    <xsd:import namespace="fc7a74ca-ef6e-4b0f-95f3-d7c4a276d6d9"/>
    <xsd:import namespace="3eaacd65-9674-480c-8572-fc08d144a0a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lcf76f155ced4ddcb4097134ff3c332f" minOccurs="0"/>
                <xsd:element ref="ns3:TaxCatchAll" minOccurs="0"/>
                <xsd:element ref="ns2:MediaServiceLocatio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7a74ca-ef6e-4b0f-95f3-d7c4a276d6d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711ad0ef-fa38-40c9-ade1-7f2ab384886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18" nillable="true" ma:displayName="Location" ma:indexed="true" ma:internalName="MediaServiceLocatio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aacd65-9674-480c-8572-fc08d144a0a5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1d19a16b-9ab7-4ea1-87eb-4e85f9d6deca}" ma:internalName="TaxCatchAll" ma:showField="CatchAllData" ma:web="3eaacd65-9674-480c-8572-fc08d144a0a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3eaacd65-9674-480c-8572-fc08d144a0a5" xsi:nil="true"/>
    <lcf76f155ced4ddcb4097134ff3c332f xmlns="fc7a74ca-ef6e-4b0f-95f3-d7c4a276d6d9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CDA14EF4-8B16-4257-A992-06454DAC198B}"/>
</file>

<file path=customXml/itemProps2.xml><?xml version="1.0" encoding="utf-8"?>
<ds:datastoreItem xmlns:ds="http://schemas.openxmlformats.org/officeDocument/2006/customXml" ds:itemID="{22D73CF6-8EB9-40E5-9962-E6F7364945C3}"/>
</file>

<file path=customXml/itemProps3.xml><?xml version="1.0" encoding="utf-8"?>
<ds:datastoreItem xmlns:ds="http://schemas.openxmlformats.org/officeDocument/2006/customXml" ds:itemID="{EF638327-83D9-4F28-95EE-803B49E6A2C8}"/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143</TotalTime>
  <Words>36</Words>
  <Application>Microsoft Macintosh PowerPoint</Application>
  <PresentationFormat>Widescreen</PresentationFormat>
  <Paragraphs>31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Calibri</vt:lpstr>
      <vt:lpstr>Tw Cen MT</vt:lpstr>
      <vt:lpstr>Tw Cen MT Condensed</vt:lpstr>
      <vt:lpstr>Wingdings 3</vt:lpstr>
      <vt:lpstr>Integral</vt:lpstr>
      <vt:lpstr>A practical Guide for Small Enterprises (SME)</vt:lpstr>
      <vt:lpstr>Step by step guide (1)</vt:lpstr>
      <vt:lpstr>Step by step guide (2)</vt:lpstr>
      <vt:lpstr>Step by step guide (3)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Professional Photography guide</dc:title>
  <dc:creator>Trifanescu, Alexandru</dc:creator>
  <cp:lastModifiedBy>Roland Costea</cp:lastModifiedBy>
  <cp:revision>153</cp:revision>
  <dcterms:created xsi:type="dcterms:W3CDTF">2018-04-11T17:55:21Z</dcterms:created>
  <dcterms:modified xsi:type="dcterms:W3CDTF">2018-09-28T17:26:16Z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0x010100D70A7F172C5EE048A75076ADC8E355A4</vt:lpwstr>
  </property>
</Properties>
</file>