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5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49.xml" ContentType="application/vnd.openxmlformats-officedocument.presentationml.tags+xml"/>
  <Override PartName="/ppt/tags/tag348.xml" ContentType="application/vnd.openxmlformats-officedocument.presentationml.tags+xml"/>
  <Override PartName="/ppt/tags/tag347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9.xml" ContentType="application/vnd.openxmlformats-officedocument.presentationml.tags+xml"/>
  <Override PartName="/ppt/tags/tag358.xml" ContentType="application/vnd.openxmlformats-officedocument.presentationml.tags+xml"/>
  <Override PartName="/ppt/tags/tag357.xml" ContentType="application/vnd.openxmlformats-officedocument.presentationml.tags+xml"/>
  <Override PartName="/ppt/tags/tag356.xml" ContentType="application/vnd.openxmlformats-officedocument.presentationml.tags+xml"/>
  <Override PartName="/ppt/tags/tag355.xml" ContentType="application/vnd.openxmlformats-officedocument.presentationml.tags+xml"/>
  <Override PartName="/ppt/tags/tag346.xml" ContentType="application/vnd.openxmlformats-officedocument.presentationml.tags+xml"/>
  <Override PartName="/ppt/tags/tag345.xml" ContentType="application/vnd.openxmlformats-officedocument.presentationml.tags+xml"/>
  <Override PartName="/ppt/tags/tag344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333.xml" ContentType="application/vnd.openxmlformats-officedocument.presentationml.tags+xml"/>
  <Override PartName="/ppt/tags/tag332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3.xml" ContentType="application/vnd.openxmlformats-officedocument.presentationml.tags+xml"/>
  <Override PartName="/ppt/tags/tag342.xml" ContentType="application/vnd.openxmlformats-officedocument.presentationml.tags+xml"/>
  <Override PartName="/ppt/tags/tag341.xml" ContentType="application/vnd.openxmlformats-officedocument.presentationml.tags+xml"/>
  <Override PartName="/ppt/tags/tag340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80.xml" ContentType="application/vnd.openxmlformats-officedocument.presentationml.tags+xml"/>
  <Override PartName="/ppt/tags/tag379.xml" ContentType="application/vnd.openxmlformats-officedocument.presentationml.tags+xml"/>
  <Override PartName="/ppt/tags/tag378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90.xml" ContentType="application/vnd.openxmlformats-officedocument.presentationml.tags+xml"/>
  <Override PartName="/ppt/tags/tag389.xml" ContentType="application/vnd.openxmlformats-officedocument.presentationml.tags+xml"/>
  <Override PartName="/ppt/tags/tag388.xml" ContentType="application/vnd.openxmlformats-officedocument.presentationml.tags+xml"/>
  <Override PartName="/ppt/tags/tag387.xml" ContentType="application/vnd.openxmlformats-officedocument.presentationml.tags+xml"/>
  <Override PartName="/ppt/tags/tag386.xml" ContentType="application/vnd.openxmlformats-officedocument.presentationml.tags+xml"/>
  <Override PartName="/ppt/tags/tag377.xml" ContentType="application/vnd.openxmlformats-officedocument.presentationml.tags+xml"/>
  <Override PartName="/ppt/tags/tag376.xml" ContentType="application/vnd.openxmlformats-officedocument.presentationml.tags+xml"/>
  <Override PartName="/ppt/tags/tag375.xml" ContentType="application/vnd.openxmlformats-officedocument.presentationml.tags+xml"/>
  <Override PartName="/ppt/tags/tag367.xml" ContentType="application/vnd.openxmlformats-officedocument.presentationml.tags+xml"/>
  <Override PartName="/ppt/tags/tag366.xml" ContentType="application/vnd.openxmlformats-officedocument.presentationml.tags+xml"/>
  <Override PartName="/ppt/tags/tag365.xml" ContentType="application/vnd.openxmlformats-officedocument.presentationml.tags+xml"/>
  <Override PartName="/ppt/tags/tag364.xml" ContentType="application/vnd.openxmlformats-officedocument.presentationml.tags+xml"/>
  <Override PartName="/ppt/tags/tag363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4.xml" ContentType="application/vnd.openxmlformats-officedocument.presentationml.tags+xml"/>
  <Override PartName="/ppt/tags/tag373.xml" ContentType="application/vnd.openxmlformats-officedocument.presentationml.tags+xml"/>
  <Override PartName="/ppt/tags/tag372.xml" ContentType="application/vnd.openxmlformats-officedocument.presentationml.tags+xml"/>
  <Override PartName="/ppt/tags/tag371.xml" ContentType="application/vnd.openxmlformats-officedocument.presentationml.tags+xml"/>
  <Override PartName="/ppt/tags/tag331.xml" ContentType="application/vnd.openxmlformats-officedocument.presentationml.tags+xml"/>
  <Override PartName="/ppt/tags/tag330.xml" ContentType="application/vnd.openxmlformats-officedocument.presentationml.tags+xml"/>
  <Override PartName="/ppt/tags/tag329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88.xml" ContentType="application/vnd.openxmlformats-officedocument.presentationml.tags+xml"/>
  <Override PartName="/ppt/tags/tag287.xml" ContentType="application/vnd.openxmlformats-officedocument.presentationml.tags+xml"/>
  <Override PartName="/ppt/tags/tag286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8.xml" ContentType="application/vnd.openxmlformats-officedocument.presentationml.tags+xml"/>
  <Override PartName="/ppt/tags/tag297.xml" ContentType="application/vnd.openxmlformats-officedocument.presentationml.tags+xml"/>
  <Override PartName="/ppt/tags/tag296.xml" ContentType="application/vnd.openxmlformats-officedocument.presentationml.tags+xml"/>
  <Override PartName="/ppt/tags/tag295.xml" ContentType="application/vnd.openxmlformats-officedocument.presentationml.tags+xml"/>
  <Override PartName="/ppt/tags/tag294.xml" ContentType="application/vnd.openxmlformats-officedocument.presentationml.tags+xml"/>
  <Override PartName="/ppt/tags/tag285.xml" ContentType="application/vnd.openxmlformats-officedocument.presentationml.tags+xml"/>
  <Override PartName="/ppt/tags/tag284.xml" ContentType="application/vnd.openxmlformats-officedocument.presentationml.tags+xml"/>
  <Override PartName="/ppt/tags/tag283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273.xml" ContentType="application/vnd.openxmlformats-officedocument.presentationml.tags+xml"/>
  <Override PartName="/ppt/tags/tag272.xml" ContentType="application/vnd.openxmlformats-officedocument.presentationml.tags+xml"/>
  <Override PartName="/ppt/tags/tag271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82.xml" ContentType="application/vnd.openxmlformats-officedocument.presentationml.tags+xml"/>
  <Override PartName="/ppt/tags/tag281.xml" ContentType="application/vnd.openxmlformats-officedocument.presentationml.tags+xml"/>
  <Override PartName="/ppt/tags/tag280.xml" ContentType="application/vnd.openxmlformats-officedocument.presentationml.tags+xml"/>
  <Override PartName="/ppt/tags/tag279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8.xml" ContentType="application/vnd.openxmlformats-officedocument.presentationml.tags+xml"/>
  <Override PartName="/ppt/tags/tag327.xml" ContentType="application/vnd.openxmlformats-officedocument.presentationml.tags+xml"/>
  <Override PartName="/ppt/tags/tag326.xml" ContentType="application/vnd.openxmlformats-officedocument.presentationml.tags+xml"/>
  <Override PartName="/ppt/tags/tag325.xml" ContentType="application/vnd.openxmlformats-officedocument.presentationml.tags+xml"/>
  <Override PartName="/ppt/tags/tag316.xml" ContentType="application/vnd.openxmlformats-officedocument.presentationml.tags+xml"/>
  <Override PartName="/ppt/tags/tag315.xml" ContentType="application/vnd.openxmlformats-officedocument.presentationml.tags+xml"/>
  <Override PartName="/ppt/tags/tag314.xml" ContentType="application/vnd.openxmlformats-officedocument.presentationml.tags+xml"/>
  <Override PartName="/ppt/tags/tag306.xml" ContentType="application/vnd.openxmlformats-officedocument.presentationml.tags+xml"/>
  <Override PartName="/ppt/tags/tag305.xml" ContentType="application/vnd.openxmlformats-officedocument.presentationml.tags+xml"/>
  <Override PartName="/ppt/tags/tag304.xml" ContentType="application/vnd.openxmlformats-officedocument.presentationml.tags+xml"/>
  <Override PartName="/ppt/tags/tag303.xml" ContentType="application/vnd.openxmlformats-officedocument.presentationml.tags+xml"/>
  <Override PartName="/ppt/tags/tag302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3.xml" ContentType="application/vnd.openxmlformats-officedocument.presentationml.tags+xml"/>
  <Override PartName="/ppt/tags/tag312.xml" ContentType="application/vnd.openxmlformats-officedocument.presentationml.tags+xml"/>
  <Override PartName="/ppt/tags/tag311.xml" ContentType="application/vnd.openxmlformats-officedocument.presentationml.tags+xml"/>
  <Override PartName="/ppt/tags/tag31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72.xml" ContentType="application/vnd.openxmlformats-officedocument.presentationml.tags+xml"/>
  <Override PartName="/ppt/tags/tag471.xml" ContentType="application/vnd.openxmlformats-officedocument.presentationml.tags+xml"/>
  <Override PartName="/ppt/tags/tag470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82.xml" ContentType="application/vnd.openxmlformats-officedocument.presentationml.tags+xml"/>
  <Override PartName="/ppt/tags/tag481.xml" ContentType="application/vnd.openxmlformats-officedocument.presentationml.tags+xml"/>
  <Override PartName="/ppt/tags/tag480.xml" ContentType="application/vnd.openxmlformats-officedocument.presentationml.tags+xml"/>
  <Override PartName="/ppt/tags/tag479.xml" ContentType="application/vnd.openxmlformats-officedocument.presentationml.tags+xml"/>
  <Override PartName="/ppt/tags/tag478.xml" ContentType="application/vnd.openxmlformats-officedocument.presentationml.tags+xml"/>
  <Override PartName="/ppt/tags/tag469.xml" ContentType="application/vnd.openxmlformats-officedocument.presentationml.tags+xml"/>
  <Override PartName="/ppt/tags/tag468.xml" ContentType="application/vnd.openxmlformats-officedocument.presentationml.tags+xml"/>
  <Override PartName="/ppt/tags/tag467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455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6.xml" ContentType="application/vnd.openxmlformats-officedocument.presentationml.tags+xml"/>
  <Override PartName="/ppt/tags/tag465.xml" ContentType="application/vnd.openxmlformats-officedocument.presentationml.tags+xml"/>
  <Override PartName="/ppt/tags/tag464.xml" ContentType="application/vnd.openxmlformats-officedocument.presentationml.tags+xml"/>
  <Override PartName="/ppt/tags/tag463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2.xml" ContentType="application/vnd.openxmlformats-officedocument.presentationml.tags+xml"/>
  <Override PartName="/ppt/tags/tag488.xml" ContentType="application/vnd.openxmlformats-officedocument.presentationml.tags+xml"/>
  <Override PartName="/ppt/tags/tag487.xml" ContentType="application/vnd.openxmlformats-officedocument.presentationml.tags+xml"/>
  <Override PartName="/ppt/tags/tag23.xml" ContentType="application/vnd.openxmlformats-officedocument.presentationml.tags+xml"/>
  <Override PartName="/ppt/tags/tag486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54.xml" ContentType="application/vnd.openxmlformats-officedocument.presentationml.tags+xml"/>
  <Override PartName="/ppt/tags/tag453.xml" ContentType="application/vnd.openxmlformats-officedocument.presentationml.tags+xml"/>
  <Override PartName="/ppt/tags/tag452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11.xml" ContentType="application/vnd.openxmlformats-officedocument.presentationml.tags+xml"/>
  <Override PartName="/ppt/tags/tag410.xml" ContentType="application/vnd.openxmlformats-officedocument.presentationml.tags+xml"/>
  <Override PartName="/ppt/tags/tag409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21.xml" ContentType="application/vnd.openxmlformats-officedocument.presentationml.tags+xml"/>
  <Override PartName="/ppt/tags/tag420.xml" ContentType="application/vnd.openxmlformats-officedocument.presentationml.tags+xml"/>
  <Override PartName="/ppt/tags/tag419.xml" ContentType="application/vnd.openxmlformats-officedocument.presentationml.tags+xml"/>
  <Override PartName="/ppt/tags/tag418.xml" ContentType="application/vnd.openxmlformats-officedocument.presentationml.tags+xml"/>
  <Override PartName="/ppt/tags/tag417.xml" ContentType="application/vnd.openxmlformats-officedocument.presentationml.tags+xml"/>
  <Override PartName="/ppt/tags/tag408.xml" ContentType="application/vnd.openxmlformats-officedocument.presentationml.tags+xml"/>
  <Override PartName="/ppt/tags/tag407.xml" ContentType="application/vnd.openxmlformats-officedocument.presentationml.tags+xml"/>
  <Override PartName="/ppt/tags/tag406.xml" ContentType="application/vnd.openxmlformats-officedocument.presentationml.tags+xml"/>
  <Override PartName="/ppt/tags/tag398.xml" ContentType="application/vnd.openxmlformats-officedocument.presentationml.tags+xml"/>
  <Override PartName="/ppt/tags/tag397.xml" ContentType="application/vnd.openxmlformats-officedocument.presentationml.tags+xml"/>
  <Override PartName="/ppt/tags/tag396.xml" ContentType="application/vnd.openxmlformats-officedocument.presentationml.tags+xml"/>
  <Override PartName="/ppt/tags/tag395.xml" ContentType="application/vnd.openxmlformats-officedocument.presentationml.tags+xml"/>
  <Override PartName="/ppt/tags/tag394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5.xml" ContentType="application/vnd.openxmlformats-officedocument.presentationml.tags+xml"/>
  <Override PartName="/ppt/tags/tag404.xml" ContentType="application/vnd.openxmlformats-officedocument.presentationml.tags+xml"/>
  <Override PartName="/ppt/tags/tag403.xml" ContentType="application/vnd.openxmlformats-officedocument.presentationml.tags+xml"/>
  <Override PartName="/ppt/tags/tag402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42.xml" ContentType="application/vnd.openxmlformats-officedocument.presentationml.tags+xml"/>
  <Override PartName="/ppt/tags/tag441.xml" ContentType="application/vnd.openxmlformats-officedocument.presentationml.tags+xml"/>
  <Override PartName="/ppt/tags/tag440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51.xml" ContentType="application/vnd.openxmlformats-officedocument.presentationml.tags+xml"/>
  <Override PartName="/ppt/tags/tag450.xml" ContentType="application/vnd.openxmlformats-officedocument.presentationml.tags+xml"/>
  <Override PartName="/ppt/tags/tag449.xml" ContentType="application/vnd.openxmlformats-officedocument.presentationml.tags+xml"/>
  <Override PartName="/ppt/tags/tag448.xml" ContentType="application/vnd.openxmlformats-officedocument.presentationml.tags+xml"/>
  <Override PartName="/ppt/tags/tag439.xml" ContentType="application/vnd.openxmlformats-officedocument.presentationml.tags+xml"/>
  <Override PartName="/ppt/tags/tag438.xml" ContentType="application/vnd.openxmlformats-officedocument.presentationml.tags+xml"/>
  <Override PartName="/ppt/tags/tag437.xml" ContentType="application/vnd.openxmlformats-officedocument.presentationml.tags+xml"/>
  <Override PartName="/ppt/tags/tag429.xml" ContentType="application/vnd.openxmlformats-officedocument.presentationml.tags+xml"/>
  <Override PartName="/ppt/tags/tag428.xml" ContentType="application/vnd.openxmlformats-officedocument.presentationml.tags+xml"/>
  <Override PartName="/ppt/tags/tag427.xml" ContentType="application/vnd.openxmlformats-officedocument.presentationml.tags+xml"/>
  <Override PartName="/ppt/tags/tag426.xml" ContentType="application/vnd.openxmlformats-officedocument.presentationml.tags+xml"/>
  <Override PartName="/ppt/tags/tag425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6.xml" ContentType="application/vnd.openxmlformats-officedocument.presentationml.tags+xml"/>
  <Override PartName="/ppt/tags/tag435.xml" ContentType="application/vnd.openxmlformats-officedocument.presentationml.tags+xml"/>
  <Override PartName="/ppt/tags/tag434.xml" ContentType="application/vnd.openxmlformats-officedocument.presentationml.tags+xml"/>
  <Override PartName="/ppt/tags/tag433.xml" ContentType="application/vnd.openxmlformats-officedocument.presentationml.tags+xml"/>
  <Override PartName="/ppt/tags/tag270.xml" ContentType="application/vnd.openxmlformats-officedocument.presentationml.tags+xml"/>
  <Override PartName="/ppt/tags/tag269.xml" ContentType="application/vnd.openxmlformats-officedocument.presentationml.tags+xml"/>
  <Override PartName="/ppt/tags/tag268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4.xml" ContentType="application/vnd.openxmlformats-officedocument.presentationml.tags+xml"/>
  <Override PartName="/ppt/tags/tag113.xml" ContentType="application/vnd.openxmlformats-officedocument.presentationml.tags+xml"/>
  <Override PartName="/ppt/tags/tag112.xml" ContentType="application/vnd.openxmlformats-officedocument.presentationml.tags+xml"/>
  <Override PartName="/ppt/tags/tag111.xml" ContentType="application/vnd.openxmlformats-officedocument.presentationml.tags+xml"/>
  <Override PartName="/ppt/tags/tag110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8.xml" ContentType="application/vnd.openxmlformats-officedocument.presentationml.tags+xml"/>
  <Override PartName="/ppt/tags/tag97.xml" ContentType="application/vnd.openxmlformats-officedocument.presentationml.tags+xml"/>
  <Override PartName="/ppt/tags/tag96.xml" ContentType="application/vnd.openxmlformats-officedocument.presentationml.tags+xml"/>
  <Override PartName="/ppt/tags/tag95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133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5.xml" ContentType="application/vnd.openxmlformats-officedocument.presentationml.tags+xml"/>
  <Override PartName="/ppt/tags/tag144.xml" ContentType="application/vnd.openxmlformats-officedocument.presentationml.tags+xml"/>
  <Override PartName="/ppt/tags/tag143.xml" ContentType="application/vnd.openxmlformats-officedocument.presentationml.tags+xml"/>
  <Override PartName="/ppt/tags/tag142.xml" ContentType="application/vnd.openxmlformats-officedocument.presentationml.tags+xml"/>
  <Override PartName="/ppt/tags/tag141.xml" ContentType="application/vnd.openxmlformats-officedocument.presentationml.tags+xml"/>
  <Override PartName="/ppt/tags/tag132.xml" ContentType="application/vnd.openxmlformats-officedocument.presentationml.tags+xml"/>
  <Override PartName="/ppt/tags/tag131.xml" ContentType="application/vnd.openxmlformats-officedocument.presentationml.tags+xml"/>
  <Override PartName="/ppt/tags/tag130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0.xml" ContentType="application/vnd.openxmlformats-officedocument.presentationml.tags+xml"/>
  <Override PartName="/ppt/tags/tag119.xml" ContentType="application/vnd.openxmlformats-officedocument.presentationml.tags+xml"/>
  <Override PartName="/ppt/tags/tag118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9.xml" ContentType="application/vnd.openxmlformats-officedocument.presentationml.tags+xml"/>
  <Override PartName="/ppt/tags/tag128.xml" ContentType="application/vnd.openxmlformats-officedocument.presentationml.tags+xml"/>
  <Override PartName="/ppt/tags/tag127.xml" ContentType="application/vnd.openxmlformats-officedocument.presentationml.tags+xml"/>
  <Override PartName="/ppt/tags/tag126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225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7.xml" ContentType="application/vnd.openxmlformats-officedocument.presentationml.tags+xml"/>
  <Override PartName="/ppt/tags/tag236.xml" ContentType="application/vnd.openxmlformats-officedocument.presentationml.tags+xml"/>
  <Override PartName="/ppt/tags/tag235.xml" ContentType="application/vnd.openxmlformats-officedocument.presentationml.tags+xml"/>
  <Override PartName="/ppt/tags/tag234.xml" ContentType="application/vnd.openxmlformats-officedocument.presentationml.tags+xml"/>
  <Override PartName="/ppt/tags/tag233.xml" ContentType="application/vnd.openxmlformats-officedocument.presentationml.tags+xml"/>
  <Override PartName="/ppt/tags/tag224.xml" ContentType="application/vnd.openxmlformats-officedocument.presentationml.tags+xml"/>
  <Override PartName="/ppt/tags/tag223.xml" ContentType="application/vnd.openxmlformats-officedocument.presentationml.tags+xml"/>
  <Override PartName="/ppt/tags/tag222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211.xml" ContentType="application/vnd.openxmlformats-officedocument.presentationml.tags+xml"/>
  <Override PartName="/ppt/tags/tag210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21.xml" ContentType="application/vnd.openxmlformats-officedocument.presentationml.tags+xml"/>
  <Override PartName="/ppt/tags/tag220.xml" ContentType="application/vnd.openxmlformats-officedocument.presentationml.tags+xml"/>
  <Override PartName="/ppt/tags/tag219.xml" ContentType="application/vnd.openxmlformats-officedocument.presentationml.tags+xml"/>
  <Override PartName="/ppt/tags/tag218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58.xml" ContentType="application/vnd.openxmlformats-officedocument.presentationml.tags+xml"/>
  <Override PartName="/ppt/tags/tag257.xml" ContentType="application/vnd.openxmlformats-officedocument.presentationml.tags+xml"/>
  <Override PartName="/ppt/tags/tag256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7.xml" ContentType="application/vnd.openxmlformats-officedocument.presentationml.tags+xml"/>
  <Override PartName="/ppt/tags/tag266.xml" ContentType="application/vnd.openxmlformats-officedocument.presentationml.tags+xml"/>
  <Override PartName="/ppt/tags/tag265.xml" ContentType="application/vnd.openxmlformats-officedocument.presentationml.tags+xml"/>
  <Override PartName="/ppt/tags/tag264.xml" ContentType="application/vnd.openxmlformats-officedocument.presentationml.tags+xml"/>
  <Override PartName="/ppt/tags/tag255.xml" ContentType="application/vnd.openxmlformats-officedocument.presentationml.tags+xml"/>
  <Override PartName="/ppt/tags/tag254.xml" ContentType="application/vnd.openxmlformats-officedocument.presentationml.tags+xml"/>
  <Override PartName="/ppt/tags/tag253.xml" ContentType="application/vnd.openxmlformats-officedocument.presentationml.tags+xml"/>
  <Override PartName="/ppt/tags/tag245.xml" ContentType="application/vnd.openxmlformats-officedocument.presentationml.tags+xml"/>
  <Override PartName="/ppt/tags/tag244.xml" ContentType="application/vnd.openxmlformats-officedocument.presentationml.tags+xml"/>
  <Override PartName="/ppt/tags/tag243.xml" ContentType="application/vnd.openxmlformats-officedocument.presentationml.tags+xml"/>
  <Override PartName="/ppt/tags/tag242.xml" ContentType="application/vnd.openxmlformats-officedocument.presentationml.tags+xml"/>
  <Override PartName="/ppt/tags/tag241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52.xml" ContentType="application/vnd.openxmlformats-officedocument.presentationml.tags+xml"/>
  <Override PartName="/ppt/tags/tag251.xml" ContentType="application/vnd.openxmlformats-officedocument.presentationml.tags+xml"/>
  <Override PartName="/ppt/tags/tag250.xml" ContentType="application/vnd.openxmlformats-officedocument.presentationml.tags+xml"/>
  <Override PartName="/ppt/tags/tag249.xml" ContentType="application/vnd.openxmlformats-officedocument.presentationml.tags+xml"/>
  <Override PartName="/ppt/tags/tag209.xml" ContentType="application/vnd.openxmlformats-officedocument.presentationml.tags+xml"/>
  <Override PartName="/ppt/tags/tag208.xml" ContentType="application/vnd.openxmlformats-officedocument.presentationml.tags+xml"/>
  <Override PartName="/ppt/tags/tag207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66.xml" ContentType="application/vnd.openxmlformats-officedocument.presentationml.tags+xml"/>
  <Override PartName="/ppt/tags/tag165.xml" ContentType="application/vnd.openxmlformats-officedocument.presentationml.tags+xml"/>
  <Override PartName="/ppt/tags/tag164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6.xml" ContentType="application/vnd.openxmlformats-officedocument.presentationml.tags+xml"/>
  <Override PartName="/ppt/tags/tag175.xml" ContentType="application/vnd.openxmlformats-officedocument.presentationml.tags+xml"/>
  <Override PartName="/ppt/tags/tag174.xml" ContentType="application/vnd.openxmlformats-officedocument.presentationml.tags+xml"/>
  <Override PartName="/ppt/tags/tag173.xml" ContentType="application/vnd.openxmlformats-officedocument.presentationml.tags+xml"/>
  <Override PartName="/ppt/tags/tag172.xml" ContentType="application/vnd.openxmlformats-officedocument.presentationml.tags+xml"/>
  <Override PartName="/ppt/tags/tag163.xml" ContentType="application/vnd.openxmlformats-officedocument.presentationml.tags+xml"/>
  <Override PartName="/ppt/tags/tag162.xml" ContentType="application/vnd.openxmlformats-officedocument.presentationml.tags+xml"/>
  <Override PartName="/ppt/tags/tag161.xml" ContentType="application/vnd.openxmlformats-officedocument.presentationml.tags+xml"/>
  <Override PartName="/ppt/tags/tag153.xml" ContentType="application/vnd.openxmlformats-officedocument.presentationml.tags+xml"/>
  <Override PartName="/ppt/tags/tag152.xml" ContentType="application/vnd.openxmlformats-officedocument.presentationml.tags+xml"/>
  <Override PartName="/ppt/tags/tag151.xml" ContentType="application/vnd.openxmlformats-officedocument.presentationml.tags+xml"/>
  <Override PartName="/ppt/tags/tag150.xml" ContentType="application/vnd.openxmlformats-officedocument.presentationml.tags+xml"/>
  <Override PartName="/ppt/tags/tag149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60.xml" ContentType="application/vnd.openxmlformats-officedocument.presentationml.tags+xml"/>
  <Override PartName="/ppt/tags/tag159.xml" ContentType="application/vnd.openxmlformats-officedocument.presentationml.tags+xml"/>
  <Override PartName="/ppt/tags/tag158.xml" ContentType="application/vnd.openxmlformats-officedocument.presentationml.tags+xml"/>
  <Override PartName="/ppt/tags/tag157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196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6.xml" ContentType="application/vnd.openxmlformats-officedocument.presentationml.tags+xml"/>
  <Override PartName="/ppt/tags/tag205.xml" ContentType="application/vnd.openxmlformats-officedocument.presentationml.tags+xml"/>
  <Override PartName="/ppt/tags/tag204.xml" ContentType="application/vnd.openxmlformats-officedocument.presentationml.tags+xml"/>
  <Override PartName="/ppt/tags/tag203.xml" ContentType="application/vnd.openxmlformats-officedocument.presentationml.tags+xml"/>
  <Override PartName="/ppt/tags/tag194.xml" ContentType="application/vnd.openxmlformats-officedocument.presentationml.tags+xml"/>
  <Override PartName="/ppt/tags/tag193.xml" ContentType="application/vnd.openxmlformats-officedocument.presentationml.tags+xml"/>
  <Override PartName="/ppt/tags/tag192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82.xml" ContentType="application/vnd.openxmlformats-officedocument.presentationml.tags+xml"/>
  <Override PartName="/ppt/tags/tag181.xml" ContentType="application/vnd.openxmlformats-officedocument.presentationml.tags+xml"/>
  <Override PartName="/ppt/tags/tag180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91.xml" ContentType="application/vnd.openxmlformats-officedocument.presentationml.tags+xml"/>
  <Override PartName="/ppt/tags/tag190.xml" ContentType="application/vnd.openxmlformats-officedocument.presentationml.tags+xml"/>
  <Override PartName="/ppt/tags/tag189.xml" ContentType="application/vnd.openxmlformats-officedocument.presentationml.tags+xml"/>
  <Override PartName="/ppt/tags/tag188.xml" ContentType="application/vnd.openxmlformats-officedocument.presentationml.tags+xml"/>
  <Override PartName="/ppt/tags/tag24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4"/>
  </p:notesMasterIdLst>
  <p:sldIdLst>
    <p:sldId id="260" r:id="rId2"/>
    <p:sldId id="30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5" autoAdjust="0"/>
    <p:restoredTop sz="89369" autoAdjust="0"/>
  </p:normalViewPr>
  <p:slideViewPr>
    <p:cSldViewPr snapToGrid="0">
      <p:cViewPr varScale="1">
        <p:scale>
          <a:sx n="66" d="100"/>
          <a:sy n="66" d="100"/>
        </p:scale>
        <p:origin x="216" y="5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28.09.18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How to make a website </a:t>
            </a:r>
            <a:br>
              <a:rPr lang="en-US" dirty="0"/>
            </a:br>
            <a:r>
              <a:rPr lang="en-US" dirty="0"/>
              <a:t>GDPR compliant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compliancy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0238"/>
            <a:ext cx="10841807" cy="43891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/>
              <a:t>Privacy Policy is not sufficient !!!</a:t>
            </a:r>
          </a:p>
          <a:p>
            <a:pPr marL="0" indent="0">
              <a:buNone/>
            </a:pPr>
            <a:r>
              <a:rPr lang="en-US" sz="2800" dirty="0"/>
              <a:t>Consent must now be explicitly obtained through a clear, decisive action.</a:t>
            </a:r>
          </a:p>
          <a:p>
            <a:pPr marL="0" indent="0">
              <a:buNone/>
            </a:pPr>
            <a:r>
              <a:rPr lang="en-US" sz="2800" dirty="0"/>
              <a:t>It is not acceptable to use pre-checked boxes when obtaining consent.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Any data collected or processed should be limited to the minimum necessary amount.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If you use any kind of analytics program on your website, Google Analytics for example, it is your responsibility to ensure it is compliant.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It is important that website visitors can get in touch with a site owner to exercise their GDPR rights and freedoms.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In the event that a website visitor chooses to be forgotten, it is useful to have a mechanism in place that allows that to happen automatically via the website.</a:t>
            </a:r>
            <a:endParaRPr lang="de-DE" sz="28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E2ADE6-8B90-554D-84DD-953470F6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10" y="2067880"/>
            <a:ext cx="89861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7B6A2BA-A066-4819-86CF-2A8C07CF4782}"/>
</file>

<file path=customXml/itemProps2.xml><?xml version="1.0" encoding="utf-8"?>
<ds:datastoreItem xmlns:ds="http://schemas.openxmlformats.org/officeDocument/2006/customXml" ds:itemID="{B9990405-F5FB-4D4F-AB19-51174AF52DFB}"/>
</file>

<file path=customXml/itemProps3.xml><?xml version="1.0" encoding="utf-8"?>
<ds:datastoreItem xmlns:ds="http://schemas.openxmlformats.org/officeDocument/2006/customXml" ds:itemID="{AAB85BCB-FD65-4795-A606-2F9F0890030E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134</TotalTime>
  <Words>133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Tw Cen MT</vt:lpstr>
      <vt:lpstr>Tw Cen MT Condensed</vt:lpstr>
      <vt:lpstr>Wingdings 3</vt:lpstr>
      <vt:lpstr>Integral</vt:lpstr>
      <vt:lpstr>How to make a website  GDPR compliant</vt:lpstr>
      <vt:lpstr>Website compliancy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147</cp:revision>
  <dcterms:created xsi:type="dcterms:W3CDTF">2018-04-11T17:55:21Z</dcterms:created>
  <dcterms:modified xsi:type="dcterms:W3CDTF">2018-09-28T17:15:19Z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