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8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62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43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0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74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282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5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466.xml" ContentType="application/vnd.openxmlformats-officedocument.presentationml.tags+xml"/>
  <Override PartName="/ppt/tags/tag486.xml" ContentType="application/vnd.openxmlformats-officedocument.presentationml.tags+xml"/>
  <Override PartName="/ppt/tags/tag26.xml" ContentType="application/vnd.openxmlformats-officedocument.presentationml.tags+xml"/>
  <Override PartName="/ppt/tags/tag48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488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4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405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51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436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56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27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7"/>
  </p:notesMasterIdLst>
  <p:sldIdLst>
    <p:sldId id="260" r:id="rId2"/>
    <p:sldId id="30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4" autoAdjust="0"/>
    <p:restoredTop sz="89369" autoAdjust="0"/>
  </p:normalViewPr>
  <p:slideViewPr>
    <p:cSldViewPr snapToGrid="0">
      <p:cViewPr varScale="1">
        <p:scale>
          <a:sx n="62" d="100"/>
          <a:sy n="62" d="100"/>
        </p:scale>
        <p:origin x="232" y="66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Outsourcing your DPO: </a:t>
            </a:r>
            <a:br>
              <a:rPr lang="en-US" dirty="0"/>
            </a:br>
            <a:r>
              <a:rPr lang="en-US" dirty="0"/>
              <a:t>Real-Life scenarios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Vulnerability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question is whether the firm providing vulnerability/penetration testing services is a processor/</a:t>
            </a:r>
            <a:r>
              <a:rPr lang="en-US" dirty="0" err="1"/>
              <a:t>subprocessor</a:t>
            </a:r>
            <a:r>
              <a:rPr lang="en-US" dirty="0"/>
              <a:t> requiring a GDPR-compliant agreement?</a:t>
            </a:r>
          </a:p>
          <a:p>
            <a:pPr marL="0" indent="0">
              <a:buNone/>
            </a:pPr>
            <a:r>
              <a:rPr lang="en-US" dirty="0"/>
              <a:t>The vulnerability testing firm would then seem to be a processor/</a:t>
            </a:r>
            <a:r>
              <a:rPr lang="en-US" dirty="0" err="1"/>
              <a:t>subprocessor</a:t>
            </a:r>
            <a:r>
              <a:rPr lang="en-US" dirty="0"/>
              <a:t> operating under the instructions of the controller, despite the very limited likelihood they will gain access to personal data.</a:t>
            </a:r>
          </a:p>
          <a:p>
            <a:pPr marL="0" indent="0">
              <a:buNone/>
            </a:pPr>
            <a:r>
              <a:rPr lang="en-US" dirty="0"/>
              <a:t>Is any entity that has a chance of processing personal data therefore at least a processor? Or does the likelihood need to exceed 50 percent? What is the role of intent, despite its absence from the definition of processing under Article 4(2)?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Photographic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Exactly what type of “technical means” used for authentication and identification change a photographic image from personal data to biometric data?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For example, in the Willems case, it was identified a facial image as biometric data, citing Reg. No. 2251/2004, which states that “biometric identifiers [facial images and fingerprints] should be integrated in the passport or travel document in order to establish a reliable link between the genuine holder and the document.”</a:t>
            </a:r>
          </a:p>
          <a:p>
            <a:pPr marL="0" indent="0">
              <a:buNone/>
            </a:pPr>
            <a:r>
              <a:rPr lang="en-US" dirty="0"/>
              <a:t>An example of specific technical means could be the explanation given in the Working Party’s WP192 document, which identifies the steps in facial recognition to include acquisition of a digital image, face detection, feature extraction, and comparison. Seeing this as a continuum, “technical means” could be considered any step after acquisition of a digital image.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Unified </a:t>
            </a:r>
            <a:r>
              <a:rPr lang="de-DE" dirty="0" err="1"/>
              <a:t>consent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practical terms, how is unified consent achieved for installing an app on a device, accessing information on the device, and collecting and processing personal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that a mobile device app will collect the name and health data of the individual. This means that there are four different types of consent in play: that to install the app; to access information on the device; to process the personal data (the user’s name); and to process the special category of personal data (the user’s health data).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developer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app developers will use an app for their own purposes and so be considered a controller under the GDPR. But when might an app developer not be a controller?</a:t>
            </a:r>
          </a:p>
          <a:p>
            <a:pPr marL="0" indent="0">
              <a:buNone/>
            </a:pPr>
            <a:r>
              <a:rPr lang="en-US" dirty="0"/>
              <a:t>“A processor could operate further to general guidance provided mainly on purposes and not going very deep in details with regard to means.”</a:t>
            </a:r>
          </a:p>
          <a:p>
            <a:pPr marL="0" indent="0">
              <a:buNone/>
            </a:pPr>
            <a:r>
              <a:rPr lang="en-US" dirty="0"/>
              <a:t>The Working Party’s WP2024 states that app developers “have the greatest control over the precise manner in which the processing is undertaken.”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899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B333D1D-AF26-4AEE-A00C-8578BE110682}"/>
</file>

<file path=customXml/itemProps2.xml><?xml version="1.0" encoding="utf-8"?>
<ds:datastoreItem xmlns:ds="http://schemas.openxmlformats.org/officeDocument/2006/customXml" ds:itemID="{F48B6109-9392-4671-9ECD-A6BA2917E829}"/>
</file>

<file path=customXml/itemProps3.xml><?xml version="1.0" encoding="utf-8"?>
<ds:datastoreItem xmlns:ds="http://schemas.openxmlformats.org/officeDocument/2006/customXml" ds:itemID="{F42DBBBD-F9A4-4842-A139-B3691E1A3301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81</TotalTime>
  <Words>204</Words>
  <Application>Microsoft Macintosh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Outsourcing your DPO:  Real-Life scenarios</vt:lpstr>
      <vt:lpstr>Vulnerability testing</vt:lpstr>
      <vt:lpstr>Photographic images</vt:lpstr>
      <vt:lpstr>Unified consent</vt:lpstr>
      <vt:lpstr>App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123</cp:revision>
  <dcterms:created xsi:type="dcterms:W3CDTF">2018-04-11T17:55:21Z</dcterms:created>
  <dcterms:modified xsi:type="dcterms:W3CDTF">2018-09-27T16:34:22Z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