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8.xml" ContentType="application/vnd.openxmlformats-officedocument.presentationml.tags+xml"/>
  <Override PartName="/ppt/tags/tag354.xml" ContentType="application/vnd.openxmlformats-officedocument.presentationml.tags+xml"/>
  <Override PartName="/ppt/tags/tag353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62.xml" ContentType="application/vnd.openxmlformats-officedocument.presentationml.tags+xml"/>
  <Override PartName="/ppt/tags/tag361.xml" ContentType="application/vnd.openxmlformats-officedocument.presentationml.tags+xml"/>
  <Override PartName="/ppt/tags/tag360.xml" ContentType="application/vnd.openxmlformats-officedocument.presentationml.tags+xml"/>
  <Override PartName="/ppt/tags/tag359.xml" ContentType="application/vnd.openxmlformats-officedocument.presentationml.tags+xml"/>
  <Override PartName="/ppt/tags/tag358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47.xml" ContentType="application/vnd.openxmlformats-officedocument.presentationml.tags+xml"/>
  <Override PartName="/ppt/tags/tag339.xml" ContentType="application/vnd.openxmlformats-officedocument.presentationml.tags+xml"/>
  <Override PartName="/ppt/tags/tag338.xml" ContentType="application/vnd.openxmlformats-officedocument.presentationml.tags+xml"/>
  <Override PartName="/ppt/tags/tag337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6.xml" ContentType="application/vnd.openxmlformats-officedocument.presentationml.tags+xml"/>
  <Override PartName="/ppt/tags/tag345.xml" ContentType="application/vnd.openxmlformats-officedocument.presentationml.tags+xml"/>
  <Override PartName="/ppt/tags/tag344.xml" ContentType="application/vnd.openxmlformats-officedocument.presentationml.tags+xml"/>
  <Override PartName="/ppt/tags/tag343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85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93.xml" ContentType="application/vnd.openxmlformats-officedocument.presentationml.tags+xml"/>
  <Override PartName="/ppt/tags/tag392.xml" ContentType="application/vnd.openxmlformats-officedocument.presentationml.tags+xml"/>
  <Override PartName="/ppt/tags/tag391.xml" ContentType="application/vnd.openxmlformats-officedocument.presentationml.tags+xml"/>
  <Override PartName="/ppt/tags/tag390.xml" ContentType="application/vnd.openxmlformats-officedocument.presentationml.tags+xml"/>
  <Override PartName="/ppt/tags/tag389.xml" ContentType="application/vnd.openxmlformats-officedocument.presentationml.tags+xml"/>
  <Override PartName="/ppt/tags/tag380.xml" ContentType="application/vnd.openxmlformats-officedocument.presentationml.tags+xml"/>
  <Override PartName="/ppt/tags/tag379.xml" ContentType="application/vnd.openxmlformats-officedocument.presentationml.tags+xml"/>
  <Override PartName="/ppt/tags/tag378.xml" ContentType="application/vnd.openxmlformats-officedocument.presentationml.tags+xml"/>
  <Override PartName="/ppt/tags/tag370.xml" ContentType="application/vnd.openxmlformats-officedocument.presentationml.tags+xml"/>
  <Override PartName="/ppt/tags/tag369.xml" ContentType="application/vnd.openxmlformats-officedocument.presentationml.tags+xml"/>
  <Override PartName="/ppt/tags/tag368.xml" ContentType="application/vnd.openxmlformats-officedocument.presentationml.tags+xml"/>
  <Override PartName="/ppt/tags/tag367.xml" ContentType="application/vnd.openxmlformats-officedocument.presentationml.tags+xml"/>
  <Override PartName="/ppt/tags/tag366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7.xml" ContentType="application/vnd.openxmlformats-officedocument.presentationml.tags+xml"/>
  <Override PartName="/ppt/tags/tag376.xml" ContentType="application/vnd.openxmlformats-officedocument.presentationml.tags+xml"/>
  <Override PartName="/ppt/tags/tag375.xml" ContentType="application/vnd.openxmlformats-officedocument.presentationml.tags+xml"/>
  <Override PartName="/ppt/tags/tag374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332.xml" ContentType="application/vnd.openxmlformats-officedocument.presentationml.tags+xml"/>
  <Override PartName="/ppt/tags/tag293.xml" ContentType="application/vnd.openxmlformats-officedocument.presentationml.tags+xml"/>
  <Override PartName="/ppt/tags/tag292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00.xml" ContentType="application/vnd.openxmlformats-officedocument.presentationml.tags+xml"/>
  <Override PartName="/ppt/tags/tag299.xml" ContentType="application/vnd.openxmlformats-officedocument.presentationml.tags+xml"/>
  <Override PartName="/ppt/tags/tag298.xml" ContentType="application/vnd.openxmlformats-officedocument.presentationml.tags+xml"/>
  <Override PartName="/ppt/tags/tag297.xml" ContentType="application/vnd.openxmlformats-officedocument.presentationml.tags+xml"/>
  <Override PartName="/ppt/tags/tag288.xml" ContentType="application/vnd.openxmlformats-officedocument.presentationml.tags+xml"/>
  <Override PartName="/ppt/tags/tag287.xml" ContentType="application/vnd.openxmlformats-officedocument.presentationml.tags+xml"/>
  <Override PartName="/ppt/tags/tag286.xml" ContentType="application/vnd.openxmlformats-officedocument.presentationml.tags+xml"/>
  <Override PartName="/ppt/tags/tag278.xml" ContentType="application/vnd.openxmlformats-officedocument.presentationml.tags+xml"/>
  <Override PartName="/ppt/tags/tag277.xml" ContentType="application/vnd.openxmlformats-officedocument.presentationml.tags+xml"/>
  <Override PartName="/ppt/tags/tag276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5.xml" ContentType="application/vnd.openxmlformats-officedocument.presentationml.tags+xml"/>
  <Override PartName="/ppt/tags/tag284.xml" ContentType="application/vnd.openxmlformats-officedocument.presentationml.tags+xml"/>
  <Override PartName="/ppt/tags/tag283.xml" ContentType="application/vnd.openxmlformats-officedocument.presentationml.tags+xml"/>
  <Override PartName="/ppt/tags/tag282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24.xml" ContentType="application/vnd.openxmlformats-officedocument.presentationml.tags+xml"/>
  <Override PartName="/ppt/tags/tag323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31.xml" ContentType="application/vnd.openxmlformats-officedocument.presentationml.tags+xml"/>
  <Override PartName="/ppt/tags/tag330.xml" ContentType="application/vnd.openxmlformats-officedocument.presentationml.tags+xml"/>
  <Override PartName="/ppt/tags/tag329.xml" ContentType="application/vnd.openxmlformats-officedocument.presentationml.tags+xml"/>
  <Override PartName="/ppt/tags/tag328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09.xml" ContentType="application/vnd.openxmlformats-officedocument.presentationml.tags+xml"/>
  <Override PartName="/ppt/tags/tag308.xml" ContentType="application/vnd.openxmlformats-officedocument.presentationml.tags+xml"/>
  <Override PartName="/ppt/tags/tag307.xml" ContentType="application/vnd.openxmlformats-officedocument.presentationml.tags+xml"/>
  <Override PartName="/ppt/tags/tag306.xml" ContentType="application/vnd.openxmlformats-officedocument.presentationml.tags+xml"/>
  <Override PartName="/ppt/tags/tag305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6.xml" ContentType="application/vnd.openxmlformats-officedocument.presentationml.tags+xml"/>
  <Override PartName="/ppt/tags/tag315.xml" ContentType="application/vnd.openxmlformats-officedocument.presentationml.tags+xml"/>
  <Override PartName="/ppt/tags/tag314.xml" ContentType="application/vnd.openxmlformats-officedocument.presentationml.tags+xml"/>
  <Override PartName="/ppt/tags/tag31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477.xml" ContentType="application/vnd.openxmlformats-officedocument.presentationml.tags+xml"/>
  <Override PartName="/ppt/tags/tag476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5.xml" ContentType="application/vnd.openxmlformats-officedocument.presentationml.tags+xml"/>
  <Override PartName="/ppt/tags/tag484.xml" ContentType="application/vnd.openxmlformats-officedocument.presentationml.tags+xml"/>
  <Override PartName="/ppt/tags/tag483.xml" ContentType="application/vnd.openxmlformats-officedocument.presentationml.tags+xml"/>
  <Override PartName="/ppt/tags/tag482.xml" ContentType="application/vnd.openxmlformats-officedocument.presentationml.tags+xml"/>
  <Override PartName="/ppt/tags/tag481.xml" ContentType="application/vnd.openxmlformats-officedocument.presentationml.tags+xml"/>
  <Override PartName="/ppt/tags/tag472.xml" ContentType="application/vnd.openxmlformats-officedocument.presentationml.tags+xml"/>
  <Override PartName="/ppt/tags/tag471.xml" ContentType="application/vnd.openxmlformats-officedocument.presentationml.tags+xml"/>
  <Override PartName="/ppt/tags/tag470.xml" ContentType="application/vnd.openxmlformats-officedocument.presentationml.tags+xml"/>
  <Override PartName="/ppt/tags/tag462.xml" ContentType="application/vnd.openxmlformats-officedocument.presentationml.tags+xml"/>
  <Override PartName="/ppt/tags/tag461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9.xml" ContentType="application/vnd.openxmlformats-officedocument.presentationml.tags+xml"/>
  <Override PartName="/ppt/tags/tag468.xml" ContentType="application/vnd.openxmlformats-officedocument.presentationml.tags+xml"/>
  <Override PartName="/ppt/tags/tag467.xml" ContentType="application/vnd.openxmlformats-officedocument.presentationml.tags+xml"/>
  <Override PartName="/ppt/tags/tag466.xml" ContentType="application/vnd.openxmlformats-officedocument.presentationml.tags+xml"/>
  <Override PartName="/ppt/tags/tag486.xml" ContentType="application/vnd.openxmlformats-officedocument.presentationml.tags+xml"/>
  <Override PartName="/ppt/tags/tag26.xml" ContentType="application/vnd.openxmlformats-officedocument.presentationml.tags+xml"/>
  <Override PartName="/ppt/tags/tag487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488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55.xml" ContentType="application/vnd.openxmlformats-officedocument.presentationml.tags+xml"/>
  <Override PartName="/ppt/tags/tag416.xml" ContentType="application/vnd.openxmlformats-officedocument.presentationml.tags+xml"/>
  <Override PartName="/ppt/tags/tag415.xml" ContentType="application/vnd.openxmlformats-officedocument.presentationml.tags+xml"/>
  <Override PartName="/ppt/tags/tag414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4.xml" ContentType="application/vnd.openxmlformats-officedocument.presentationml.tags+xml"/>
  <Override PartName="/ppt/tags/tag423.xml" ContentType="application/vnd.openxmlformats-officedocument.presentationml.tags+xml"/>
  <Override PartName="/ppt/tags/tag422.xml" ContentType="application/vnd.openxmlformats-officedocument.presentationml.tags+xml"/>
  <Override PartName="/ppt/tags/tag421.xml" ContentType="application/vnd.openxmlformats-officedocument.presentationml.tags+xml"/>
  <Override PartName="/ppt/tags/tag420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409.xml" ContentType="application/vnd.openxmlformats-officedocument.presentationml.tags+xml"/>
  <Override PartName="/ppt/tags/tag401.xml" ContentType="application/vnd.openxmlformats-officedocument.presentationml.tags+xml"/>
  <Override PartName="/ppt/tags/tag400.xml" ContentType="application/vnd.openxmlformats-officedocument.presentationml.tags+xml"/>
  <Override PartName="/ppt/tags/tag399.xml" ContentType="application/vnd.openxmlformats-officedocument.presentationml.tags+xml"/>
  <Override PartName="/ppt/tags/tag398.xml" ContentType="application/vnd.openxmlformats-officedocument.presentationml.tags+xml"/>
  <Override PartName="/ppt/tags/tag397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8.xml" ContentType="application/vnd.openxmlformats-officedocument.presentationml.tags+xml"/>
  <Override PartName="/ppt/tags/tag407.xml" ContentType="application/vnd.openxmlformats-officedocument.presentationml.tags+xml"/>
  <Override PartName="/ppt/tags/tag406.xml" ContentType="application/vnd.openxmlformats-officedocument.presentationml.tags+xml"/>
  <Override PartName="/ppt/tags/tag405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47.xml" ContentType="application/vnd.openxmlformats-officedocument.presentationml.tags+xml"/>
  <Override PartName="/ppt/tags/tag446.xml" ContentType="application/vnd.openxmlformats-officedocument.presentationml.tags+xml"/>
  <Override PartName="/ppt/tags/tag445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4.xml" ContentType="application/vnd.openxmlformats-officedocument.presentationml.tags+xml"/>
  <Override PartName="/ppt/tags/tag453.xml" ContentType="application/vnd.openxmlformats-officedocument.presentationml.tags+xml"/>
  <Override PartName="/ppt/tags/tag452.xml" ContentType="application/vnd.openxmlformats-officedocument.presentationml.tags+xml"/>
  <Override PartName="/ppt/tags/tag451.xml" ContentType="application/vnd.openxmlformats-officedocument.presentationml.tags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tags/tag440.xml" ContentType="application/vnd.openxmlformats-officedocument.presentationml.tags+xml"/>
  <Override PartName="/ppt/tags/tag432.xml" ContentType="application/vnd.openxmlformats-officedocument.presentationml.tags+xml"/>
  <Override PartName="/ppt/tags/tag431.xml" ContentType="application/vnd.openxmlformats-officedocument.presentationml.tags+xml"/>
  <Override PartName="/ppt/tags/tag430.xml" ContentType="application/vnd.openxmlformats-officedocument.presentationml.tags+xml"/>
  <Override PartName="/ppt/tags/tag429.xml" ContentType="application/vnd.openxmlformats-officedocument.presentationml.tags+xml"/>
  <Override PartName="/ppt/tags/tag428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9.xml" ContentType="application/vnd.openxmlformats-officedocument.presentationml.tags+xml"/>
  <Override PartName="/ppt/tags/tag438.xml" ContentType="application/vnd.openxmlformats-officedocument.presentationml.tags+xml"/>
  <Override PartName="/ppt/tags/tag437.xml" ContentType="application/vnd.openxmlformats-officedocument.presentationml.tags+xml"/>
  <Override PartName="/ppt/tags/tag436.xml" ContentType="application/vnd.openxmlformats-officedocument.presentationml.tags+xml"/>
  <Override PartName="/ppt/tags/tag273.xml" ContentType="application/vnd.openxmlformats-officedocument.presentationml.tags+xml"/>
  <Override PartName="/ppt/tags/tag272.xml" ContentType="application/vnd.openxmlformats-officedocument.presentationml.tags+xml"/>
  <Override PartName="/ppt/tags/tag271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14.xml" ContentType="application/vnd.openxmlformats-officedocument.presentationml.tags+xml"/>
  <Override PartName="/ppt/tags/tag113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8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144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23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32.xml" ContentType="application/vnd.openxmlformats-officedocument.presentationml.tags+xml"/>
  <Override PartName="/ppt/tags/tag131.xml" ContentType="application/vnd.openxmlformats-officedocument.presentationml.tags+xml"/>
  <Override PartName="/ppt/tags/tag130.xml" ContentType="application/vnd.openxmlformats-officedocument.presentationml.tags+xml"/>
  <Override PartName="/ppt/tags/tag129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232.xml" ContentType="application/vnd.openxmlformats-officedocument.presentationml.tags+xml"/>
  <Override PartName="/ppt/tags/tag231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0.xml" ContentType="application/vnd.openxmlformats-officedocument.presentationml.tags+xml"/>
  <Override PartName="/ppt/tags/tag239.xml" ContentType="application/vnd.openxmlformats-officedocument.presentationml.tags+xml"/>
  <Override PartName="/ppt/tags/tag238.xml" ContentType="application/vnd.openxmlformats-officedocument.presentationml.tags+xml"/>
  <Override PartName="/ppt/tags/tag237.xml" ContentType="application/vnd.openxmlformats-officedocument.presentationml.tags+xml"/>
  <Override PartName="/ppt/tags/tag236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25.xml" ContentType="application/vnd.openxmlformats-officedocument.presentationml.tags+xml"/>
  <Override PartName="/ppt/tags/tag217.xml" ContentType="application/vnd.openxmlformats-officedocument.presentationml.tags+xml"/>
  <Override PartName="/ppt/tags/tag216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4.xml" ContentType="application/vnd.openxmlformats-officedocument.presentationml.tags+xml"/>
  <Override PartName="/ppt/tags/tag223.xml" ContentType="application/vnd.openxmlformats-officedocument.presentationml.tags+xml"/>
  <Override PartName="/ppt/tags/tag222.xml" ContentType="application/vnd.openxmlformats-officedocument.presentationml.tags+xml"/>
  <Override PartName="/ppt/tags/tag221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63.xml" ContentType="application/vnd.openxmlformats-officedocument.presentationml.tags+xml"/>
  <Override PartName="/ppt/tags/tag262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70.xml" ContentType="application/vnd.openxmlformats-officedocument.presentationml.tags+xml"/>
  <Override PartName="/ppt/tags/tag269.xml" ContentType="application/vnd.openxmlformats-officedocument.presentationml.tags+xml"/>
  <Override PartName="/ppt/tags/tag268.xml" ContentType="application/vnd.openxmlformats-officedocument.presentationml.tags+xml"/>
  <Override PartName="/ppt/tags/tag267.xml" ContentType="application/vnd.openxmlformats-officedocument.presentationml.tags+xml"/>
  <Override PartName="/ppt/tags/tag258.xml" ContentType="application/vnd.openxmlformats-officedocument.presentationml.tags+xml"/>
  <Override PartName="/ppt/tags/tag257.xml" ContentType="application/vnd.openxmlformats-officedocument.presentationml.tags+xml"/>
  <Override PartName="/ppt/tags/tag256.xml" ContentType="application/vnd.openxmlformats-officedocument.presentationml.tags+xml"/>
  <Override PartName="/ppt/tags/tag248.xml" ContentType="application/vnd.openxmlformats-officedocument.presentationml.tags+xml"/>
  <Override PartName="/ppt/tags/tag247.xml" ContentType="application/vnd.openxmlformats-officedocument.presentationml.tags+xml"/>
  <Override PartName="/ppt/tags/tag246.xml" ContentType="application/vnd.openxmlformats-officedocument.presentationml.tags+xml"/>
  <Override PartName="/ppt/tags/tag245.xml" ContentType="application/vnd.openxmlformats-officedocument.presentationml.tags+xml"/>
  <Override PartName="/ppt/tags/tag244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5.xml" ContentType="application/vnd.openxmlformats-officedocument.presentationml.tags+xml"/>
  <Override PartName="/ppt/tags/tag254.xml" ContentType="application/vnd.openxmlformats-officedocument.presentationml.tags+xml"/>
  <Override PartName="/ppt/tags/tag253.xml" ContentType="application/vnd.openxmlformats-officedocument.presentationml.tags+xml"/>
  <Override PartName="/ppt/tags/tag252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9.xml" ContentType="application/vnd.openxmlformats-officedocument.presentationml.tags+xml"/>
  <Override PartName="/ppt/tags/tag178.xml" ContentType="application/vnd.openxmlformats-officedocument.presentationml.tags+xml"/>
  <Override PartName="/ppt/tags/tag177.xml" ContentType="application/vnd.openxmlformats-officedocument.presentationml.tags+xml"/>
  <Override PartName="/ppt/tags/tag176.xml" ContentType="application/vnd.openxmlformats-officedocument.presentationml.tags+xml"/>
  <Override PartName="/ppt/tags/tag175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64.xml" ContentType="application/vnd.openxmlformats-officedocument.presentationml.tags+xml"/>
  <Override PartName="/ppt/tags/tag156.xml" ContentType="application/vnd.openxmlformats-officedocument.presentationml.tags+xml"/>
  <Override PartName="/ppt/tags/tag155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3.xml" ContentType="application/vnd.openxmlformats-officedocument.presentationml.tags+xml"/>
  <Override PartName="/ppt/tags/tag162.xml" ContentType="application/vnd.openxmlformats-officedocument.presentationml.tags+xml"/>
  <Override PartName="/ppt/tags/tag161.xml" ContentType="application/vnd.openxmlformats-officedocument.presentationml.tags+xml"/>
  <Override PartName="/ppt/tags/tag160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9.xml" ContentType="application/vnd.openxmlformats-officedocument.presentationml.tags+xml"/>
  <Override PartName="/ppt/tags/tag208.xml" ContentType="application/vnd.openxmlformats-officedocument.presentationml.tags+xml"/>
  <Override PartName="/ppt/tags/tag207.xml" ContentType="application/vnd.openxmlformats-officedocument.presentationml.tags+xml"/>
  <Override PartName="/ppt/tags/tag206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187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192.xml" ContentType="application/vnd.openxmlformats-officedocument.presentationml.tags+xml"/>
  <Override PartName="/ppt/tags/tag191.xml" ContentType="application/vnd.openxmlformats-officedocument.presentationml.tags+xml"/>
  <Override PartName="/ppt/tags/tag27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7"/>
  </p:notesMasterIdLst>
  <p:sldIdLst>
    <p:sldId id="260" r:id="rId2"/>
    <p:sldId id="297" r:id="rId3"/>
    <p:sldId id="304" r:id="rId4"/>
    <p:sldId id="305" r:id="rId5"/>
    <p:sldId id="30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3874" autoAdjust="0"/>
  </p:normalViewPr>
  <p:slideViewPr>
    <p:cSldViewPr snapToGrid="0">
      <p:cViewPr varScale="1">
        <p:scale>
          <a:sx n="68" d="100"/>
          <a:sy n="68" d="100"/>
        </p:scale>
        <p:origin x="2184" y="2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27.09.18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6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Large Union Ltd. (LUL) – EU SME co. example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Details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HQ in </a:t>
            </a:r>
            <a:r>
              <a:rPr lang="de-DE" dirty="0" err="1"/>
              <a:t>Ireland</a:t>
            </a:r>
            <a:r>
              <a:rPr lang="de-DE" dirty="0"/>
              <a:t> + </a:t>
            </a:r>
            <a:r>
              <a:rPr lang="de-DE" dirty="0" err="1"/>
              <a:t>locations</a:t>
            </a:r>
            <a:r>
              <a:rPr lang="de-DE" dirty="0"/>
              <a:t> in Liechtenstein &amp; France</a:t>
            </a:r>
          </a:p>
          <a:p>
            <a:pPr marL="0" indent="0">
              <a:buNone/>
            </a:pPr>
            <a:r>
              <a:rPr lang="de-DE" dirty="0" err="1"/>
              <a:t>Exporting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electronics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EU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non-EU</a:t>
            </a:r>
          </a:p>
          <a:p>
            <a:pPr marL="0" indent="0">
              <a:buNone/>
            </a:pPr>
            <a:r>
              <a:rPr lang="de-DE" dirty="0" err="1">
                <a:sym typeface="Wingdings" pitchFamily="2" charset="2"/>
              </a:rPr>
              <a:t>Sales</a:t>
            </a:r>
            <a:r>
              <a:rPr lang="de-DE" dirty="0">
                <a:sym typeface="Wingdings" pitchFamily="2" charset="2"/>
              </a:rPr>
              <a:t> &amp; Marketing – Liechtenstein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50.000 online </a:t>
            </a:r>
            <a:r>
              <a:rPr lang="de-DE" dirty="0" err="1">
                <a:sym typeface="Wingdings" pitchFamily="2" charset="2"/>
              </a:rPr>
              <a:t>customers</a:t>
            </a: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15.000 </a:t>
            </a:r>
            <a:r>
              <a:rPr lang="de-DE" dirty="0" err="1">
                <a:sym typeface="Wingdings" pitchFamily="2" charset="2"/>
              </a:rPr>
              <a:t>buyers</a:t>
            </a:r>
            <a:r>
              <a:rPr lang="de-DE" dirty="0">
                <a:sym typeface="Wingdings" pitchFamily="2" charset="2"/>
              </a:rPr>
              <a:t> /</a:t>
            </a:r>
            <a:r>
              <a:rPr lang="de-DE" dirty="0" err="1">
                <a:sym typeface="Wingdings" pitchFamily="2" charset="2"/>
              </a:rPr>
              <a:t>year</a:t>
            </a: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NEW </a:t>
            </a:r>
            <a:r>
              <a:rPr lang="de-DE" dirty="0" err="1">
                <a:sym typeface="Wingdings" pitchFamily="2" charset="2"/>
              </a:rPr>
              <a:t>technology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introduced</a:t>
            </a:r>
            <a:r>
              <a:rPr lang="de-DE" dirty="0">
                <a:sym typeface="Wingdings" pitchFamily="2" charset="2"/>
              </a:rPr>
              <a:t> 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4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Personal </a:t>
            </a:r>
            <a:r>
              <a:rPr lang="de-DE" dirty="0" err="1"/>
              <a:t>data</a:t>
            </a:r>
            <a:r>
              <a:rPr lang="de-DE" dirty="0"/>
              <a:t> Details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72521" cy="4023360"/>
          </a:xfrm>
        </p:spPr>
        <p:txBody>
          <a:bodyPr/>
          <a:lstStyle/>
          <a:p>
            <a:r>
              <a:rPr lang="en-US" dirty="0"/>
              <a:t>name, address, bank card details, age, and favorite singer, in addition to a digital photo</a:t>
            </a:r>
          </a:p>
          <a:p>
            <a:endParaRPr lang="en-US" dirty="0"/>
          </a:p>
          <a:p>
            <a:r>
              <a:rPr lang="en-US" dirty="0"/>
              <a:t>Cloud storage – </a:t>
            </a:r>
            <a:r>
              <a:rPr lang="en-US" dirty="0" err="1"/>
              <a:t>EasyStore</a:t>
            </a:r>
            <a:r>
              <a:rPr lang="en-US" dirty="0"/>
              <a:t> (US) --&gt; mirrored to Canada</a:t>
            </a:r>
          </a:p>
          <a:p>
            <a:endParaRPr lang="de-DE" dirty="0"/>
          </a:p>
          <a:p>
            <a:r>
              <a:rPr lang="de-DE" dirty="0"/>
              <a:t>Digital Template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facial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recognition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22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DPO </a:t>
            </a:r>
            <a:r>
              <a:rPr lang="de-DE" dirty="0" err="1"/>
              <a:t>Role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29671" cy="4023360"/>
          </a:xfrm>
        </p:spPr>
        <p:txBody>
          <a:bodyPr/>
          <a:lstStyle/>
          <a:p>
            <a:r>
              <a:rPr lang="de-DE" dirty="0"/>
              <a:t>DPO </a:t>
            </a:r>
            <a:r>
              <a:rPr lang="de-DE" dirty="0" err="1"/>
              <a:t>mandatory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voluntary</a:t>
            </a:r>
            <a:r>
              <a:rPr lang="de-DE" dirty="0"/>
              <a:t>?</a:t>
            </a:r>
          </a:p>
          <a:p>
            <a:r>
              <a:rPr lang="de-DE" dirty="0"/>
              <a:t>1. Data </a:t>
            </a:r>
            <a:r>
              <a:rPr lang="de-DE" dirty="0" err="1"/>
              <a:t>gathering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marketing</a:t>
            </a:r>
            <a:r>
              <a:rPr lang="de-DE" dirty="0"/>
              <a:t> </a:t>
            </a:r>
            <a:r>
              <a:rPr lang="de-DE" dirty="0" err="1"/>
              <a:t>outreach</a:t>
            </a:r>
            <a:endParaRPr lang="de-DE" dirty="0"/>
          </a:p>
          <a:p>
            <a:r>
              <a:rPr lang="de-DE" dirty="0"/>
              <a:t>2. Digital </a:t>
            </a:r>
            <a:r>
              <a:rPr lang="de-DE" dirty="0" err="1"/>
              <a:t>template</a:t>
            </a:r>
            <a:r>
              <a:rPr lang="de-DE" dirty="0"/>
              <a:t> (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? - </a:t>
            </a:r>
            <a:r>
              <a:rPr lang="de-DE" dirty="0" err="1"/>
              <a:t>biometric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not?</a:t>
            </a:r>
          </a:p>
          <a:p>
            <a:r>
              <a:rPr lang="de-DE" dirty="0" err="1"/>
              <a:t>Gain</a:t>
            </a:r>
            <a:r>
              <a:rPr lang="de-DE" dirty="0"/>
              <a:t> Customer </a:t>
            </a:r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DPO </a:t>
            </a:r>
            <a:r>
              <a:rPr lang="de-DE" dirty="0" err="1">
                <a:sym typeface="Wingdings" pitchFamily="2" charset="2"/>
              </a:rPr>
              <a:t>assigned</a:t>
            </a:r>
            <a:r>
              <a:rPr lang="de-DE" dirty="0">
                <a:sym typeface="Wingdings" pitchFamily="2" charset="2"/>
              </a:rPr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35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Insourcing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outsourcing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615421" cy="4023360"/>
          </a:xfrm>
        </p:spPr>
        <p:txBody>
          <a:bodyPr/>
          <a:lstStyle/>
          <a:p>
            <a:r>
              <a:rPr lang="de-DE" dirty="0"/>
              <a:t>DPO </a:t>
            </a:r>
            <a:r>
              <a:rPr lang="de-DE" dirty="0" err="1"/>
              <a:t>role</a:t>
            </a:r>
            <a:r>
              <a:rPr lang="de-DE" dirty="0"/>
              <a:t> – 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internal?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?</a:t>
            </a:r>
          </a:p>
          <a:p>
            <a:r>
              <a:rPr lang="de-DE" dirty="0"/>
              <a:t>David – </a:t>
            </a:r>
            <a:r>
              <a:rPr lang="de-DE" dirty="0" err="1"/>
              <a:t>external</a:t>
            </a:r>
            <a:r>
              <a:rPr lang="de-DE" dirty="0"/>
              <a:t> DPO – </a:t>
            </a:r>
            <a:r>
              <a:rPr lang="de-DE" dirty="0" err="1"/>
              <a:t>paid</a:t>
            </a:r>
            <a:r>
              <a:rPr lang="de-DE" dirty="0"/>
              <a:t> per </a:t>
            </a:r>
            <a:r>
              <a:rPr lang="de-DE" dirty="0" err="1"/>
              <a:t>hour</a:t>
            </a:r>
            <a:endParaRPr lang="de-DE" dirty="0"/>
          </a:p>
          <a:p>
            <a:endParaRPr lang="en-US" b="1" dirty="0"/>
          </a:p>
          <a:p>
            <a:r>
              <a:rPr lang="en-US" b="1" dirty="0"/>
              <a:t>The firm notifies the Irish DPA, as well as those in France and Lichtenstein, of David’s designation as DPO</a:t>
            </a:r>
          </a:p>
          <a:p>
            <a:endParaRPr lang="en-US" b="1" dirty="0"/>
          </a:p>
          <a:p>
            <a:r>
              <a:rPr lang="en-US" dirty="0"/>
              <a:t>David is to report into the board of directors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249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AB0270-EB6F-4232-865D-2B0D45413AFE}"/>
</file>

<file path=customXml/itemProps2.xml><?xml version="1.0" encoding="utf-8"?>
<ds:datastoreItem xmlns:ds="http://schemas.openxmlformats.org/officeDocument/2006/customXml" ds:itemID="{7BB83F4F-5DF6-4F3D-8AB8-433690481EBF}"/>
</file>

<file path=customXml/itemProps3.xml><?xml version="1.0" encoding="utf-8"?>
<ds:datastoreItem xmlns:ds="http://schemas.openxmlformats.org/officeDocument/2006/customXml" ds:itemID="{246A524C-F731-4577-A9C6-691ED321F37A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</TotalTime>
  <Words>183</Words>
  <Application>Microsoft Macintosh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Tw Cen MT</vt:lpstr>
      <vt:lpstr>Tw Cen MT Condensed</vt:lpstr>
      <vt:lpstr>Wingdings</vt:lpstr>
      <vt:lpstr>Wingdings 3</vt:lpstr>
      <vt:lpstr>Integral</vt:lpstr>
      <vt:lpstr>Large Union Ltd. (LUL) – EU SME co. example</vt:lpstr>
      <vt:lpstr>Business Details</vt:lpstr>
      <vt:lpstr>Personal data Details</vt:lpstr>
      <vt:lpstr>The DPO Role</vt:lpstr>
      <vt:lpstr>Insourcing vs outsourcing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96</cp:revision>
  <dcterms:created xsi:type="dcterms:W3CDTF">2018-04-11T17:55:21Z</dcterms:created>
  <dcterms:modified xsi:type="dcterms:W3CDTF">2018-09-27T08:42:57Z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