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6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2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5"/>
  </p:notesMasterIdLst>
  <p:sldIdLst>
    <p:sldId id="260" r:id="rId2"/>
    <p:sldId id="297" r:id="rId3"/>
    <p:sldId id="30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Large Union Ltd. (LUL) – EU SME co. 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Assessing</a:t>
            </a:r>
            <a:r>
              <a:rPr lang="de-DE" dirty="0"/>
              <a:t> GDPR </a:t>
            </a:r>
            <a:r>
              <a:rPr lang="de-DE" dirty="0" err="1"/>
              <a:t>compliance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David begins his role by interviewing top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will first evaluate how LUL meets its obligations for the seven DP principles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processing activities should show that all the directly collected data was collected and stored.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seven DP principles can be applied to against each of the processing operations to understand how compliant the controller 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Magic „7“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r>
              <a:rPr lang="en-US" b="1" dirty="0"/>
              <a:t>P1: </a:t>
            </a:r>
            <a:r>
              <a:rPr lang="en-US" dirty="0"/>
              <a:t>Was the processing lawful, fair, and transparent?</a:t>
            </a:r>
          </a:p>
          <a:p>
            <a:r>
              <a:rPr lang="en-US" b="1" dirty="0"/>
              <a:t>P2: </a:t>
            </a:r>
            <a:r>
              <a:rPr lang="en-US" dirty="0"/>
              <a:t>Was the collection for a specified, explicit, and legitimate purpose?</a:t>
            </a:r>
          </a:p>
          <a:p>
            <a:r>
              <a:rPr lang="en-US" b="1" dirty="0"/>
              <a:t>P3: </a:t>
            </a:r>
            <a:r>
              <a:rPr lang="en-US" dirty="0"/>
              <a:t>Is data minimized through processing only what is adequate, relevant, and necessary for the purposes?</a:t>
            </a:r>
          </a:p>
          <a:p>
            <a:r>
              <a:rPr lang="en-US" b="1" dirty="0"/>
              <a:t>P4: </a:t>
            </a:r>
            <a:r>
              <a:rPr lang="en-US" dirty="0"/>
              <a:t>Is personal data accurate and up to date?</a:t>
            </a:r>
          </a:p>
          <a:p>
            <a:r>
              <a:rPr lang="en-US" b="1" dirty="0"/>
              <a:t>P5: </a:t>
            </a:r>
            <a:r>
              <a:rPr lang="en-US" dirty="0"/>
              <a:t>Is personal data kept no longer than necessary?</a:t>
            </a:r>
          </a:p>
          <a:p>
            <a:r>
              <a:rPr lang="en-US" b="1" dirty="0"/>
              <a:t>P6: </a:t>
            </a:r>
            <a:r>
              <a:rPr lang="en-US" dirty="0"/>
              <a:t>Is security appropriate to prevent unauthorized loss or disclosure of personal data?</a:t>
            </a:r>
          </a:p>
          <a:p>
            <a:r>
              <a:rPr lang="en-US" b="1" dirty="0"/>
              <a:t>P7: </a:t>
            </a:r>
            <a:r>
              <a:rPr lang="en-US" dirty="0"/>
              <a:t>Can the controller demonstrate compliance with P1–P6?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B30039-4CB7-41E8-860A-7690D8F09FB9}"/>
</file>

<file path=customXml/itemProps2.xml><?xml version="1.0" encoding="utf-8"?>
<ds:datastoreItem xmlns:ds="http://schemas.openxmlformats.org/officeDocument/2006/customXml" ds:itemID="{6F309A6C-361A-4F61-BA6C-DE9740C600E3}"/>
</file>

<file path=customXml/itemProps3.xml><?xml version="1.0" encoding="utf-8"?>
<ds:datastoreItem xmlns:ds="http://schemas.openxmlformats.org/officeDocument/2006/customXml" ds:itemID="{98AD0078-6F5B-417E-8F59-1211DFEC044E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</TotalTime>
  <Words>180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Large Union Ltd. (LUL) – EU SME co. example</vt:lpstr>
      <vt:lpstr>Assessing GDPR compliance</vt:lpstr>
      <vt:lpstr>The Magic „7“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101</cp:revision>
  <dcterms:created xsi:type="dcterms:W3CDTF">2018-04-11T17:55:21Z</dcterms:created>
  <dcterms:modified xsi:type="dcterms:W3CDTF">2018-09-27T08:47:07Z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