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docProps/app.xml" ContentType="application/vnd.openxmlformats-officedocument.extended-propertie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2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297" r:id="rId3"/>
    <p:sldId id="305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440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Compliance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obligations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Subject Rights – how they are exercised and responded?</a:t>
            </a:r>
          </a:p>
          <a:p>
            <a:pPr marL="0" indent="0">
              <a:buNone/>
            </a:pPr>
            <a:r>
              <a:rPr lang="en-US" dirty="0"/>
              <a:t>Article 15 – how requests are communicated and handled?</a:t>
            </a:r>
          </a:p>
          <a:p>
            <a:pPr marL="0" indent="0">
              <a:buNone/>
            </a:pPr>
            <a:r>
              <a:rPr lang="en-US" dirty="0"/>
              <a:t>Articles 16 &amp; 17 – rectifying &amp; erasing</a:t>
            </a:r>
          </a:p>
          <a:p>
            <a:pPr marL="0" indent="0">
              <a:buNone/>
            </a:pPr>
            <a:r>
              <a:rPr lang="en-US" dirty="0"/>
              <a:t>Articles 18, 21 &amp; 22 – restricting &amp; objecting</a:t>
            </a:r>
          </a:p>
          <a:p>
            <a:pPr marL="0" indent="0">
              <a:buNone/>
            </a:pPr>
            <a:r>
              <a:rPr lang="en-US" dirty="0"/>
              <a:t>Article 20 - porting</a:t>
            </a:r>
          </a:p>
          <a:p>
            <a:pPr marL="0" indent="0">
              <a:buNone/>
            </a:pPr>
            <a:r>
              <a:rPr lang="en-US" dirty="0"/>
              <a:t>Records of processing activities – Article 30</a:t>
            </a:r>
          </a:p>
          <a:p>
            <a:pPr marL="0" indent="0">
              <a:buNone/>
            </a:pPr>
            <a:r>
              <a:rPr lang="de-DE" dirty="0"/>
              <a:t>Data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implications</a:t>
            </a:r>
            <a:r>
              <a:rPr lang="de-DE" dirty="0"/>
              <a:t> in </a:t>
            </a:r>
            <a:r>
              <a:rPr lang="de-DE" dirty="0" err="1"/>
              <a:t>Ireland</a:t>
            </a:r>
            <a:r>
              <a:rPr lang="de-DE" dirty="0"/>
              <a:t>, France </a:t>
            </a:r>
            <a:r>
              <a:rPr lang="de-DE" dirty="0" err="1"/>
              <a:t>and</a:t>
            </a:r>
            <a:r>
              <a:rPr lang="de-DE" dirty="0"/>
              <a:t> Liechtenstein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- DPIA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recording in public – drones </a:t>
            </a:r>
          </a:p>
          <a:p>
            <a:pPr marL="0" indent="0">
              <a:buNone/>
            </a:pPr>
            <a:r>
              <a:rPr lang="en-US" dirty="0"/>
              <a:t>DPIA methodology from CNIL </a:t>
            </a:r>
          </a:p>
          <a:p>
            <a:pPr marL="0" indent="0">
              <a:buNone/>
            </a:pPr>
            <a:r>
              <a:rPr lang="en-US" dirty="0"/>
              <a:t>Minimizing the impact</a:t>
            </a:r>
          </a:p>
          <a:p>
            <a:pPr marL="0" indent="0">
              <a:buNone/>
            </a:pPr>
            <a:r>
              <a:rPr lang="en-US" dirty="0"/>
              <a:t>Drone operator – trained in DP</a:t>
            </a:r>
          </a:p>
          <a:p>
            <a:pPr marL="0" indent="0">
              <a:buNone/>
            </a:pPr>
            <a:r>
              <a:rPr lang="en-US" dirty="0"/>
              <a:t>Reach out and notify the Irish DPC (Data Protection </a:t>
            </a:r>
            <a:r>
              <a:rPr lang="en-US" dirty="0" err="1"/>
              <a:t>Commisioner</a:t>
            </a:r>
            <a:r>
              <a:rPr lang="en-US" dirty="0"/>
              <a:t>) as a matter of good practice, as well as DPAs in all EU countries where such drone deliveries will take place.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</a:t>
            </a:r>
            <a:r>
              <a:rPr lang="de-DE" dirty="0" err="1"/>
              <a:t>by</a:t>
            </a:r>
            <a:r>
              <a:rPr lang="de-DE" dirty="0"/>
              <a:t>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Analyze the program used in the new technology</a:t>
            </a:r>
          </a:p>
          <a:p>
            <a:pPr marL="457200" indent="-457200">
              <a:buAutoNum type="arabicPeriod"/>
            </a:pPr>
            <a:r>
              <a:rPr lang="en-US" dirty="0"/>
              <a:t>Never store the image</a:t>
            </a:r>
          </a:p>
          <a:p>
            <a:pPr marL="457200" indent="-457200">
              <a:buAutoNum type="arabicPeriod"/>
            </a:pPr>
            <a:r>
              <a:rPr lang="en-US" dirty="0"/>
              <a:t>All images and digital templates are encrypted</a:t>
            </a:r>
          </a:p>
          <a:p>
            <a:pPr marL="457200" indent="-457200">
              <a:buAutoNum type="arabicPeriod"/>
            </a:pPr>
            <a:r>
              <a:rPr lang="en-US" dirty="0"/>
              <a:t>Data subjects are notified</a:t>
            </a:r>
          </a:p>
          <a:p>
            <a:pPr marL="457200" indent="-457200">
              <a:buAutoNum type="arabicPeriod"/>
            </a:pPr>
            <a:r>
              <a:rPr lang="en-US" dirty="0"/>
              <a:t>Data subjects can upload their photo</a:t>
            </a:r>
          </a:p>
          <a:p>
            <a:pPr marL="457200" indent="-457200">
              <a:buAutoNum type="arabicPeriod"/>
            </a:pPr>
            <a:r>
              <a:rPr lang="en-US"/>
              <a:t>Pseudonymization</a:t>
            </a:r>
          </a:p>
          <a:p>
            <a:pPr marL="457200" indent="-4572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E15865-0524-4F5D-8C99-B6532BCD8E21}"/>
</file>

<file path=customXml/itemProps2.xml><?xml version="1.0" encoding="utf-8"?>
<ds:datastoreItem xmlns:ds="http://schemas.openxmlformats.org/officeDocument/2006/customXml" ds:itemID="{7B535FCE-FC83-4A4C-A3A9-52A7AFF48749}"/>
</file>

<file path=customXml/itemProps3.xml><?xml version="1.0" encoding="utf-8"?>
<ds:datastoreItem xmlns:ds="http://schemas.openxmlformats.org/officeDocument/2006/customXml" ds:itemID="{45A5BAD4-F385-41FB-9924-F2233A3CA36C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</TotalTime>
  <Words>170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Large Union Ltd. (LUL) – EU SME co. example</vt:lpstr>
      <vt:lpstr>Compliance with other obligations</vt:lpstr>
      <vt:lpstr>Technical assessments - DPIA</vt:lpstr>
      <vt:lpstr>Privacy by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108</cp:revision>
  <dcterms:created xsi:type="dcterms:W3CDTF">2018-04-11T17:55:21Z</dcterms:created>
  <dcterms:modified xsi:type="dcterms:W3CDTF">2018-09-27T09:07:12Z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