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8.xml" ContentType="application/vnd.openxmlformats-officedocument.presentationml.tags+xml"/>
  <Override PartName="/ppt/tags/tag354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62.xml" ContentType="application/vnd.openxmlformats-officedocument.presentationml.tags+xml"/>
  <Override PartName="/ppt/tags/tag361.xml" ContentType="application/vnd.openxmlformats-officedocument.presentationml.tags+xml"/>
  <Override PartName="/ppt/tags/tag360.xml" ContentType="application/vnd.openxmlformats-officedocument.presentationml.tags+xml"/>
  <Override PartName="/ppt/tags/tag359.xml" ContentType="application/vnd.openxmlformats-officedocument.presentationml.tags+xml"/>
  <Override PartName="/ppt/tags/tag358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6.xml" ContentType="application/vnd.openxmlformats-officedocument.presentationml.tags+xml"/>
  <Override PartName="/ppt/tags/tag345.xml" ContentType="application/vnd.openxmlformats-officedocument.presentationml.tags+xml"/>
  <Override PartName="/ppt/tags/tag344.xml" ContentType="application/vnd.openxmlformats-officedocument.presentationml.tags+xml"/>
  <Override PartName="/ppt/tags/tag343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93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90.xml" ContentType="application/vnd.openxmlformats-officedocument.presentationml.tags+xml"/>
  <Override PartName="/ppt/tags/tag389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70.xml" ContentType="application/vnd.openxmlformats-officedocument.presentationml.tags+xml"/>
  <Override PartName="/ppt/tags/tag369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7.xml" ContentType="application/vnd.openxmlformats-officedocument.presentationml.tags+xml"/>
  <Override PartName="/ppt/tags/tag376.xml" ContentType="application/vnd.openxmlformats-officedocument.presentationml.tags+xml"/>
  <Override PartName="/ppt/tags/tag375.xml" ContentType="application/vnd.openxmlformats-officedocument.presentationml.tags+xml"/>
  <Override PartName="/ppt/tags/tag374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99.xml" ContentType="application/vnd.openxmlformats-officedocument.presentationml.tags+xml"/>
  <Override PartName="/ppt/tags/tag298.xml" ContentType="application/vnd.openxmlformats-officedocument.presentationml.tags+xml"/>
  <Override PartName="/ppt/tags/tag297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78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283.xml" ContentType="application/vnd.openxmlformats-officedocument.presentationml.tags+xml"/>
  <Override PartName="/ppt/tags/tag282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24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31.xml" ContentType="application/vnd.openxmlformats-officedocument.presentationml.tags+xml"/>
  <Override PartName="/ppt/tags/tag330.xml" ContentType="application/vnd.openxmlformats-officedocument.presentationml.tags+xml"/>
  <Override PartName="/ppt/tags/tag329.xml" ContentType="application/vnd.openxmlformats-officedocument.presentationml.tags+xml"/>
  <Override PartName="/ppt/tags/tag328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09.xml" ContentType="application/vnd.openxmlformats-officedocument.presentationml.tags+xml"/>
  <Override PartName="/ppt/tags/tag308.xml" ContentType="application/vnd.openxmlformats-officedocument.presentationml.tags+xml"/>
  <Override PartName="/ppt/tags/tag307.xml" ContentType="application/vnd.openxmlformats-officedocument.presentationml.tags+xml"/>
  <Override PartName="/ppt/tags/tag306.xml" ContentType="application/vnd.openxmlformats-officedocument.presentationml.tags+xml"/>
  <Override PartName="/ppt/tags/tag305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6.xml" ContentType="application/vnd.openxmlformats-officedocument.presentationml.tags+xml"/>
  <Override PartName="/ppt/tags/tag315.xml" ContentType="application/vnd.openxmlformats-officedocument.presentationml.tags+xml"/>
  <Override PartName="/ppt/tags/tag314.xml" ContentType="application/vnd.openxmlformats-officedocument.presentationml.tags+xml"/>
  <Override PartName="/ppt/tags/tag31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477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5.xml" ContentType="application/vnd.openxmlformats-officedocument.presentationml.tags+xml"/>
  <Override PartName="/ppt/tags/tag484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62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9.xml" ContentType="application/vnd.openxmlformats-officedocument.presentationml.tags+xml"/>
  <Override PartName="/ppt/tags/tag468.xml" ContentType="application/vnd.openxmlformats-officedocument.presentationml.tags+xml"/>
  <Override PartName="/ppt/tags/tag467.xml" ContentType="application/vnd.openxmlformats-officedocument.presentationml.tags+xml"/>
  <Override PartName="/ppt/tags/tag466.xml" ContentType="application/vnd.openxmlformats-officedocument.presentationml.tags+xml"/>
  <Override PartName="/ppt/tags/tag486.xml" ContentType="application/vnd.openxmlformats-officedocument.presentationml.tags+xml"/>
  <Override PartName="/ppt/tags/tag26.xml" ContentType="application/vnd.openxmlformats-officedocument.presentationml.tags+xml"/>
  <Override PartName="/ppt/tags/tag48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488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16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4.xml" ContentType="application/vnd.openxmlformats-officedocument.presentationml.tags+xml"/>
  <Override PartName="/ppt/tags/tag423.xml" ContentType="application/vnd.openxmlformats-officedocument.presentationml.tags+xml"/>
  <Override PartName="/ppt/tags/tag422.xml" ContentType="application/vnd.openxmlformats-officedocument.presentationml.tags+xml"/>
  <Override PartName="/ppt/tags/tag421.xml" ContentType="application/vnd.openxmlformats-officedocument.presentationml.tags+xml"/>
  <Override PartName="/ppt/tags/tag420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398.xml" ContentType="application/vnd.openxmlformats-officedocument.presentationml.tags+xml"/>
  <Override PartName="/ppt/tags/tag397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8.xml" ContentType="application/vnd.openxmlformats-officedocument.presentationml.tags+xml"/>
  <Override PartName="/ppt/tags/tag407.xml" ContentType="application/vnd.openxmlformats-officedocument.presentationml.tags+xml"/>
  <Override PartName="/ppt/tags/tag406.xml" ContentType="application/vnd.openxmlformats-officedocument.presentationml.tags+xml"/>
  <Override PartName="/ppt/tags/tag405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tags/tag452.xml" ContentType="application/vnd.openxmlformats-officedocument.presentationml.tags+xml"/>
  <Override PartName="/ppt/tags/tag451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32.xml" ContentType="application/vnd.openxmlformats-officedocument.presentationml.tags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9.xml" ContentType="application/vnd.openxmlformats-officedocument.presentationml.tags+xml"/>
  <Override PartName="/ppt/tags/tag438.xml" ContentType="application/vnd.openxmlformats-officedocument.presentationml.tags+xml"/>
  <Override PartName="/ppt/tags/tag437.xml" ContentType="application/vnd.openxmlformats-officedocument.presentationml.tags+xml"/>
  <Override PartName="/ppt/tags/tag436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8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2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ppt/tags/tag129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0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4.xml" ContentType="application/vnd.openxmlformats-officedocument.presentationml.tags+xml"/>
  <Override PartName="/ppt/tags/tag223.xml" ContentType="application/vnd.openxmlformats-officedocument.presentationml.tags+xml"/>
  <Override PartName="/ppt/tags/tag222.xml" ContentType="application/vnd.openxmlformats-officedocument.presentationml.tags+xml"/>
  <Override PartName="/ppt/tags/tag221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70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48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5.xml" ContentType="application/vnd.openxmlformats-officedocument.presentationml.tags+xml"/>
  <Override PartName="/ppt/tags/tag254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9.xml" ContentType="application/vnd.openxmlformats-officedocument.presentationml.tags+xml"/>
  <Override PartName="/ppt/tags/tag178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56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206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191.xml" ContentType="application/vnd.openxmlformats-officedocument.presentationml.tags+xml"/>
  <Override PartName="/ppt/tags/tag27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7"/>
  </p:notesMasterIdLst>
  <p:sldIdLst>
    <p:sldId id="260" r:id="rId2"/>
    <p:sldId id="297" r:id="rId3"/>
    <p:sldId id="304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73874" autoAdjust="0"/>
  </p:normalViewPr>
  <p:slideViewPr>
    <p:cSldViewPr snapToGrid="0">
      <p:cViewPr varScale="1">
        <p:scale>
          <a:sx n="68" d="100"/>
          <a:sy n="68" d="100"/>
        </p:scale>
        <p:origin x="2184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552950"/>
            <a:ext cx="7772400" cy="2076450"/>
          </a:xfrm>
        </p:spPr>
        <p:txBody>
          <a:bodyPr>
            <a:normAutofit/>
          </a:bodyPr>
          <a:lstStyle/>
          <a:p>
            <a:r>
              <a:rPr lang="en-US" dirty="0"/>
              <a:t>European Elements Inc. (EEI) – </a:t>
            </a:r>
            <a:br>
              <a:rPr lang="en-US" dirty="0"/>
            </a:br>
            <a:r>
              <a:rPr lang="en-US" dirty="0"/>
              <a:t>US multinational </a:t>
            </a:r>
            <a:br>
              <a:rPr lang="en-US" dirty="0"/>
            </a:br>
            <a:r>
              <a:rPr lang="en-US" dirty="0"/>
              <a:t>example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Details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HQ in US (California) </a:t>
            </a:r>
            <a:r>
              <a:rPr lang="de-DE" dirty="0" err="1"/>
              <a:t>with</a:t>
            </a:r>
            <a:r>
              <a:rPr lang="de-DE" dirty="0"/>
              <a:t> EU </a:t>
            </a:r>
            <a:r>
              <a:rPr lang="de-DE" dirty="0" err="1"/>
              <a:t>subsidiaries</a:t>
            </a:r>
            <a:r>
              <a:rPr lang="de-DE" dirty="0"/>
              <a:t> (</a:t>
            </a:r>
            <a:r>
              <a:rPr lang="de-DE" dirty="0" err="1"/>
              <a:t>including</a:t>
            </a:r>
            <a:r>
              <a:rPr lang="de-DE" dirty="0"/>
              <a:t> Germany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Italy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b="1" dirty="0"/>
              <a:t>50 </a:t>
            </a:r>
            <a:r>
              <a:rPr lang="de-DE" b="1" dirty="0" err="1"/>
              <a:t>million</a:t>
            </a:r>
            <a:r>
              <a:rPr lang="de-DE" b="1" dirty="0"/>
              <a:t> </a:t>
            </a:r>
            <a:r>
              <a:rPr lang="de-DE" dirty="0" err="1"/>
              <a:t>subscribers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Hyperbad</a:t>
            </a:r>
            <a:r>
              <a:rPr lang="de-DE" dirty="0"/>
              <a:t> – Indian 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QuickBakk</a:t>
            </a:r>
            <a:r>
              <a:rPr lang="de-DE" b="1" dirty="0"/>
              <a:t> </a:t>
            </a:r>
            <a:r>
              <a:rPr lang="de-DE" dirty="0"/>
              <a:t>– Philippine 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mirroring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Disaster</a:t>
            </a:r>
            <a:r>
              <a:rPr lang="de-DE" dirty="0"/>
              <a:t> </a:t>
            </a:r>
            <a:r>
              <a:rPr lang="de-DE" dirty="0" err="1"/>
              <a:t>Recovery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– </a:t>
            </a:r>
            <a:r>
              <a:rPr lang="de-DE" dirty="0" err="1"/>
              <a:t>hosting</a:t>
            </a:r>
            <a:r>
              <a:rPr lang="de-DE" dirty="0"/>
              <a:t> in Germany </a:t>
            </a:r>
            <a:r>
              <a:rPr lang="de-DE" dirty="0" err="1"/>
              <a:t>and</a:t>
            </a:r>
            <a:r>
              <a:rPr lang="de-DE" dirty="0"/>
              <a:t> California</a:t>
            </a:r>
          </a:p>
          <a:p>
            <a:pPr marL="0" indent="0">
              <a:buNone/>
            </a:pPr>
            <a:r>
              <a:rPr lang="de-DE" dirty="0" err="1"/>
              <a:t>Italian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– Design &amp; Marketing</a:t>
            </a:r>
          </a:p>
          <a:p>
            <a:pPr marL="0" indent="0">
              <a:buNone/>
            </a:pPr>
            <a:r>
              <a:rPr lang="de-DE" dirty="0"/>
              <a:t>„MEH“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„crazy </a:t>
            </a:r>
            <a:r>
              <a:rPr lang="de-DE" dirty="0" err="1"/>
              <a:t>drama</a:t>
            </a:r>
            <a:r>
              <a:rPr lang="de-DE" dirty="0"/>
              <a:t>“ </a:t>
            </a:r>
            <a:r>
              <a:rPr lang="de-DE" dirty="0" err="1"/>
              <a:t>video</a:t>
            </a:r>
            <a:r>
              <a:rPr lang="de-DE" dirty="0"/>
              <a:t>  –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subscription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Social</a:t>
            </a:r>
            <a:r>
              <a:rPr lang="de-DE" dirty="0"/>
              <a:t> App </a:t>
            </a:r>
            <a:r>
              <a:rPr lang="de-DE" dirty="0" err="1"/>
              <a:t>plugin</a:t>
            </a:r>
            <a:r>
              <a:rPr lang="de-DE" dirty="0"/>
              <a:t> – „</a:t>
            </a:r>
            <a:r>
              <a:rPr lang="de-DE" dirty="0" err="1"/>
              <a:t>trumpeted</a:t>
            </a:r>
            <a:r>
              <a:rPr lang="de-DE" dirty="0"/>
              <a:t> </a:t>
            </a:r>
            <a:r>
              <a:rPr lang="de-DE" dirty="0" err="1"/>
              <a:t>webpage</a:t>
            </a:r>
            <a:r>
              <a:rPr lang="de-DE" dirty="0"/>
              <a:t>“ – </a:t>
            </a:r>
            <a:r>
              <a:rPr lang="de-DE" dirty="0" err="1"/>
              <a:t>trumpet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elephant‘s</a:t>
            </a:r>
            <a:r>
              <a:rPr lang="de-DE" dirty="0"/>
              <a:t> </a:t>
            </a:r>
            <a:r>
              <a:rPr lang="de-DE" dirty="0" err="1"/>
              <a:t>trunk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Personal </a:t>
            </a:r>
            <a:r>
              <a:rPr lang="de-DE" dirty="0" err="1"/>
              <a:t>data</a:t>
            </a:r>
            <a:r>
              <a:rPr lang="de-DE" dirty="0"/>
              <a:t> Details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72521" cy="4023360"/>
          </a:xfrm>
        </p:spPr>
        <p:txBody>
          <a:bodyPr/>
          <a:lstStyle/>
          <a:p>
            <a:r>
              <a:rPr lang="en-US" dirty="0"/>
              <a:t>name, address, phone number, email user id, number of siblings, gender, age, race, and education level.</a:t>
            </a:r>
          </a:p>
          <a:p>
            <a:r>
              <a:rPr lang="en-US" dirty="0"/>
              <a:t>Children under the age of 13 are not allowed to register unless Mom or Dad says it is fine by clicking the ”A-OK” button</a:t>
            </a:r>
          </a:p>
          <a:p>
            <a:r>
              <a:rPr lang="en-US" dirty="0"/>
              <a:t>Users requested - Data subject rights under Articles 15–22.</a:t>
            </a:r>
          </a:p>
          <a:p>
            <a:r>
              <a:rPr lang="en-US" dirty="0"/>
              <a:t>Data breach happened – Article 34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22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DPO </a:t>
            </a:r>
            <a:r>
              <a:rPr lang="de-DE" dirty="0" err="1"/>
              <a:t>Role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29671" cy="4023360"/>
          </a:xfrm>
        </p:spPr>
        <p:txBody>
          <a:bodyPr/>
          <a:lstStyle/>
          <a:p>
            <a:r>
              <a:rPr lang="de-DE" dirty="0"/>
              <a:t>DPO </a:t>
            </a:r>
            <a:r>
              <a:rPr lang="de-DE" dirty="0" err="1"/>
              <a:t>mandatory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voluntary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not?</a:t>
            </a:r>
          </a:p>
          <a:p>
            <a:endParaRPr lang="de-DE" dirty="0"/>
          </a:p>
          <a:p>
            <a:r>
              <a:rPr lang="en-US" dirty="0"/>
              <a:t>EEI is mandated to designate a DPO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35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Insourcing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outsourcing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615421" cy="4023360"/>
          </a:xfrm>
        </p:spPr>
        <p:txBody>
          <a:bodyPr/>
          <a:lstStyle/>
          <a:p>
            <a:r>
              <a:rPr lang="de-DE" dirty="0"/>
              <a:t>DPO </a:t>
            </a:r>
            <a:r>
              <a:rPr lang="de-DE" dirty="0" err="1"/>
              <a:t>role</a:t>
            </a:r>
            <a:r>
              <a:rPr lang="de-DE" dirty="0"/>
              <a:t> –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internal?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?</a:t>
            </a:r>
          </a:p>
          <a:p>
            <a:endParaRPr lang="en-US" dirty="0"/>
          </a:p>
          <a:p>
            <a:r>
              <a:rPr lang="en-US" dirty="0"/>
              <a:t>They evaluate, qualify, and select Dieter, a well-reputed and experienced compliance auditor, to act part time as a mentor and prepare Helen to take over this DPO function within two years.</a:t>
            </a:r>
          </a:p>
          <a:p>
            <a:endParaRPr lang="en-US" dirty="0"/>
          </a:p>
          <a:p>
            <a:r>
              <a:rPr lang="en-US" dirty="0"/>
              <a:t>The company notifies the German and Italian DPAs of Dieter’s designation and announces it internally to all staff members in the EU and the U.S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249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768BB23-CC10-41E6-82A3-5274666B6295}"/>
</file>

<file path=customXml/itemProps2.xml><?xml version="1.0" encoding="utf-8"?>
<ds:datastoreItem xmlns:ds="http://schemas.openxmlformats.org/officeDocument/2006/customXml" ds:itemID="{40236A50-038A-4E84-B512-46ED6AECF142}"/>
</file>

<file path=customXml/itemProps3.xml><?xml version="1.0" encoding="utf-8"?>
<ds:datastoreItem xmlns:ds="http://schemas.openxmlformats.org/officeDocument/2006/customXml" ds:itemID="{05A50634-C4A5-49E9-8800-A10C8A4378B3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28</TotalTime>
  <Words>265</Words>
  <Application>Microsoft Macintosh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European Elements Inc. (EEI) –  US multinational  example</vt:lpstr>
      <vt:lpstr>Business Details</vt:lpstr>
      <vt:lpstr>Personal data Details</vt:lpstr>
      <vt:lpstr>The DPO Role</vt:lpstr>
      <vt:lpstr>Insourcing vs outsourcing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101</cp:revision>
  <dcterms:created xsi:type="dcterms:W3CDTF">2018-04-11T17:55:21Z</dcterms:created>
  <dcterms:modified xsi:type="dcterms:W3CDTF">2018-09-27T09:31:24Z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