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6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56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41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87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64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72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95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3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1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9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26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434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25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5"/>
  </p:notesMasterIdLst>
  <p:sldIdLst>
    <p:sldId id="260" r:id="rId2"/>
    <p:sldId id="297" r:id="rId3"/>
    <p:sldId id="30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4" autoAdjust="0"/>
    <p:restoredTop sz="73874" autoAdjust="0"/>
  </p:normalViewPr>
  <p:slideViewPr>
    <p:cSldViewPr snapToGrid="0">
      <p:cViewPr varScale="1">
        <p:scale>
          <a:sx n="54" d="100"/>
          <a:sy n="54" d="100"/>
        </p:scale>
        <p:origin x="216" y="5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European Elements Inc. (EEI) – </a:t>
            </a:r>
            <a:br>
              <a:rPr lang="en-US" dirty="0"/>
            </a:br>
            <a:r>
              <a:rPr lang="en-US" dirty="0"/>
              <a:t>US multinational </a:t>
            </a:r>
            <a:br>
              <a:rPr lang="en-US" dirty="0"/>
            </a:br>
            <a:r>
              <a:rPr lang="en-US" dirty="0"/>
              <a:t>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Assessing</a:t>
            </a:r>
            <a:r>
              <a:rPr lang="de-DE" dirty="0"/>
              <a:t> GDPR </a:t>
            </a:r>
            <a:r>
              <a:rPr lang="de-DE" dirty="0" err="1"/>
              <a:t>compliance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0674"/>
            <a:ext cx="10291571" cy="478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Dieter initiates his role, in tandem with Helen, by interviewing top management, data and process owners, and reviewing available documentation</a:t>
            </a:r>
            <a:r>
              <a:rPr lang="ro-RO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DP policy has the following sections: Purpose, FIPPs, Security, Cookies, Data Collected and Used, and Changes to the Policy. </a:t>
            </a:r>
          </a:p>
          <a:p>
            <a:pPr marL="0" indent="0">
              <a:buNone/>
            </a:pPr>
            <a:r>
              <a:rPr lang="en-US" dirty="0"/>
              <a:t>Dieter recommends that the DP policy be revised to be a global best practice, using the GDPR’s obligations and rights as the basis for all EEI’s data protection practices globally.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Dieter then evaluates how EEI meets its obligations for the seven DP principles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Personal data not collected directly includes their social media website activity, such as posting “crazy drama” video, “meh-</a:t>
            </a:r>
            <a:r>
              <a:rPr lang="en-US" dirty="0" err="1"/>
              <a:t>ing</a:t>
            </a:r>
            <a:r>
              <a:rPr lang="en-US" dirty="0"/>
              <a:t>” a video, “trumpeting” another webpage, and perhaps their IP address or device identifier. </a:t>
            </a:r>
          </a:p>
          <a:p>
            <a:pPr marL="0" indent="0">
              <a:buNone/>
            </a:pPr>
            <a:r>
              <a:rPr lang="en-US" dirty="0"/>
              <a:t>Personal data is also collected from non-subscribers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Magic „7“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r>
              <a:rPr lang="en-US" b="1" dirty="0"/>
              <a:t>P1: </a:t>
            </a:r>
            <a:r>
              <a:rPr lang="en-US" dirty="0"/>
              <a:t>Was the processing lawful, fair, and transparent?</a:t>
            </a:r>
          </a:p>
          <a:p>
            <a:r>
              <a:rPr lang="en-US" b="1" dirty="0"/>
              <a:t>P2: </a:t>
            </a:r>
            <a:r>
              <a:rPr lang="en-US" dirty="0"/>
              <a:t>Was the collection for a specified, explicit, and legitimate purpose?</a:t>
            </a:r>
          </a:p>
          <a:p>
            <a:r>
              <a:rPr lang="en-US" b="1" dirty="0"/>
              <a:t>P3: </a:t>
            </a:r>
            <a:r>
              <a:rPr lang="en-US" dirty="0"/>
              <a:t>Is data minimized through processing only what is adequate, relevant, and necessary for the purposes?</a:t>
            </a:r>
          </a:p>
          <a:p>
            <a:r>
              <a:rPr lang="en-US" b="1" dirty="0"/>
              <a:t>P4: </a:t>
            </a:r>
            <a:r>
              <a:rPr lang="en-US" dirty="0"/>
              <a:t>Is personal data accurate and up to date?</a:t>
            </a:r>
          </a:p>
          <a:p>
            <a:r>
              <a:rPr lang="en-US" b="1" dirty="0"/>
              <a:t>P5: </a:t>
            </a:r>
            <a:r>
              <a:rPr lang="en-US" dirty="0"/>
              <a:t>Is personal data kept no longer than necessary?</a:t>
            </a:r>
          </a:p>
          <a:p>
            <a:r>
              <a:rPr lang="en-US" b="1" dirty="0"/>
              <a:t>P6: </a:t>
            </a:r>
            <a:r>
              <a:rPr lang="en-US" dirty="0"/>
              <a:t>Is security appropriate to prevent unauthorized loss or disclosure of personal data?</a:t>
            </a:r>
          </a:p>
          <a:p>
            <a:r>
              <a:rPr lang="en-US" b="1" dirty="0"/>
              <a:t>P7: </a:t>
            </a:r>
            <a:r>
              <a:rPr lang="en-US" dirty="0"/>
              <a:t>Can the controller demonstrate compliance with P1–P6?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807AA27-8CF5-45CE-AECB-7359043EE1DB}"/>
</file>

<file path=customXml/itemProps2.xml><?xml version="1.0" encoding="utf-8"?>
<ds:datastoreItem xmlns:ds="http://schemas.openxmlformats.org/officeDocument/2006/customXml" ds:itemID="{E90CC9B9-7092-458A-AD7A-CDF8EA76EAA4}"/>
</file>

<file path=customXml/itemProps3.xml><?xml version="1.0" encoding="utf-8"?>
<ds:datastoreItem xmlns:ds="http://schemas.openxmlformats.org/officeDocument/2006/customXml" ds:itemID="{A980BBB0-A71D-4670-A36A-2B3AB43517D8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</TotalTime>
  <Words>260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European Elements Inc. (EEI) –  US multinational  example</vt:lpstr>
      <vt:lpstr>Assessing GDPR compliance</vt:lpstr>
      <vt:lpstr>The Magic „7“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103</cp:revision>
  <dcterms:created xsi:type="dcterms:W3CDTF">2018-04-11T17:55:21Z</dcterms:created>
  <dcterms:modified xsi:type="dcterms:W3CDTF">2018-09-27T11:13:00Z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