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5.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40.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90.xml" ContentType="application/vnd.openxmlformats-officedocument.presentationml.tags+xml"/>
  <Override PartName="/ppt/tags/tag389.xml" ContentType="application/vnd.openxmlformats-officedocument.presentationml.tags+xml"/>
  <Override PartName="/ppt/tags/tag388.xml" ContentType="application/vnd.openxmlformats-officedocument.presentationml.tags+xml"/>
  <Override PartName="/ppt/tags/tag387.xml" ContentType="application/vnd.openxmlformats-officedocument.presentationml.tags+xml"/>
  <Override PartName="/ppt/tags/tag386.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67.xml" ContentType="application/vnd.openxmlformats-officedocument.presentationml.tags+xml"/>
  <Override PartName="/ppt/tags/tag366.xml" ContentType="application/vnd.openxmlformats-officedocument.presentationml.tags+xml"/>
  <Override PartName="/ppt/tags/tag365.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4.xml" ContentType="application/vnd.openxmlformats-officedocument.presentationml.tags+xml"/>
  <Override PartName="/ppt/tags/tag373.xml" ContentType="application/vnd.openxmlformats-officedocument.presentationml.tags+xml"/>
  <Override PartName="/ppt/tags/tag372.xml" ContentType="application/vnd.openxmlformats-officedocument.presentationml.tags+xml"/>
  <Override PartName="/ppt/tags/tag371.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8.xml" ContentType="application/vnd.openxmlformats-officedocument.presentationml.tags+xml"/>
  <Override PartName="/ppt/tags/tag327.xml" ContentType="application/vnd.openxmlformats-officedocument.presentationml.tags+xml"/>
  <Override PartName="/ppt/tags/tag326.xml" ContentType="application/vnd.openxmlformats-officedocument.presentationml.tags+xml"/>
  <Override PartName="/ppt/tags/tag325.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14.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302.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70.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82.xml" ContentType="application/vnd.openxmlformats-officedocument.presentationml.tags+xml"/>
  <Override PartName="/ppt/tags/tag481.xml" ContentType="application/vnd.openxmlformats-officedocument.presentationml.tags+xml"/>
  <Override PartName="/ppt/tags/tag480.xml" ContentType="application/vnd.openxmlformats-officedocument.presentationml.tags+xml"/>
  <Override PartName="/ppt/tags/tag479.xml" ContentType="application/vnd.openxmlformats-officedocument.presentationml.tags+xml"/>
  <Override PartName="/ppt/tags/tag478.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7.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55.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6.xml" ContentType="application/vnd.openxmlformats-officedocument.presentationml.tags+xml"/>
  <Override PartName="/ppt/tags/tag465.xml" ContentType="application/vnd.openxmlformats-officedocument.presentationml.tags+xml"/>
  <Override PartName="/ppt/tags/tag464.xml" ContentType="application/vnd.openxmlformats-officedocument.presentationml.tags+xml"/>
  <Override PartName="/ppt/tags/tag463.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2.xml" ContentType="application/vnd.openxmlformats-officedocument.presentationml.tags+xml"/>
  <Override PartName="/ppt/tags/tag488.xml" ContentType="application/vnd.openxmlformats-officedocument.presentationml.tags+xml"/>
  <Override PartName="/ppt/tags/tag487.xml" ContentType="application/vnd.openxmlformats-officedocument.presentationml.tags+xml"/>
  <Override PartName="/ppt/tags/tag23.xml" ContentType="application/vnd.openxmlformats-officedocument.presentationml.tags+xml"/>
  <Override PartName="/ppt/tags/tag486.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52.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09.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21.xml" ContentType="application/vnd.openxmlformats-officedocument.presentationml.tags+xml"/>
  <Override PartName="/ppt/tags/tag420.xml" ContentType="application/vnd.openxmlformats-officedocument.presentationml.tags+xml"/>
  <Override PartName="/ppt/tags/tag419.xml" ContentType="application/vnd.openxmlformats-officedocument.presentationml.tags+xml"/>
  <Override PartName="/ppt/tags/tag418.xml" ContentType="application/vnd.openxmlformats-officedocument.presentationml.tags+xml"/>
  <Override PartName="/ppt/tags/tag417.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406.xml" ContentType="application/vnd.openxmlformats-officedocument.presentationml.tags+xml"/>
  <Override PartName="/ppt/tags/tag398.xml" ContentType="application/vnd.openxmlformats-officedocument.presentationml.tags+xml"/>
  <Override PartName="/ppt/tags/tag397.xml" ContentType="application/vnd.openxmlformats-officedocument.presentationml.tags+xml"/>
  <Override PartName="/ppt/tags/tag396.xml" ContentType="application/vnd.openxmlformats-officedocument.presentationml.tags+xml"/>
  <Override PartName="/ppt/tags/tag395.xml" ContentType="application/vnd.openxmlformats-officedocument.presentationml.tags+xml"/>
  <Override PartName="/ppt/tags/tag394.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5.xml" ContentType="application/vnd.openxmlformats-officedocument.presentationml.tags+xml"/>
  <Override PartName="/ppt/tags/tag404.xml" ContentType="application/vnd.openxmlformats-officedocument.presentationml.tags+xml"/>
  <Override PartName="/ppt/tags/tag403.xml" ContentType="application/vnd.openxmlformats-officedocument.presentationml.tags+xml"/>
  <Override PartName="/ppt/tags/tag402.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40.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51.xml" ContentType="application/vnd.openxmlformats-officedocument.presentationml.tags+xml"/>
  <Override PartName="/ppt/tags/tag450.xml" ContentType="application/vnd.openxmlformats-officedocument.presentationml.tags+xml"/>
  <Override PartName="/ppt/tags/tag449.xml" ContentType="application/vnd.openxmlformats-officedocument.presentationml.tags+xml"/>
  <Override PartName="/ppt/tags/tag448.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7.xml" ContentType="application/vnd.openxmlformats-officedocument.presentationml.tags+xml"/>
  <Override PartName="/ppt/tags/tag429.xml" ContentType="application/vnd.openxmlformats-officedocument.presentationml.tags+xml"/>
  <Override PartName="/ppt/tags/tag428.xml" ContentType="application/vnd.openxmlformats-officedocument.presentationml.tags+xml"/>
  <Override PartName="/ppt/tags/tag427.xml" ContentType="application/vnd.openxmlformats-officedocument.presentationml.tags+xml"/>
  <Override PartName="/ppt/tags/tag426.xml" ContentType="application/vnd.openxmlformats-officedocument.presentationml.tags+xml"/>
  <Override PartName="/ppt/tags/tag425.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6.xml" ContentType="application/vnd.openxmlformats-officedocument.presentationml.tags+xml"/>
  <Override PartName="/ppt/tags/tag435.xml" ContentType="application/vnd.openxmlformats-officedocument.presentationml.tags+xml"/>
  <Override PartName="/ppt/tags/tag434.xml" ContentType="application/vnd.openxmlformats-officedocument.presentationml.tags+xml"/>
  <Override PartName="/ppt/tags/tag433.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57.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25.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19.xml" ContentType="application/vnd.openxmlformats-officedocument.presentationml.tags+xml"/>
  <Override PartName="/ppt/tags/tag218.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7.xml" ContentType="application/vnd.openxmlformats-officedocument.presentationml.tags+xml"/>
  <Override PartName="/ppt/tags/tag266.xml" ContentType="application/vnd.openxmlformats-officedocument.presentationml.tags+xml"/>
  <Override PartName="/ppt/tags/tag265.xml" ContentType="application/vnd.openxmlformats-officedocument.presentationml.tags+xml"/>
  <Override PartName="/ppt/tags/tag264.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41.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52.xml" ContentType="application/vnd.openxmlformats-officedocument.presentationml.tags+xml"/>
  <Override PartName="/ppt/tags/tag251.xml" ContentType="application/vnd.openxmlformats-officedocument.presentationml.tags+xml"/>
  <Override PartName="/ppt/tags/tag250.xml" ContentType="application/vnd.openxmlformats-officedocument.presentationml.tags+xml"/>
  <Override PartName="/ppt/tags/tag249.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91.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ppt/tags/tag2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4"/>
  </p:notesMasterIdLst>
  <p:sldIdLst>
    <p:sldId id="260" r:id="rId2"/>
    <p:sldId id="29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73874" autoAdjust="0"/>
  </p:normalViewPr>
  <p:slideViewPr>
    <p:cSldViewPr snapToGrid="0">
      <p:cViewPr varScale="1">
        <p:scale>
          <a:sx n="61" d="100"/>
          <a:sy n="61" d="100"/>
        </p:scale>
        <p:origin x="232" y="352"/>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3997560642"/>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fontScale="90000"/>
          </a:bodyPr>
          <a:lstStyle/>
          <a:p>
            <a:r>
              <a:rPr lang="en-US" dirty="0"/>
              <a:t>European Elements Inc. (EEI) – </a:t>
            </a:r>
            <a:br>
              <a:rPr lang="en-US" dirty="0"/>
            </a:br>
            <a:r>
              <a:rPr lang="en-US" dirty="0"/>
              <a:t>US multinational </a:t>
            </a:r>
            <a:br>
              <a:rPr lang="en-US" dirty="0"/>
            </a:br>
            <a:r>
              <a:rPr lang="en-US" dirty="0"/>
              <a:t>example</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r>
              <a:rPr lang="de-DE" dirty="0"/>
              <a:t>Part 3</a:t>
            </a:r>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Compliance </a:t>
            </a:r>
            <a:r>
              <a:rPr lang="de-DE" dirty="0" err="1"/>
              <a:t>with</a:t>
            </a:r>
            <a:r>
              <a:rPr lang="de-DE" dirty="0"/>
              <a:t> </a:t>
            </a:r>
            <a:r>
              <a:rPr lang="de-DE" dirty="0" err="1"/>
              <a:t>other</a:t>
            </a:r>
            <a:r>
              <a:rPr lang="de-DE" dirty="0"/>
              <a:t> </a:t>
            </a:r>
            <a:r>
              <a:rPr lang="de-DE" dirty="0" err="1"/>
              <a:t>obligations</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lstStyle/>
          <a:p>
            <a:pPr marL="0" indent="0">
              <a:buNone/>
            </a:pPr>
            <a:r>
              <a:rPr lang="en-US" dirty="0"/>
              <a:t>Time frames are established under Article 12 as being within one month unless the controller needs more time and then informs the requestor within one month of this.</a:t>
            </a:r>
            <a:r>
              <a:rPr lang="ro-RO" dirty="0"/>
              <a:t> </a:t>
            </a:r>
          </a:p>
          <a:p>
            <a:pPr marL="0" indent="0">
              <a:buNone/>
            </a:pPr>
            <a:r>
              <a:rPr lang="en-US" dirty="0"/>
              <a:t>The existing requests made by data subjects would provide evidence of how the response mechanism currently operates, which Dieter should inspect.</a:t>
            </a:r>
            <a:r>
              <a:rPr lang="ro-RO" dirty="0"/>
              <a:t> </a:t>
            </a:r>
          </a:p>
          <a:p>
            <a:pPr marL="0" indent="0">
              <a:buNone/>
            </a:pPr>
            <a:r>
              <a:rPr lang="en-US" dirty="0"/>
              <a:t>Dieter must look closely at the processes set up for data subject rights and the relevant restrictions on those rights and time frames, along with any past evidence of the exercising of data subject rights.</a:t>
            </a:r>
            <a:r>
              <a:rPr lang="ro-RO" dirty="0"/>
              <a:t> </a:t>
            </a:r>
          </a:p>
          <a:p>
            <a:pPr marL="0" indent="0">
              <a:buNone/>
            </a:pPr>
            <a:r>
              <a:rPr lang="en-US" dirty="0"/>
              <a:t>Dieter must check when the records of processing activities per the Article 30 requirements.</a:t>
            </a:r>
          </a:p>
          <a:p>
            <a:pPr marL="0" indent="0">
              <a:buNone/>
            </a:pPr>
            <a:r>
              <a:rPr lang="en-US" dirty="0"/>
              <a:t>Dieter must also ascertain what other data protection provisions that EEI is required to comply with in the EU, the U.S., and elsewhere</a:t>
            </a:r>
            <a:r>
              <a:rPr lang="ro-RO" dirty="0"/>
              <a:t> </a:t>
            </a:r>
            <a:endParaRPr lang="en-US" dirty="0"/>
          </a:p>
        </p:txBody>
      </p:sp>
    </p:spTree>
    <p:extLst>
      <p:ext uri="{BB962C8B-B14F-4D97-AF65-F5344CB8AC3E}">
        <p14:creationId xmlns:p14="http://schemas.microsoft.com/office/powerpoint/2010/main" val="3972247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4647F4C-4933-48DC-9EF7-D64CD887345D}"/>
</file>

<file path=customXml/itemProps2.xml><?xml version="1.0" encoding="utf-8"?>
<ds:datastoreItem xmlns:ds="http://schemas.openxmlformats.org/officeDocument/2006/customXml" ds:itemID="{9DA9DC26-2746-43F6-BA36-5A313A4811BE}"/>
</file>

<file path=customXml/itemProps3.xml><?xml version="1.0" encoding="utf-8"?>
<ds:datastoreItem xmlns:ds="http://schemas.openxmlformats.org/officeDocument/2006/customXml" ds:itemID="{427E1C21-3644-4974-8944-3239F3F7BB51}"/>
</file>

<file path=docProps/app.xml><?xml version="1.0" encoding="utf-8"?>
<Properties xmlns="http://schemas.openxmlformats.org/officeDocument/2006/extended-properties" xmlns:vt="http://schemas.openxmlformats.org/officeDocument/2006/docPropsVTypes">
  <Template>TM03457510[[fn=Savon]]</Template>
  <TotalTime>42</TotalTime>
  <Words>146</Words>
  <Application>Microsoft Macintosh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Tw Cen MT</vt:lpstr>
      <vt:lpstr>Tw Cen MT Condensed</vt:lpstr>
      <vt:lpstr>Wingdings 3</vt:lpstr>
      <vt:lpstr>Integral</vt:lpstr>
      <vt:lpstr>European Elements Inc. (EEI) –  US multinational  example</vt:lpstr>
      <vt:lpstr>Compliance with other obligations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110</cp:revision>
  <dcterms:created xsi:type="dcterms:W3CDTF">2018-04-11T17:55:21Z</dcterms:created>
  <dcterms:modified xsi:type="dcterms:W3CDTF">2018-09-27T11:20:05Z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