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31.xml" ContentType="application/vnd.openxmlformats-officedocument.presentationml.tags+xml"/>
  <Override PartName="/ppt/tags/tag357.xml" ContentType="application/vnd.openxmlformats-officedocument.presentationml.tags+xml"/>
  <Override PartName="/ppt/tags/tag356.xml" ContentType="application/vnd.openxmlformats-officedocument.presentationml.tags+xml"/>
  <Override PartName="/ppt/tags/tag355.xml" ContentType="application/vnd.openxmlformats-officedocument.presentationml.tags+xml"/>
  <Override PartName="/ppt/tags/tag354.xml" ContentType="application/vnd.openxmlformats-officedocument.presentationml.tags+xml"/>
  <Override PartName="/ppt/tags/tag353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5.xml" ContentType="application/vnd.openxmlformats-officedocument.presentationml.tags+xml"/>
  <Override PartName="/ppt/tags/tag364.xml" ContentType="application/vnd.openxmlformats-officedocument.presentationml.tags+xml"/>
  <Override PartName="/ppt/tags/tag363.xml" ContentType="application/vnd.openxmlformats-officedocument.presentationml.tags+xml"/>
  <Override PartName="/ppt/tags/tag362.xml" ContentType="application/vnd.openxmlformats-officedocument.presentationml.tags+xml"/>
  <Override PartName="/ppt/tags/tag361.xml" ContentType="application/vnd.openxmlformats-officedocument.presentationml.tags+xml"/>
  <Override PartName="/ppt/tags/tag352.xml" ContentType="application/vnd.openxmlformats-officedocument.presentationml.tags+xml"/>
  <Override PartName="/ppt/tags/tag351.xml" ContentType="application/vnd.openxmlformats-officedocument.presentationml.tags+xml"/>
  <Override PartName="/ppt/tags/tag350.xml" ContentType="application/vnd.openxmlformats-officedocument.presentationml.tags+xml"/>
  <Override PartName="/ppt/tags/tag342.xml" ContentType="application/vnd.openxmlformats-officedocument.presentationml.tags+xml"/>
  <Override PartName="/ppt/tags/tag341.xml" ContentType="application/vnd.openxmlformats-officedocument.presentationml.tags+xml"/>
  <Override PartName="/ppt/tags/tag340.xml" ContentType="application/vnd.openxmlformats-officedocument.presentationml.tags+xml"/>
  <Override PartName="/ppt/tags/tag339.xml" ContentType="application/vnd.openxmlformats-officedocument.presentationml.tags+xml"/>
  <Override PartName="/ppt/tags/tag338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9.xml" ContentType="application/vnd.openxmlformats-officedocument.presentationml.tags+xml"/>
  <Override PartName="/ppt/tags/tag348.xml" ContentType="application/vnd.openxmlformats-officedocument.presentationml.tags+xml"/>
  <Override PartName="/ppt/tags/tag347.xml" ContentType="application/vnd.openxmlformats-officedocument.presentationml.tags+xml"/>
  <Override PartName="/ppt/tags/tag346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88.xml" ContentType="application/vnd.openxmlformats-officedocument.presentationml.tags+xml"/>
  <Override PartName="/ppt/tags/tag387.xml" ContentType="application/vnd.openxmlformats-officedocument.presentationml.tags+xml"/>
  <Override PartName="/ppt/tags/tag386.xml" ContentType="application/vnd.openxmlformats-officedocument.presentationml.tags+xml"/>
  <Override PartName="/ppt/tags/tag385.xml" ContentType="application/vnd.openxmlformats-officedocument.presentationml.tags+xml"/>
  <Override PartName="/ppt/tags/tag384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6.xml" ContentType="application/vnd.openxmlformats-officedocument.presentationml.tags+xml"/>
  <Override PartName="/ppt/tags/tag395.xml" ContentType="application/vnd.openxmlformats-officedocument.presentationml.tags+xml"/>
  <Override PartName="/ppt/tags/tag394.xml" ContentType="application/vnd.openxmlformats-officedocument.presentationml.tags+xml"/>
  <Override PartName="/ppt/tags/tag393.xml" ContentType="application/vnd.openxmlformats-officedocument.presentationml.tags+xml"/>
  <Override PartName="/ppt/tags/tag392.xml" ContentType="application/vnd.openxmlformats-officedocument.presentationml.tags+xml"/>
  <Override PartName="/ppt/tags/tag383.xml" ContentType="application/vnd.openxmlformats-officedocument.presentationml.tags+xml"/>
  <Override PartName="/ppt/tags/tag382.xml" ContentType="application/vnd.openxmlformats-officedocument.presentationml.tags+xml"/>
  <Override PartName="/ppt/tags/tag381.xml" ContentType="application/vnd.openxmlformats-officedocument.presentationml.tags+xml"/>
  <Override PartName="/ppt/tags/tag373.xml" ContentType="application/vnd.openxmlformats-officedocument.presentationml.tags+xml"/>
  <Override PartName="/ppt/tags/tag372.xml" ContentType="application/vnd.openxmlformats-officedocument.presentationml.tags+xml"/>
  <Override PartName="/ppt/tags/tag371.xml" ContentType="application/vnd.openxmlformats-officedocument.presentationml.tags+xml"/>
  <Override PartName="/ppt/tags/tag370.xml" ContentType="application/vnd.openxmlformats-officedocument.presentationml.tags+xml"/>
  <Override PartName="/ppt/tags/tag369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80.xml" ContentType="application/vnd.openxmlformats-officedocument.presentationml.tags+xml"/>
  <Override PartName="/ppt/tags/tag379.xml" ContentType="application/vnd.openxmlformats-officedocument.presentationml.tags+xml"/>
  <Override PartName="/ppt/tags/tag378.xml" ContentType="application/vnd.openxmlformats-officedocument.presentationml.tags+xml"/>
  <Override PartName="/ppt/tags/tag377.xml" ContentType="application/vnd.openxmlformats-officedocument.presentationml.tags+xml"/>
  <Override PartName="/ppt/tags/tag337.xml" ContentType="application/vnd.openxmlformats-officedocument.presentationml.tags+xml"/>
  <Override PartName="/ppt/tags/tag336.xml" ContentType="application/vnd.openxmlformats-officedocument.presentationml.tags+xml"/>
  <Override PartName="/ppt/tags/tag335.xml" ContentType="application/vnd.openxmlformats-officedocument.presentationml.tags+xml"/>
  <Override PartName="/ppt/tags/tag296.xml" ContentType="application/vnd.openxmlformats-officedocument.presentationml.tags+xml"/>
  <Override PartName="/ppt/tags/tag295.xml" ContentType="application/vnd.openxmlformats-officedocument.presentationml.tags+xml"/>
  <Override PartName="/ppt/tags/tag294.xml" ContentType="application/vnd.openxmlformats-officedocument.presentationml.tags+xml"/>
  <Override PartName="/ppt/tags/tag293.xml" ContentType="application/vnd.openxmlformats-officedocument.presentationml.tags+xml"/>
  <Override PartName="/ppt/tags/tag292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tags/tag303.xml" ContentType="application/vnd.openxmlformats-officedocument.presentationml.tags+xml"/>
  <Override PartName="/ppt/tags/tag302.xml" ContentType="application/vnd.openxmlformats-officedocument.presentationml.tags+xml"/>
  <Override PartName="/ppt/tags/tag301.xml" ContentType="application/vnd.openxmlformats-officedocument.presentationml.tags+xml"/>
  <Override PartName="/ppt/tags/tag300.xml" ContentType="application/vnd.openxmlformats-officedocument.presentationml.tags+xml"/>
  <Override PartName="/ppt/tags/tag291.xml" ContentType="application/vnd.openxmlformats-officedocument.presentationml.tags+xml"/>
  <Override PartName="/ppt/tags/tag290.xml" ContentType="application/vnd.openxmlformats-officedocument.presentationml.tags+xml"/>
  <Override PartName="/ppt/tags/tag289.xml" ContentType="application/vnd.openxmlformats-officedocument.presentationml.tags+xml"/>
  <Override PartName="/ppt/tags/tag281.xml" ContentType="application/vnd.openxmlformats-officedocument.presentationml.tags+xml"/>
  <Override PartName="/ppt/tags/tag280.xml" ContentType="application/vnd.openxmlformats-officedocument.presentationml.tags+xml"/>
  <Override PartName="/ppt/tags/tag279.xml" ContentType="application/vnd.openxmlformats-officedocument.presentationml.tags+xml"/>
  <Override PartName="/ppt/tags/tag278.xml" ContentType="application/vnd.openxmlformats-officedocument.presentationml.tags+xml"/>
  <Override PartName="/ppt/tags/tag277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8.xml" ContentType="application/vnd.openxmlformats-officedocument.presentationml.tags+xml"/>
  <Override PartName="/ppt/tags/tag287.xml" ContentType="application/vnd.openxmlformats-officedocument.presentationml.tags+xml"/>
  <Override PartName="/ppt/tags/tag286.xml" ContentType="application/vnd.openxmlformats-officedocument.presentationml.tags+xml"/>
  <Override PartName="/ppt/tags/tag285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27.xml" ContentType="application/vnd.openxmlformats-officedocument.presentationml.tags+xml"/>
  <Override PartName="/ppt/tags/tag326.xml" ContentType="application/vnd.openxmlformats-officedocument.presentationml.tags+xml"/>
  <Override PartName="/ppt/tags/tag325.xml" ContentType="application/vnd.openxmlformats-officedocument.presentationml.tags+xml"/>
  <Override PartName="/ppt/tags/tag324.xml" ContentType="application/vnd.openxmlformats-officedocument.presentationml.tags+xml"/>
  <Override PartName="/ppt/tags/tag323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4.xml" ContentType="application/vnd.openxmlformats-officedocument.presentationml.tags+xml"/>
  <Override PartName="/ppt/tags/tag333.xml" ContentType="application/vnd.openxmlformats-officedocument.presentationml.tags+xml"/>
  <Override PartName="/ppt/tags/tag332.xml" ContentType="application/vnd.openxmlformats-officedocument.presentationml.tags+xml"/>
  <Override PartName="/ppt/tags/tag331.xml" ContentType="application/vnd.openxmlformats-officedocument.presentationml.tags+xml"/>
  <Override PartName="/ppt/tags/tag322.xml" ContentType="application/vnd.openxmlformats-officedocument.presentationml.tags+xml"/>
  <Override PartName="/ppt/tags/tag321.xml" ContentType="application/vnd.openxmlformats-officedocument.presentationml.tags+xml"/>
  <Override PartName="/ppt/tags/tag320.xml" ContentType="application/vnd.openxmlformats-officedocument.presentationml.tags+xml"/>
  <Override PartName="/ppt/tags/tag312.xml" ContentType="application/vnd.openxmlformats-officedocument.presentationml.tags+xml"/>
  <Override PartName="/ppt/tags/tag311.xml" ContentType="application/vnd.openxmlformats-officedocument.presentationml.tags+xml"/>
  <Override PartName="/ppt/tags/tag310.xml" ContentType="application/vnd.openxmlformats-officedocument.presentationml.tags+xml"/>
  <Override PartName="/ppt/tags/tag309.xml" ContentType="application/vnd.openxmlformats-officedocument.presentationml.tags+xml"/>
  <Override PartName="/ppt/tags/tag308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9.xml" ContentType="application/vnd.openxmlformats-officedocument.presentationml.tags+xml"/>
  <Override PartName="/ppt/tags/tag318.xml" ContentType="application/vnd.openxmlformats-officedocument.presentationml.tags+xml"/>
  <Override PartName="/ppt/tags/tag317.xml" ContentType="application/vnd.openxmlformats-officedocument.presentationml.tags+xml"/>
  <Override PartName="/ppt/tags/tag31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80.xml" ContentType="application/vnd.openxmlformats-officedocument.presentationml.tags+xml"/>
  <Override PartName="/ppt/tags/tag479.xml" ContentType="application/vnd.openxmlformats-officedocument.presentationml.tags+xml"/>
  <Override PartName="/ppt/tags/tag478.xml" ContentType="application/vnd.openxmlformats-officedocument.presentationml.tags+xml"/>
  <Override PartName="/ppt/tags/tag477.xml" ContentType="application/vnd.openxmlformats-officedocument.presentationml.tags+xml"/>
  <Override PartName="/ppt/tags/tag476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7.xml" ContentType="application/vnd.openxmlformats-officedocument.presentationml.tags+xml"/>
  <Override PartName="/ppt/tags/tag29.xml" ContentType="application/vnd.openxmlformats-officedocument.presentationml.tags+xml"/>
  <Override PartName="/ppt/tags/tag486.xml" ContentType="application/vnd.openxmlformats-officedocument.presentationml.tags+xml"/>
  <Override PartName="/ppt/tags/tag485.xml" ContentType="application/vnd.openxmlformats-officedocument.presentationml.tags+xml"/>
  <Override PartName="/ppt/tags/tag484.xml" ContentType="application/vnd.openxmlformats-officedocument.presentationml.tags+xml"/>
  <Override PartName="/ppt/tags/tag475.xml" ContentType="application/vnd.openxmlformats-officedocument.presentationml.tags+xml"/>
  <Override PartName="/ppt/tags/tag474.xml" ContentType="application/vnd.openxmlformats-officedocument.presentationml.tags+xml"/>
  <Override PartName="/ppt/tags/tag473.xml" ContentType="application/vnd.openxmlformats-officedocument.presentationml.tags+xml"/>
  <Override PartName="/ppt/tags/tag465.xml" ContentType="application/vnd.openxmlformats-officedocument.presentationml.tags+xml"/>
  <Override PartName="/ppt/tags/tag464.xml" ContentType="application/vnd.openxmlformats-officedocument.presentationml.tags+xml"/>
  <Override PartName="/ppt/tags/tag463.xml" ContentType="application/vnd.openxmlformats-officedocument.presentationml.tags+xml"/>
  <Override PartName="/ppt/tags/tag462.xml" ContentType="application/vnd.openxmlformats-officedocument.presentationml.tags+xml"/>
  <Override PartName="/ppt/tags/tag461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72.xml" ContentType="application/vnd.openxmlformats-officedocument.presentationml.tags+xml"/>
  <Override PartName="/ppt/tags/tag471.xml" ContentType="application/vnd.openxmlformats-officedocument.presentationml.tags+xml"/>
  <Override PartName="/ppt/tags/tag470.xml" ContentType="application/vnd.openxmlformats-officedocument.presentationml.tags+xml"/>
  <Override PartName="/ppt/tags/tag469.xml" ContentType="application/vnd.openxmlformats-officedocument.presentationml.tags+xml"/>
  <Override PartName="/ppt/tags/tag488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460.xml" ContentType="application/vnd.openxmlformats-officedocument.presentationml.tags+xml"/>
  <Override PartName="/ppt/tags/tag459.xml" ContentType="application/vnd.openxmlformats-officedocument.presentationml.tags+xml"/>
  <Override PartName="/ppt/tags/tag458.xml" ContentType="application/vnd.openxmlformats-officedocument.presentationml.tags+xml"/>
  <Override PartName="/ppt/tags/tag419.xml" ContentType="application/vnd.openxmlformats-officedocument.presentationml.tags+xml"/>
  <Override PartName="/ppt/tags/tag418.xml" ContentType="application/vnd.openxmlformats-officedocument.presentationml.tags+xml"/>
  <Override PartName="/ppt/tags/tag417.xml" ContentType="application/vnd.openxmlformats-officedocument.presentationml.tags+xml"/>
  <Override PartName="/ppt/tags/tag416.xml" ContentType="application/vnd.openxmlformats-officedocument.presentationml.tags+xml"/>
  <Override PartName="/ppt/tags/tag415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7.xml" ContentType="application/vnd.openxmlformats-officedocument.presentationml.tags+xml"/>
  <Override PartName="/ppt/tags/tag426.xml" ContentType="application/vnd.openxmlformats-officedocument.presentationml.tags+xml"/>
  <Override PartName="/ppt/tags/tag425.xml" ContentType="application/vnd.openxmlformats-officedocument.presentationml.tags+xml"/>
  <Override PartName="/ppt/tags/tag424.xml" ContentType="application/vnd.openxmlformats-officedocument.presentationml.tags+xml"/>
  <Override PartName="/ppt/tags/tag423.xml" ContentType="application/vnd.openxmlformats-officedocument.presentationml.tags+xml"/>
  <Override PartName="/ppt/tags/tag414.xml" ContentType="application/vnd.openxmlformats-officedocument.presentationml.tags+xml"/>
  <Override PartName="/ppt/tags/tag413.xml" ContentType="application/vnd.openxmlformats-officedocument.presentationml.tags+xml"/>
  <Override PartName="/ppt/tags/tag412.xml" ContentType="application/vnd.openxmlformats-officedocument.presentationml.tags+xml"/>
  <Override PartName="/ppt/tags/tag404.xml" ContentType="application/vnd.openxmlformats-officedocument.presentationml.tags+xml"/>
  <Override PartName="/ppt/tags/tag403.xml" ContentType="application/vnd.openxmlformats-officedocument.presentationml.tags+xml"/>
  <Override PartName="/ppt/tags/tag402.xml" ContentType="application/vnd.openxmlformats-officedocument.presentationml.tags+xml"/>
  <Override PartName="/ppt/tags/tag401.xml" ContentType="application/vnd.openxmlformats-officedocument.presentationml.tags+xml"/>
  <Override PartName="/ppt/tags/tag400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11.xml" ContentType="application/vnd.openxmlformats-officedocument.presentationml.tags+xml"/>
  <Override PartName="/ppt/tags/tag410.xml" ContentType="application/vnd.openxmlformats-officedocument.presentationml.tags+xml"/>
  <Override PartName="/ppt/tags/tag409.xml" ContentType="application/vnd.openxmlformats-officedocument.presentationml.tags+xml"/>
  <Override PartName="/ppt/tags/tag408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50.xml" ContentType="application/vnd.openxmlformats-officedocument.presentationml.tags+xml"/>
  <Override PartName="/ppt/tags/tag449.xml" ContentType="application/vnd.openxmlformats-officedocument.presentationml.tags+xml"/>
  <Override PartName="/ppt/tags/tag448.xml" ContentType="application/vnd.openxmlformats-officedocument.presentationml.tags+xml"/>
  <Override PartName="/ppt/tags/tag447.xml" ContentType="application/vnd.openxmlformats-officedocument.presentationml.tags+xml"/>
  <Override PartName="/ppt/tags/tag446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7.xml" ContentType="application/vnd.openxmlformats-officedocument.presentationml.tags+xml"/>
  <Override PartName="/ppt/tags/tag456.xml" ContentType="application/vnd.openxmlformats-officedocument.presentationml.tags+xml"/>
  <Override PartName="/ppt/tags/tag455.xml" ContentType="application/vnd.openxmlformats-officedocument.presentationml.tags+xml"/>
  <Override PartName="/ppt/tags/tag454.xml" ContentType="application/vnd.openxmlformats-officedocument.presentationml.tags+xml"/>
  <Override PartName="/ppt/tags/tag445.xml" ContentType="application/vnd.openxmlformats-officedocument.presentationml.tags+xml"/>
  <Override PartName="/ppt/tags/tag444.xml" ContentType="application/vnd.openxmlformats-officedocument.presentationml.tags+xml"/>
  <Override PartName="/ppt/tags/tag443.xml" ContentType="application/vnd.openxmlformats-officedocument.presentationml.tags+xml"/>
  <Override PartName="/ppt/tags/tag435.xml" ContentType="application/vnd.openxmlformats-officedocument.presentationml.tags+xml"/>
  <Override PartName="/ppt/tags/tag434.xml" ContentType="application/vnd.openxmlformats-officedocument.presentationml.tags+xml"/>
  <Override PartName="/ppt/tags/tag433.xml" ContentType="application/vnd.openxmlformats-officedocument.presentationml.tags+xml"/>
  <Override PartName="/ppt/tags/tag432.xml" ContentType="application/vnd.openxmlformats-officedocument.presentationml.tags+xml"/>
  <Override PartName="/ppt/tags/tag431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42.xml" ContentType="application/vnd.openxmlformats-officedocument.presentationml.tags+xml"/>
  <Override PartName="/ppt/tags/tag441.xml" ContentType="application/vnd.openxmlformats-officedocument.presentationml.tags+xml"/>
  <Override PartName="/ppt/tags/tag440.xml" ContentType="application/vnd.openxmlformats-officedocument.presentationml.tags+xml"/>
  <Override PartName="/ppt/tags/tag439.xml" ContentType="application/vnd.openxmlformats-officedocument.presentationml.tags+xml"/>
  <Override PartName="/ppt/tags/tag276.xml" ContentType="application/vnd.openxmlformats-officedocument.presentationml.tags+xml"/>
  <Override PartName="/ppt/tags/tag275.xml" ContentType="application/vnd.openxmlformats-officedocument.presentationml.tags+xml"/>
  <Override PartName="/ppt/tags/tag274.xml" ContentType="application/vnd.openxmlformats-officedocument.presentationml.tags+xml"/>
  <Override PartName="/ppt/tags/tag112.xml" ContentType="application/vnd.openxmlformats-officedocument.presentationml.tags+xml"/>
  <Override PartName="/ppt/tags/tag111.xml" ContentType="application/vnd.openxmlformats-officedocument.presentationml.tags+xml"/>
  <Override PartName="/ppt/tags/tag110.xml" ContentType="application/vnd.openxmlformats-officedocument.presentationml.tags+xml"/>
  <Override PartName="/ppt/tags/tag109.xml" ContentType="application/vnd.openxmlformats-officedocument.presentationml.tags+xml"/>
  <Override PartName="/ppt/tags/tag108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20.xml" ContentType="application/vnd.openxmlformats-officedocument.presentationml.tags+xml"/>
  <Override PartName="/ppt/tags/tag119.xml" ContentType="application/vnd.openxmlformats-officedocument.presentationml.tags+xml"/>
  <Override PartName="/ppt/tags/tag118.xml" ContentType="application/vnd.openxmlformats-officedocument.presentationml.tags+xml"/>
  <Override PartName="/ppt/tags/tag117.xml" ContentType="application/vnd.openxmlformats-officedocument.presentationml.tags+xml"/>
  <Override PartName="/ppt/tags/tag116.xml" ContentType="application/vnd.openxmlformats-officedocument.presentationml.tags+xml"/>
  <Override PartName="/ppt/tags/tag107.xml" ContentType="application/vnd.openxmlformats-officedocument.presentationml.tags+xml"/>
  <Override PartName="/ppt/tags/tag106.xml" ContentType="application/vnd.openxmlformats-officedocument.presentationml.tags+xml"/>
  <Override PartName="/ppt/tags/tag105.xml" ContentType="application/vnd.openxmlformats-officedocument.presentationml.tags+xml"/>
  <Override PartName="/ppt/tags/tag97.xml" ContentType="application/vnd.openxmlformats-officedocument.presentationml.tags+xml"/>
  <Override PartName="/ppt/tags/tag96.xml" ContentType="application/vnd.openxmlformats-officedocument.presentationml.tags+xml"/>
  <Override PartName="/ppt/tags/tag95.xml" ContentType="application/vnd.openxmlformats-officedocument.presentationml.tags+xml"/>
  <Override PartName="/ppt/tags/tag94.xml" ContentType="application/vnd.openxmlformats-officedocument.presentationml.tags+xml"/>
  <Override PartName="/ppt/tags/tag93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102.xml" ContentType="application/vnd.openxmlformats-officedocument.presentationml.tags+xml"/>
  <Override PartName="/ppt/tags/tag101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43.xml" ContentType="application/vnd.openxmlformats-officedocument.presentationml.tags+xml"/>
  <Override PartName="/ppt/tags/tag142.xml" ContentType="application/vnd.openxmlformats-officedocument.presentationml.tags+xml"/>
  <Override PartName="/ppt/tags/tag141.xml" ContentType="application/vnd.openxmlformats-officedocument.presentationml.tags+xml"/>
  <Override PartName="/ppt/tags/tag140.xml" ContentType="application/vnd.openxmlformats-officedocument.presentationml.tags+xml"/>
  <Override PartName="/ppt/tags/tag139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1.xml" ContentType="application/vnd.openxmlformats-officedocument.presentationml.tags+xml"/>
  <Override PartName="/ppt/tags/tag150.xml" ContentType="application/vnd.openxmlformats-officedocument.presentationml.tags+xml"/>
  <Override PartName="/ppt/tags/tag149.xml" ContentType="application/vnd.openxmlformats-officedocument.presentationml.tags+xml"/>
  <Override PartName="/ppt/tags/tag148.xml" ContentType="application/vnd.openxmlformats-officedocument.presentationml.tags+xml"/>
  <Override PartName="/ppt/tags/tag147.xml" ContentType="application/vnd.openxmlformats-officedocument.presentationml.tags+xml"/>
  <Override PartName="/ppt/tags/tag138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28.xml" ContentType="application/vnd.openxmlformats-officedocument.presentationml.tags+xml"/>
  <Override PartName="/ppt/tags/tag127.xml" ContentType="application/vnd.openxmlformats-officedocument.presentationml.tags+xml"/>
  <Override PartName="/ppt/tags/tag126.xml" ContentType="application/vnd.openxmlformats-officedocument.presentationml.tags+xml"/>
  <Override PartName="/ppt/tags/tag125.xml" ContentType="application/vnd.openxmlformats-officedocument.presentationml.tags+xml"/>
  <Override PartName="/ppt/tags/tag124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5.xml" ContentType="application/vnd.openxmlformats-officedocument.presentationml.tags+xml"/>
  <Override PartName="/ppt/tags/tag134.xml" ContentType="application/vnd.openxmlformats-officedocument.presentationml.tags+xml"/>
  <Override PartName="/ppt/tags/tag133.xml" ContentType="application/vnd.openxmlformats-officedocument.presentationml.tags+xml"/>
  <Override PartName="/ppt/tags/tag132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51.xml" ContentType="application/vnd.openxmlformats-officedocument.presentationml.tags+xml"/>
  <Override PartName="/ppt/tags/tag50.xml" ContentType="application/vnd.openxmlformats-officedocument.presentationml.tags+xml"/>
  <Override PartName="/ppt/tags/tag49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9.xml" ContentType="application/vnd.openxmlformats-officedocument.presentationml.tags+xml"/>
  <Override PartName="/ppt/tags/tag58.xml" ContentType="application/vnd.openxmlformats-officedocument.presentationml.tags+xml"/>
  <Override PartName="/ppt/tags/tag57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82.xml" ContentType="application/vnd.openxmlformats-officedocument.presentationml.tags+xml"/>
  <Override PartName="/ppt/tags/tag81.xml" ContentType="application/vnd.openxmlformats-officedocument.presentationml.tags+xml"/>
  <Override PartName="/ppt/tags/tag80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87.xml" ContentType="application/vnd.openxmlformats-officedocument.presentationml.tags+xml"/>
  <Override PartName="/ppt/tags/tag86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67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64.xml" ContentType="application/vnd.openxmlformats-officedocument.presentationml.tags+xml"/>
  <Override PartName="/ppt/tags/tag63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235.xml" ContentType="application/vnd.openxmlformats-officedocument.presentationml.tags+xml"/>
  <Override PartName="/ppt/tags/tag234.xml" ContentType="application/vnd.openxmlformats-officedocument.presentationml.tags+xml"/>
  <Override PartName="/ppt/tags/tag233.xml" ContentType="application/vnd.openxmlformats-officedocument.presentationml.tags+xml"/>
  <Override PartName="/ppt/tags/tag232.xml" ContentType="application/vnd.openxmlformats-officedocument.presentationml.tags+xml"/>
  <Override PartName="/ppt/tags/tag231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43.xml" ContentType="application/vnd.openxmlformats-officedocument.presentationml.tags+xml"/>
  <Override PartName="/ppt/tags/tag242.xml" ContentType="application/vnd.openxmlformats-officedocument.presentationml.tags+xml"/>
  <Override PartName="/ppt/tags/tag241.xml" ContentType="application/vnd.openxmlformats-officedocument.presentationml.tags+xml"/>
  <Override PartName="/ppt/tags/tag240.xml" ContentType="application/vnd.openxmlformats-officedocument.presentationml.tags+xml"/>
  <Override PartName="/ppt/tags/tag239.xml" ContentType="application/vnd.openxmlformats-officedocument.presentationml.tags+xml"/>
  <Override PartName="/ppt/tags/tag230.xml" ContentType="application/vnd.openxmlformats-officedocument.presentationml.tags+xml"/>
  <Override PartName="/ppt/tags/tag229.xml" ContentType="application/vnd.openxmlformats-officedocument.presentationml.tags+xml"/>
  <Override PartName="/ppt/tags/tag228.xml" ContentType="application/vnd.openxmlformats-officedocument.presentationml.tags+xml"/>
  <Override PartName="/ppt/tags/tag220.xml" ContentType="application/vnd.openxmlformats-officedocument.presentationml.tags+xml"/>
  <Override PartName="/ppt/tags/tag219.xml" ContentType="application/vnd.openxmlformats-officedocument.presentationml.tags+xml"/>
  <Override PartName="/ppt/tags/tag218.xml" ContentType="application/vnd.openxmlformats-officedocument.presentationml.tags+xml"/>
  <Override PartName="/ppt/tags/tag217.xml" ContentType="application/vnd.openxmlformats-officedocument.presentationml.tags+xml"/>
  <Override PartName="/ppt/tags/tag216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7.xml" ContentType="application/vnd.openxmlformats-officedocument.presentationml.tags+xml"/>
  <Override PartName="/ppt/tags/tag226.xml" ContentType="application/vnd.openxmlformats-officedocument.presentationml.tags+xml"/>
  <Override PartName="/ppt/tags/tag225.xml" ContentType="application/vnd.openxmlformats-officedocument.presentationml.tags+xml"/>
  <Override PartName="/ppt/tags/tag224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66.xml" ContentType="application/vnd.openxmlformats-officedocument.presentationml.tags+xml"/>
  <Override PartName="/ppt/tags/tag265.xml" ContentType="application/vnd.openxmlformats-officedocument.presentationml.tags+xml"/>
  <Override PartName="/ppt/tags/tag264.xml" ContentType="application/vnd.openxmlformats-officedocument.presentationml.tags+xml"/>
  <Override PartName="/ppt/tags/tag263.xml" ContentType="application/vnd.openxmlformats-officedocument.presentationml.tags+xml"/>
  <Override PartName="/ppt/tags/tag262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3.xml" ContentType="application/vnd.openxmlformats-officedocument.presentationml.tags+xml"/>
  <Override PartName="/ppt/tags/tag272.xml" ContentType="application/vnd.openxmlformats-officedocument.presentationml.tags+xml"/>
  <Override PartName="/ppt/tags/tag271.xml" ContentType="application/vnd.openxmlformats-officedocument.presentationml.tags+xml"/>
  <Override PartName="/ppt/tags/tag270.xml" ContentType="application/vnd.openxmlformats-officedocument.presentationml.tags+xml"/>
  <Override PartName="/ppt/tags/tag261.xml" ContentType="application/vnd.openxmlformats-officedocument.presentationml.tags+xml"/>
  <Override PartName="/ppt/tags/tag260.xml" ContentType="application/vnd.openxmlformats-officedocument.presentationml.tags+xml"/>
  <Override PartName="/ppt/tags/tag259.xml" ContentType="application/vnd.openxmlformats-officedocument.presentationml.tags+xml"/>
  <Override PartName="/ppt/tags/tag251.xml" ContentType="application/vnd.openxmlformats-officedocument.presentationml.tags+xml"/>
  <Override PartName="/ppt/tags/tag250.xml" ContentType="application/vnd.openxmlformats-officedocument.presentationml.tags+xml"/>
  <Override PartName="/ppt/tags/tag249.xml" ContentType="application/vnd.openxmlformats-officedocument.presentationml.tags+xml"/>
  <Override PartName="/ppt/tags/tag248.xml" ContentType="application/vnd.openxmlformats-officedocument.presentationml.tags+xml"/>
  <Override PartName="/ppt/tags/tag247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8.xml" ContentType="application/vnd.openxmlformats-officedocument.presentationml.tags+xml"/>
  <Override PartName="/ppt/tags/tag257.xml" ContentType="application/vnd.openxmlformats-officedocument.presentationml.tags+xml"/>
  <Override PartName="/ppt/tags/tag256.xml" ContentType="application/vnd.openxmlformats-officedocument.presentationml.tags+xml"/>
  <Override PartName="/ppt/tags/tag255.xml" ContentType="application/vnd.openxmlformats-officedocument.presentationml.tags+xml"/>
  <Override PartName="/ppt/tags/tag215.xml" ContentType="application/vnd.openxmlformats-officedocument.presentationml.tags+xml"/>
  <Override PartName="/ppt/tags/tag214.xml" ContentType="application/vnd.openxmlformats-officedocument.presentationml.tags+xml"/>
  <Override PartName="/ppt/tags/tag213.xml" ContentType="application/vnd.openxmlformats-officedocument.presentationml.tags+xml"/>
  <Override PartName="/ppt/tags/tag174.xml" ContentType="application/vnd.openxmlformats-officedocument.presentationml.tags+xml"/>
  <Override PartName="/ppt/tags/tag173.xml" ContentType="application/vnd.openxmlformats-officedocument.presentationml.tags+xml"/>
  <Override PartName="/ppt/tags/tag172.xml" ContentType="application/vnd.openxmlformats-officedocument.presentationml.tags+xml"/>
  <Override PartName="/ppt/tags/tag171.xml" ContentType="application/vnd.openxmlformats-officedocument.presentationml.tags+xml"/>
  <Override PartName="/ppt/tags/tag170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82.xml" ContentType="application/vnd.openxmlformats-officedocument.presentationml.tags+xml"/>
  <Override PartName="/ppt/tags/tag181.xml" ContentType="application/vnd.openxmlformats-officedocument.presentationml.tags+xml"/>
  <Override PartName="/ppt/tags/tag180.xml" ContentType="application/vnd.openxmlformats-officedocument.presentationml.tags+xml"/>
  <Override PartName="/ppt/tags/tag179.xml" ContentType="application/vnd.openxmlformats-officedocument.presentationml.tags+xml"/>
  <Override PartName="/ppt/tags/tag178.xml" ContentType="application/vnd.openxmlformats-officedocument.presentationml.tags+xml"/>
  <Override PartName="/ppt/tags/tag169.xml" ContentType="application/vnd.openxmlformats-officedocument.presentationml.tags+xml"/>
  <Override PartName="/ppt/tags/tag168.xml" ContentType="application/vnd.openxmlformats-officedocument.presentationml.tags+xml"/>
  <Override PartName="/ppt/tags/tag167.xml" ContentType="application/vnd.openxmlformats-officedocument.presentationml.tags+xml"/>
  <Override PartName="/ppt/tags/tag159.xml" ContentType="application/vnd.openxmlformats-officedocument.presentationml.tags+xml"/>
  <Override PartName="/ppt/tags/tag158.xml" ContentType="application/vnd.openxmlformats-officedocument.presentationml.tags+xml"/>
  <Override PartName="/ppt/tags/tag157.xml" ContentType="application/vnd.openxmlformats-officedocument.presentationml.tags+xml"/>
  <Override PartName="/ppt/tags/tag156.xml" ContentType="application/vnd.openxmlformats-officedocument.presentationml.tags+xml"/>
  <Override PartName="/ppt/tags/tag155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6.xml" ContentType="application/vnd.openxmlformats-officedocument.presentationml.tags+xml"/>
  <Override PartName="/ppt/tags/tag165.xml" ContentType="application/vnd.openxmlformats-officedocument.presentationml.tags+xml"/>
  <Override PartName="/ppt/tags/tag164.xml" ContentType="application/vnd.openxmlformats-officedocument.presentationml.tags+xml"/>
  <Override PartName="/ppt/tags/tag163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205.xml" ContentType="application/vnd.openxmlformats-officedocument.presentationml.tags+xml"/>
  <Override PartName="/ppt/tags/tag204.xml" ContentType="application/vnd.openxmlformats-officedocument.presentationml.tags+xml"/>
  <Override PartName="/ppt/tags/tag203.xml" ContentType="application/vnd.openxmlformats-officedocument.presentationml.tags+xml"/>
  <Override PartName="/ppt/tags/tag202.xml" ContentType="application/vnd.openxmlformats-officedocument.presentationml.tags+xml"/>
  <Override PartName="/ppt/tags/tag201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12.xml" ContentType="application/vnd.openxmlformats-officedocument.presentationml.tags+xml"/>
  <Override PartName="/ppt/tags/tag211.xml" ContentType="application/vnd.openxmlformats-officedocument.presentationml.tags+xml"/>
  <Override PartName="/ppt/tags/tag210.xml" ContentType="application/vnd.openxmlformats-officedocument.presentationml.tags+xml"/>
  <Override PartName="/ppt/tags/tag209.xml" ContentType="application/vnd.openxmlformats-officedocument.presentationml.tags+xml"/>
  <Override PartName="/ppt/tags/tag200.xml" ContentType="application/vnd.openxmlformats-officedocument.presentationml.tags+xml"/>
  <Override PartName="/ppt/tags/tag199.xml" ContentType="application/vnd.openxmlformats-officedocument.presentationml.tags+xml"/>
  <Override PartName="/ppt/tags/tag198.xml" ContentType="application/vnd.openxmlformats-officedocument.presentationml.tags+xml"/>
  <Override PartName="/ppt/tags/tag190.xml" ContentType="application/vnd.openxmlformats-officedocument.presentationml.tags+xml"/>
  <Override PartName="/ppt/tags/tag189.xml" ContentType="application/vnd.openxmlformats-officedocument.presentationml.tags+xml"/>
  <Override PartName="/ppt/tags/tag188.xml" ContentType="application/vnd.openxmlformats-officedocument.presentationml.tags+xml"/>
  <Override PartName="/ppt/tags/tag187.xml" ContentType="application/vnd.openxmlformats-officedocument.presentationml.tags+xml"/>
  <Override PartName="/ppt/tags/tag186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7.xml" ContentType="application/vnd.openxmlformats-officedocument.presentationml.tags+xml"/>
  <Override PartName="/ppt/tags/tag196.xml" ContentType="application/vnd.openxmlformats-officedocument.presentationml.tags+xml"/>
  <Override PartName="/ppt/tags/tag195.xml" ContentType="application/vnd.openxmlformats-officedocument.presentationml.tags+xml"/>
  <Override PartName="/ppt/tags/tag194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10"/>
  </p:notesMasterIdLst>
  <p:sldIdLst>
    <p:sldId id="260" r:id="rId2"/>
    <p:sldId id="305" r:id="rId3"/>
    <p:sldId id="306" r:id="rId4"/>
    <p:sldId id="307" r:id="rId5"/>
    <p:sldId id="308" r:id="rId6"/>
    <p:sldId id="309" r:id="rId7"/>
    <p:sldId id="310" r:id="rId8"/>
    <p:sldId id="31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93" autoAdjust="0"/>
    <p:restoredTop sz="89369" autoAdjust="0"/>
  </p:normalViewPr>
  <p:slideViewPr>
    <p:cSldViewPr snapToGrid="0">
      <p:cViewPr varScale="1">
        <p:scale>
          <a:sx n="84" d="100"/>
          <a:sy n="84" d="100"/>
        </p:scale>
        <p:origin x="1696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04.10.18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CIPP/E case studies </a:t>
            </a:r>
            <a:br>
              <a:rPr lang="en-US" dirty="0"/>
            </a:br>
            <a:r>
              <a:rPr lang="en-US" dirty="0"/>
              <a:t>part 3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11: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Which</a:t>
            </a:r>
            <a:r>
              <a:rPr lang="ro-RO" sz="2400" dirty="0"/>
              <a:t> </a:t>
            </a:r>
            <a:r>
              <a:rPr lang="ro-RO" sz="2400" dirty="0" err="1"/>
              <a:t>institution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</a:t>
            </a:r>
            <a:r>
              <a:rPr lang="ro-RO" sz="2400" dirty="0" err="1"/>
              <a:t>responsible</a:t>
            </a:r>
            <a:r>
              <a:rPr lang="ro-RO" sz="2400" dirty="0"/>
              <a:t> for </a:t>
            </a:r>
            <a:r>
              <a:rPr lang="ro-RO" sz="2400" dirty="0" err="1"/>
              <a:t>ensuring</a:t>
            </a:r>
            <a:r>
              <a:rPr lang="ro-RO" sz="2400" dirty="0"/>
              <a:t> </a:t>
            </a:r>
            <a:r>
              <a:rPr lang="ro-RO" sz="2400" dirty="0" err="1"/>
              <a:t>that</a:t>
            </a:r>
            <a:r>
              <a:rPr lang="ro-RO" sz="2400" dirty="0"/>
              <a:t> </a:t>
            </a:r>
            <a:r>
              <a:rPr lang="ro-RO" sz="2400" dirty="0" err="1"/>
              <a:t>directives</a:t>
            </a:r>
            <a:r>
              <a:rPr lang="ro-RO" sz="2400" dirty="0"/>
              <a:t> are </a:t>
            </a:r>
            <a:r>
              <a:rPr lang="ro-RO" sz="2400" dirty="0" err="1"/>
              <a:t>implemented</a:t>
            </a:r>
            <a:r>
              <a:rPr lang="ro-RO" sz="2400" dirty="0"/>
              <a:t> </a:t>
            </a:r>
            <a:r>
              <a:rPr lang="ro-RO" sz="2400" dirty="0" err="1"/>
              <a:t>properly</a:t>
            </a:r>
            <a:r>
              <a:rPr lang="ro-RO" sz="2400" dirty="0"/>
              <a:t> </a:t>
            </a:r>
            <a:r>
              <a:rPr lang="ro-RO" sz="2400" dirty="0" err="1"/>
              <a:t>by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member</a:t>
            </a:r>
            <a:r>
              <a:rPr lang="ro-RO" sz="2400" dirty="0"/>
              <a:t> </a:t>
            </a:r>
            <a:r>
              <a:rPr lang="ro-RO" sz="2400" dirty="0" err="1"/>
              <a:t>states</a:t>
            </a:r>
            <a:r>
              <a:rPr lang="ro-RO" sz="2400" dirty="0"/>
              <a:t>?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European </a:t>
            </a:r>
            <a:r>
              <a:rPr lang="ro-RO" sz="2400" dirty="0" err="1"/>
              <a:t>Court</a:t>
            </a:r>
            <a:r>
              <a:rPr lang="ro-RO" sz="2400" dirty="0"/>
              <a:t> of </a:t>
            </a:r>
            <a:r>
              <a:rPr lang="ro-RO" sz="2400" dirty="0" err="1"/>
              <a:t>Justice</a:t>
            </a:r>
            <a:r>
              <a:rPr lang="ro-RO" sz="2400" dirty="0"/>
              <a:t>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European </a:t>
            </a:r>
            <a:r>
              <a:rPr lang="ro-RO" sz="2400" dirty="0" err="1"/>
              <a:t>Commission</a:t>
            </a:r>
            <a:r>
              <a:rPr lang="ro-RO" sz="2400" dirty="0"/>
              <a:t>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European </a:t>
            </a:r>
            <a:r>
              <a:rPr lang="ro-RO" sz="2400" dirty="0" err="1"/>
              <a:t>Parliament</a:t>
            </a:r>
            <a:r>
              <a:rPr lang="ro-RO" sz="2400" dirty="0"/>
              <a:t>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European Data </a:t>
            </a:r>
            <a:r>
              <a:rPr lang="ro-RO" sz="2400" dirty="0" err="1"/>
              <a:t>Protection</a:t>
            </a:r>
            <a:r>
              <a:rPr lang="ro-RO" sz="2400"/>
              <a:t> Supervisor</a:t>
            </a:r>
            <a:r>
              <a:rPr lang="ro-RO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12: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What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</a:t>
            </a:r>
            <a:r>
              <a:rPr lang="ro-RO" sz="2400" dirty="0" err="1"/>
              <a:t>true</a:t>
            </a:r>
            <a:r>
              <a:rPr lang="ro-RO" sz="2400" dirty="0"/>
              <a:t> for a contract </a:t>
            </a:r>
            <a:r>
              <a:rPr lang="ro-RO" sz="2400" dirty="0" err="1"/>
              <a:t>based</a:t>
            </a:r>
            <a:r>
              <a:rPr lang="ro-RO" sz="2400" dirty="0"/>
              <a:t> on European </a:t>
            </a:r>
            <a:r>
              <a:rPr lang="ro-RO" sz="2400" dirty="0" err="1"/>
              <a:t>Commission</a:t>
            </a:r>
            <a:r>
              <a:rPr lang="ro-RO" sz="2400" dirty="0"/>
              <a:t> (EC) Standard Contractual </a:t>
            </a:r>
            <a:r>
              <a:rPr lang="ro-RO" sz="2400" dirty="0" err="1"/>
              <a:t>Clauses</a:t>
            </a:r>
            <a:r>
              <a:rPr lang="ro-RO" sz="2400" dirty="0"/>
              <a:t> </a:t>
            </a:r>
            <a:r>
              <a:rPr lang="ro-RO" sz="2400" dirty="0" err="1"/>
              <a:t>with</a:t>
            </a:r>
            <a:r>
              <a:rPr lang="ro-RO" sz="2400" dirty="0"/>
              <a:t> a </a:t>
            </a:r>
            <a:r>
              <a:rPr lang="ro-RO" sz="2400" dirty="0" err="1"/>
              <a:t>processor</a:t>
            </a:r>
            <a:r>
              <a:rPr lang="ro-RO" sz="2400" dirty="0"/>
              <a:t> </a:t>
            </a:r>
            <a:r>
              <a:rPr lang="ro-RO" sz="2400" dirty="0" err="1"/>
              <a:t>outside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European Economic </a:t>
            </a:r>
            <a:r>
              <a:rPr lang="ro-RO" sz="2400" dirty="0" err="1"/>
              <a:t>Area</a:t>
            </a:r>
            <a:r>
              <a:rPr lang="ro-RO" sz="2400" dirty="0"/>
              <a:t>? </a:t>
            </a:r>
          </a:p>
          <a:p>
            <a:pPr marL="585216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For </a:t>
            </a:r>
            <a:r>
              <a:rPr lang="ro-RO" sz="2400" dirty="0" err="1"/>
              <a:t>subcontracting</a:t>
            </a:r>
            <a:r>
              <a:rPr lang="ro-RO" sz="2400" dirty="0"/>
              <a:t>,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processor</a:t>
            </a:r>
            <a:r>
              <a:rPr lang="ro-RO" sz="2400" dirty="0"/>
              <a:t> must inform </a:t>
            </a:r>
            <a:r>
              <a:rPr lang="ro-RO" sz="2400" dirty="0" err="1"/>
              <a:t>the</a:t>
            </a:r>
            <a:r>
              <a:rPr lang="ro-RO" sz="2400" dirty="0"/>
              <a:t> controller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obtain</a:t>
            </a:r>
            <a:r>
              <a:rPr lang="ro-RO" sz="2400" dirty="0"/>
              <a:t> </a:t>
            </a:r>
            <a:r>
              <a:rPr lang="ro-RO" sz="2400" dirty="0" err="1"/>
              <a:t>written</a:t>
            </a:r>
            <a:r>
              <a:rPr lang="ro-RO" sz="2400" dirty="0"/>
              <a:t> </a:t>
            </a:r>
            <a:r>
              <a:rPr lang="ro-RO" sz="2400" dirty="0" err="1"/>
              <a:t>approval</a:t>
            </a:r>
            <a:r>
              <a:rPr lang="ro-RO" sz="2400" dirty="0"/>
              <a:t>. </a:t>
            </a:r>
          </a:p>
          <a:p>
            <a:pPr marL="585216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 err="1"/>
              <a:t>Before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processing</a:t>
            </a:r>
            <a:r>
              <a:rPr lang="ro-RO" sz="2400" dirty="0"/>
              <a:t> </a:t>
            </a:r>
            <a:r>
              <a:rPr lang="ro-RO" sz="2400" dirty="0" err="1"/>
              <a:t>starts</a:t>
            </a:r>
            <a:r>
              <a:rPr lang="ro-RO" sz="2400" dirty="0"/>
              <a:t>,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processor</a:t>
            </a:r>
            <a:r>
              <a:rPr lang="ro-RO" sz="2400" dirty="0"/>
              <a:t> must </a:t>
            </a:r>
            <a:r>
              <a:rPr lang="ro-RO" sz="2400" dirty="0" err="1"/>
              <a:t>provide</a:t>
            </a:r>
            <a:r>
              <a:rPr lang="ro-RO" sz="2400" dirty="0"/>
              <a:t> </a:t>
            </a:r>
            <a:r>
              <a:rPr lang="ro-RO" sz="2400" dirty="0" err="1"/>
              <a:t>proof</a:t>
            </a:r>
            <a:r>
              <a:rPr lang="ro-RO" sz="2400" dirty="0"/>
              <a:t> of </a:t>
            </a:r>
            <a:r>
              <a:rPr lang="ro-RO" sz="2400" dirty="0" err="1"/>
              <a:t>compliance</a:t>
            </a:r>
            <a:r>
              <a:rPr lang="ro-RO" sz="2400" dirty="0"/>
              <a:t> </a:t>
            </a:r>
            <a:r>
              <a:rPr lang="ro-RO" sz="2400" dirty="0" err="1"/>
              <a:t>with</a:t>
            </a:r>
            <a:r>
              <a:rPr lang="ro-RO" sz="2400" dirty="0"/>
              <a:t> </a:t>
            </a:r>
            <a:r>
              <a:rPr lang="ro-RO" sz="2400" dirty="0" err="1"/>
              <a:t>technical</a:t>
            </a:r>
            <a:r>
              <a:rPr lang="ro-RO" sz="2400" dirty="0"/>
              <a:t>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organisational</a:t>
            </a:r>
            <a:r>
              <a:rPr lang="ro-RO" sz="2400" dirty="0"/>
              <a:t> </a:t>
            </a:r>
            <a:r>
              <a:rPr lang="ro-RO" sz="2400" dirty="0" err="1"/>
              <a:t>measures</a:t>
            </a:r>
            <a:r>
              <a:rPr lang="ro-RO" sz="2400" dirty="0"/>
              <a:t>. </a:t>
            </a:r>
          </a:p>
          <a:p>
            <a:pPr marL="585216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The data </a:t>
            </a:r>
            <a:r>
              <a:rPr lang="ro-RO" sz="2400" dirty="0" err="1"/>
              <a:t>subject</a:t>
            </a:r>
            <a:r>
              <a:rPr lang="ro-RO" sz="2400" dirty="0"/>
              <a:t> must </a:t>
            </a:r>
            <a:r>
              <a:rPr lang="ro-RO" sz="2400" dirty="0" err="1"/>
              <a:t>consent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processing</a:t>
            </a:r>
            <a:r>
              <a:rPr lang="ro-RO" sz="2400" dirty="0"/>
              <a:t> </a:t>
            </a:r>
            <a:r>
              <a:rPr lang="ro-RO" sz="2400" dirty="0" err="1"/>
              <a:t>by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processor</a:t>
            </a:r>
            <a:r>
              <a:rPr lang="ro-RO" sz="2400" dirty="0"/>
              <a:t>. </a:t>
            </a:r>
          </a:p>
          <a:p>
            <a:pPr marL="585216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The </a:t>
            </a:r>
            <a:r>
              <a:rPr lang="ro-RO" sz="2400" dirty="0" err="1"/>
              <a:t>processor</a:t>
            </a:r>
            <a:r>
              <a:rPr lang="ro-RO" sz="2400" dirty="0"/>
              <a:t> must </a:t>
            </a:r>
            <a:r>
              <a:rPr lang="ro-RO" sz="2400" dirty="0" err="1"/>
              <a:t>provide</a:t>
            </a:r>
            <a:r>
              <a:rPr lang="ro-RO" sz="2400" dirty="0"/>
              <a:t> a </a:t>
            </a:r>
            <a:r>
              <a:rPr lang="ro-RO" sz="2400" dirty="0" err="1"/>
              <a:t>compliance</a:t>
            </a:r>
            <a:r>
              <a:rPr lang="ro-RO" sz="2400" dirty="0"/>
              <a:t> </a:t>
            </a:r>
            <a:r>
              <a:rPr lang="ro-RO" sz="2400" dirty="0" err="1"/>
              <a:t>statement</a:t>
            </a:r>
            <a:r>
              <a:rPr lang="ro-RO" sz="2400" dirty="0"/>
              <a:t> </a:t>
            </a:r>
            <a:r>
              <a:rPr lang="ro-RO" sz="2400" dirty="0" err="1"/>
              <a:t>from</a:t>
            </a:r>
            <a:r>
              <a:rPr lang="ro-RO" sz="2400" dirty="0"/>
              <a:t> </a:t>
            </a:r>
            <a:r>
              <a:rPr lang="ro-RO" sz="2400" dirty="0" err="1"/>
              <a:t>its</a:t>
            </a:r>
            <a:r>
              <a:rPr lang="ro-RO" sz="2400" dirty="0"/>
              <a:t> data </a:t>
            </a:r>
            <a:r>
              <a:rPr lang="ro-RO" sz="2400" dirty="0" err="1"/>
              <a:t>protection</a:t>
            </a:r>
            <a:r>
              <a:rPr lang="ro-RO" sz="2400" dirty="0"/>
              <a:t> </a:t>
            </a:r>
            <a:r>
              <a:rPr lang="ro-RO" sz="2400" dirty="0" err="1"/>
              <a:t>authority</a:t>
            </a:r>
            <a:r>
              <a:rPr lang="ro-RO" sz="2400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13: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 err="1"/>
              <a:t>Which</a:t>
            </a:r>
            <a:r>
              <a:rPr lang="ro-RO" sz="2400" dirty="0"/>
              <a:t> </a:t>
            </a:r>
            <a:r>
              <a:rPr lang="ro-RO" sz="2400" dirty="0" err="1"/>
              <a:t>type</a:t>
            </a:r>
            <a:r>
              <a:rPr lang="ro-RO" sz="2400" dirty="0"/>
              <a:t> of data </a:t>
            </a:r>
            <a:r>
              <a:rPr lang="ro-RO" sz="2400" dirty="0" err="1"/>
              <a:t>subject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NOT </a:t>
            </a:r>
            <a:r>
              <a:rPr lang="ro-RO" sz="2400" dirty="0" err="1"/>
              <a:t>covered</a:t>
            </a:r>
            <a:r>
              <a:rPr lang="ro-RO" sz="2400" dirty="0"/>
              <a:t> </a:t>
            </a:r>
            <a:r>
              <a:rPr lang="ro-RO" sz="2400" dirty="0" err="1"/>
              <a:t>by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GDPR? </a:t>
            </a:r>
          </a:p>
          <a:p>
            <a:pPr marL="457200" indent="-457200">
              <a:buFont typeface="+mj-lt"/>
              <a:buAutoNum type="alphaLcPeriod"/>
            </a:pPr>
            <a:r>
              <a:rPr lang="ro-RO" sz="2400" dirty="0" err="1"/>
              <a:t>newborn</a:t>
            </a:r>
            <a:r>
              <a:rPr lang="ro-RO" sz="2400" dirty="0"/>
              <a:t> </a:t>
            </a:r>
            <a:r>
              <a:rPr lang="ro-RO" sz="2400" dirty="0" err="1"/>
              <a:t>children</a:t>
            </a:r>
            <a:endParaRPr lang="ro-RO" sz="2400" dirty="0"/>
          </a:p>
          <a:p>
            <a:pPr marL="457200" indent="-457200">
              <a:buFont typeface="+mj-lt"/>
              <a:buAutoNum type="alphaLcPeriod"/>
            </a:pPr>
            <a:r>
              <a:rPr lang="ro-RO" sz="2400" dirty="0" err="1"/>
              <a:t>persons</a:t>
            </a:r>
            <a:r>
              <a:rPr lang="ro-RO" sz="2400" dirty="0"/>
              <a:t> under18</a:t>
            </a:r>
          </a:p>
          <a:p>
            <a:pPr marL="457200" indent="-457200">
              <a:buFont typeface="+mj-lt"/>
              <a:buAutoNum type="alphaLcPeriod"/>
            </a:pPr>
            <a:r>
              <a:rPr lang="ro-RO" sz="2400" dirty="0" err="1"/>
              <a:t>persons</a:t>
            </a:r>
            <a:r>
              <a:rPr lang="ro-RO" sz="2400" dirty="0"/>
              <a:t> over 65</a:t>
            </a:r>
          </a:p>
          <a:p>
            <a:pPr marL="457200" indent="-457200">
              <a:buFont typeface="+mj-lt"/>
              <a:buAutoNum type="alphaLcPeriod"/>
            </a:pPr>
            <a:r>
              <a:rPr lang="ro-RO" sz="2400" dirty="0" err="1"/>
              <a:t>deceased</a:t>
            </a:r>
            <a:r>
              <a:rPr lang="ro-RO" sz="2400" dirty="0"/>
              <a:t> </a:t>
            </a:r>
            <a:r>
              <a:rPr lang="ro-RO" sz="2400" dirty="0" err="1"/>
              <a:t>individuals</a:t>
            </a:r>
            <a:r>
              <a:rPr lang="ro-RO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100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3 </a:t>
            </a:r>
            <a:r>
              <a:rPr lang="de-DE" dirty="0" err="1"/>
              <a:t>qs</a:t>
            </a:r>
            <a:r>
              <a:rPr lang="de-DE" dirty="0"/>
              <a:t>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/>
              <a:t>Rob, a </a:t>
            </a:r>
            <a:r>
              <a:rPr lang="ro-RO" dirty="0" err="1"/>
              <a:t>former</a:t>
            </a:r>
            <a:r>
              <a:rPr lang="ro-RO" dirty="0"/>
              <a:t> </a:t>
            </a:r>
            <a:r>
              <a:rPr lang="ro-RO" dirty="0" err="1"/>
              <a:t>employee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Tea &amp; </a:t>
            </a:r>
            <a:r>
              <a:rPr lang="ro-RO" dirty="0" err="1"/>
              <a:t>Biscuits</a:t>
            </a:r>
            <a:r>
              <a:rPr lang="ro-RO" dirty="0"/>
              <a:t> Corporation (a U.S.-</a:t>
            </a:r>
            <a:r>
              <a:rPr lang="ro-RO" dirty="0" err="1"/>
              <a:t>based</a:t>
            </a:r>
            <a:r>
              <a:rPr lang="ro-RO" dirty="0"/>
              <a:t> </a:t>
            </a:r>
            <a:r>
              <a:rPr lang="ro-RO" dirty="0" err="1"/>
              <a:t>multi-national</a:t>
            </a:r>
            <a:r>
              <a:rPr lang="ro-RO" dirty="0"/>
              <a:t>) </a:t>
            </a:r>
            <a:r>
              <a:rPr lang="ro-RO" dirty="0" err="1"/>
              <a:t>has</a:t>
            </a:r>
            <a:r>
              <a:rPr lang="ro-RO" dirty="0"/>
              <a:t> hand-</a:t>
            </a:r>
            <a:r>
              <a:rPr lang="ro-RO" dirty="0" err="1"/>
              <a:t>delivered</a:t>
            </a:r>
            <a:r>
              <a:rPr lang="ro-RO" dirty="0"/>
              <a:t> a </a:t>
            </a:r>
            <a:r>
              <a:rPr lang="ro-RO" dirty="0" err="1"/>
              <a:t>letter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Reception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Irish</a:t>
            </a:r>
            <a:r>
              <a:rPr lang="ro-RO" dirty="0"/>
              <a:t> </a:t>
            </a:r>
            <a:r>
              <a:rPr lang="ro-RO" dirty="0" err="1"/>
              <a:t>Subsidiary</a:t>
            </a:r>
            <a:r>
              <a:rPr lang="ro-RO" dirty="0"/>
              <a:t>, on May 1. Rob </a:t>
            </a:r>
            <a:r>
              <a:rPr lang="ro-RO" dirty="0" err="1"/>
              <a:t>asked</a:t>
            </a:r>
            <a:r>
              <a:rPr lang="ro-RO" dirty="0"/>
              <a:t> for a </a:t>
            </a:r>
            <a:r>
              <a:rPr lang="ro-RO" dirty="0" err="1"/>
              <a:t>copy</a:t>
            </a:r>
            <a:r>
              <a:rPr lang="ro-RO" dirty="0"/>
              <a:t> of </a:t>
            </a:r>
            <a:r>
              <a:rPr lang="ro-RO" dirty="0" err="1"/>
              <a:t>all</a:t>
            </a:r>
            <a:r>
              <a:rPr lang="ro-RO" dirty="0"/>
              <a:t> data </a:t>
            </a:r>
            <a:r>
              <a:rPr lang="ro-RO" dirty="0" err="1"/>
              <a:t>that</a:t>
            </a:r>
            <a:r>
              <a:rPr lang="ro-RO" dirty="0"/>
              <a:t> Tea &amp; </a:t>
            </a:r>
            <a:r>
              <a:rPr lang="ro-RO" dirty="0" err="1"/>
              <a:t>Biscuits</a:t>
            </a:r>
            <a:r>
              <a:rPr lang="ro-RO" dirty="0"/>
              <a:t> Corporation </a:t>
            </a:r>
            <a:r>
              <a:rPr lang="ro-RO" dirty="0" err="1"/>
              <a:t>holds</a:t>
            </a:r>
            <a:r>
              <a:rPr lang="ro-RO" dirty="0"/>
              <a:t>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him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start of </a:t>
            </a:r>
            <a:r>
              <a:rPr lang="ro-RO" dirty="0" err="1"/>
              <a:t>his</a:t>
            </a:r>
            <a:r>
              <a:rPr lang="ro-RO" dirty="0"/>
              <a:t> </a:t>
            </a:r>
            <a:r>
              <a:rPr lang="ro-RO" dirty="0" err="1"/>
              <a:t>employment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them</a:t>
            </a:r>
            <a:r>
              <a:rPr lang="ro-RO" dirty="0"/>
              <a:t> over 18 </a:t>
            </a:r>
            <a:r>
              <a:rPr lang="ro-RO" dirty="0" err="1"/>
              <a:t>years</a:t>
            </a:r>
            <a:r>
              <a:rPr lang="ro-RO" dirty="0"/>
              <a:t> </a:t>
            </a:r>
            <a:r>
              <a:rPr lang="ro-RO" dirty="0" err="1"/>
              <a:t>ago</a:t>
            </a:r>
            <a:r>
              <a:rPr lang="ro-RO" dirty="0"/>
              <a:t>, </a:t>
            </a:r>
            <a:r>
              <a:rPr lang="ro-RO" dirty="0" err="1"/>
              <a:t>including</a:t>
            </a:r>
            <a:r>
              <a:rPr lang="ro-RO" dirty="0"/>
              <a:t> </a:t>
            </a:r>
            <a:r>
              <a:rPr lang="ro-RO" dirty="0" err="1"/>
              <a:t>all</a:t>
            </a:r>
            <a:r>
              <a:rPr lang="ro-RO" dirty="0"/>
              <a:t> email </a:t>
            </a:r>
            <a:r>
              <a:rPr lang="ro-RO" dirty="0" err="1"/>
              <a:t>correspondence</a:t>
            </a:r>
            <a:r>
              <a:rPr lang="ro-RO" dirty="0"/>
              <a:t>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him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his</a:t>
            </a:r>
            <a:r>
              <a:rPr lang="ro-RO" dirty="0"/>
              <a:t> </a:t>
            </a:r>
            <a:r>
              <a:rPr lang="ro-RO" dirty="0" err="1"/>
              <a:t>past</a:t>
            </a:r>
            <a:r>
              <a:rPr lang="ro-RO" dirty="0"/>
              <a:t> </a:t>
            </a:r>
            <a:r>
              <a:rPr lang="ro-RO" dirty="0" err="1"/>
              <a:t>three</a:t>
            </a:r>
            <a:r>
              <a:rPr lang="ro-RO" dirty="0"/>
              <a:t> </a:t>
            </a:r>
            <a:r>
              <a:rPr lang="ro-RO" dirty="0" err="1"/>
              <a:t>managers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anyone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HR </a:t>
            </a:r>
            <a:r>
              <a:rPr lang="ro-RO" dirty="0" err="1"/>
              <a:t>Department</a:t>
            </a:r>
            <a:r>
              <a:rPr lang="ro-RO" dirty="0"/>
              <a:t>. Rob </a:t>
            </a:r>
            <a:r>
              <a:rPr lang="ro-RO" dirty="0" err="1"/>
              <a:t>has</a:t>
            </a:r>
            <a:r>
              <a:rPr lang="ro-RO" dirty="0"/>
              <a:t> </a:t>
            </a:r>
            <a:r>
              <a:rPr lang="ro-RO" dirty="0" err="1"/>
              <a:t>included</a:t>
            </a:r>
            <a:r>
              <a:rPr lang="ro-RO" dirty="0"/>
              <a:t> a </a:t>
            </a:r>
            <a:r>
              <a:rPr lang="ro-RO" dirty="0" err="1"/>
              <a:t>copy</a:t>
            </a:r>
            <a:r>
              <a:rPr lang="ro-RO" dirty="0"/>
              <a:t> of </a:t>
            </a:r>
            <a:r>
              <a:rPr lang="ro-RO" dirty="0" err="1"/>
              <a:t>his</a:t>
            </a:r>
            <a:r>
              <a:rPr lang="ro-RO" dirty="0"/>
              <a:t> </a:t>
            </a:r>
            <a:r>
              <a:rPr lang="ro-RO" dirty="0" err="1"/>
              <a:t>passport</a:t>
            </a:r>
            <a:r>
              <a:rPr lang="ro-RO" dirty="0"/>
              <a:t>, </a:t>
            </a:r>
            <a:r>
              <a:rPr lang="ro-RO" dirty="0" err="1"/>
              <a:t>his</a:t>
            </a:r>
            <a:r>
              <a:rPr lang="ro-RO" dirty="0"/>
              <a:t> old </a:t>
            </a:r>
            <a:r>
              <a:rPr lang="ro-RO" dirty="0" err="1"/>
              <a:t>employee</a:t>
            </a:r>
            <a:r>
              <a:rPr lang="ro-RO" dirty="0"/>
              <a:t> </a:t>
            </a:r>
            <a:r>
              <a:rPr lang="ro-RO" dirty="0" err="1"/>
              <a:t>identification</a:t>
            </a:r>
            <a:r>
              <a:rPr lang="ro-RO" dirty="0"/>
              <a:t> </a:t>
            </a:r>
            <a:r>
              <a:rPr lang="ro-RO" dirty="0" err="1"/>
              <a:t>number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his</a:t>
            </a:r>
            <a:r>
              <a:rPr lang="ro-RO" dirty="0"/>
              <a:t> </a:t>
            </a:r>
            <a:r>
              <a:rPr lang="ro-RO" dirty="0" err="1"/>
              <a:t>current</a:t>
            </a:r>
            <a:r>
              <a:rPr lang="ro-RO" dirty="0"/>
              <a:t> </a:t>
            </a:r>
            <a:r>
              <a:rPr lang="ro-RO" dirty="0" err="1"/>
              <a:t>address</a:t>
            </a:r>
            <a:r>
              <a:rPr lang="ro-RO" dirty="0"/>
              <a:t>. </a:t>
            </a:r>
          </a:p>
          <a:p>
            <a:r>
              <a:rPr lang="ro-RO" dirty="0" err="1"/>
              <a:t>One</a:t>
            </a:r>
            <a:r>
              <a:rPr lang="ro-RO" dirty="0"/>
              <a:t> of </a:t>
            </a:r>
            <a:r>
              <a:rPr lang="ro-RO" dirty="0" err="1"/>
              <a:t>Rob's</a:t>
            </a:r>
            <a:r>
              <a:rPr lang="ro-RO" dirty="0"/>
              <a:t> </a:t>
            </a:r>
            <a:r>
              <a:rPr lang="ro-RO" dirty="0" err="1"/>
              <a:t>previous</a:t>
            </a:r>
            <a:r>
              <a:rPr lang="ro-RO" dirty="0"/>
              <a:t> </a:t>
            </a:r>
            <a:r>
              <a:rPr lang="ro-RO" dirty="0" err="1"/>
              <a:t>managers</a:t>
            </a:r>
            <a:r>
              <a:rPr lang="ro-RO" dirty="0"/>
              <a:t> </a:t>
            </a:r>
            <a:r>
              <a:rPr lang="ro-RO" dirty="0" err="1"/>
              <a:t>was</a:t>
            </a:r>
            <a:r>
              <a:rPr lang="ro-RO" dirty="0"/>
              <a:t> made redundant at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time</a:t>
            </a:r>
            <a:r>
              <a:rPr lang="ro-RO" dirty="0"/>
              <a:t> as Rob; </a:t>
            </a:r>
            <a:r>
              <a:rPr lang="ro-RO" dirty="0" err="1"/>
              <a:t>another</a:t>
            </a:r>
            <a:r>
              <a:rPr lang="ro-RO" dirty="0"/>
              <a:t> </a:t>
            </a:r>
            <a:r>
              <a:rPr lang="ro-RO" dirty="0" err="1"/>
              <a:t>has</a:t>
            </a:r>
            <a:r>
              <a:rPr lang="ro-RO" dirty="0"/>
              <a:t> re-</a:t>
            </a:r>
            <a:r>
              <a:rPr lang="ro-RO" dirty="0" err="1"/>
              <a:t>located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Tea &amp; </a:t>
            </a:r>
            <a:r>
              <a:rPr lang="ro-RO" dirty="0" err="1"/>
              <a:t>Biscuits</a:t>
            </a:r>
            <a:r>
              <a:rPr lang="ro-RO" dirty="0"/>
              <a:t> Singapore </a:t>
            </a:r>
            <a:r>
              <a:rPr lang="ro-RO" dirty="0" err="1"/>
              <a:t>office</a:t>
            </a:r>
            <a:r>
              <a:rPr lang="ro-RO" dirty="0"/>
              <a:t>. The </a:t>
            </a:r>
            <a:r>
              <a:rPr lang="ro-RO" dirty="0" err="1"/>
              <a:t>receptionist</a:t>
            </a:r>
            <a:r>
              <a:rPr lang="ro-RO" dirty="0"/>
              <a:t> </a:t>
            </a:r>
            <a:r>
              <a:rPr lang="ro-RO" dirty="0" err="1"/>
              <a:t>was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sure </a:t>
            </a:r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do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letter</a:t>
            </a:r>
            <a:r>
              <a:rPr lang="ro-RO" dirty="0"/>
              <a:t>, </a:t>
            </a:r>
            <a:r>
              <a:rPr lang="ro-RO" dirty="0" err="1"/>
              <a:t>so</a:t>
            </a:r>
            <a:r>
              <a:rPr lang="ro-RO" dirty="0"/>
              <a:t> </a:t>
            </a:r>
            <a:r>
              <a:rPr lang="ro-RO" dirty="0" err="1"/>
              <a:t>she</a:t>
            </a:r>
            <a:r>
              <a:rPr lang="ro-RO" dirty="0"/>
              <a:t> </a:t>
            </a:r>
            <a:r>
              <a:rPr lang="ro-RO" dirty="0" err="1"/>
              <a:t>sent</a:t>
            </a:r>
            <a:r>
              <a:rPr lang="ro-RO" dirty="0"/>
              <a:t> it via </a:t>
            </a:r>
            <a:r>
              <a:rPr lang="ro-RO" dirty="0" err="1"/>
              <a:t>internal</a:t>
            </a:r>
            <a:r>
              <a:rPr lang="ro-RO" dirty="0"/>
              <a:t> mail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Facilities</a:t>
            </a:r>
            <a:r>
              <a:rPr lang="ro-RO" dirty="0"/>
              <a:t> Manager </a:t>
            </a:r>
            <a:r>
              <a:rPr lang="ro-RO" dirty="0" err="1"/>
              <a:t>who</a:t>
            </a:r>
            <a:r>
              <a:rPr lang="ro-RO" dirty="0"/>
              <a:t> </a:t>
            </a:r>
            <a:r>
              <a:rPr lang="ro-RO" dirty="0" err="1"/>
              <a:t>was</a:t>
            </a:r>
            <a:r>
              <a:rPr lang="ro-RO" dirty="0"/>
              <a:t> out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office</a:t>
            </a:r>
            <a:r>
              <a:rPr lang="ro-RO" dirty="0"/>
              <a:t> on </a:t>
            </a:r>
            <a:r>
              <a:rPr lang="ro-RO" dirty="0" err="1"/>
              <a:t>holiday</a:t>
            </a:r>
            <a:r>
              <a:rPr lang="ro-RO" dirty="0"/>
              <a:t> </a:t>
            </a:r>
            <a:r>
              <a:rPr lang="ro-RO" dirty="0" err="1"/>
              <a:t>until</a:t>
            </a:r>
            <a:r>
              <a:rPr lang="ro-RO" dirty="0"/>
              <a:t> May 5. The </a:t>
            </a:r>
            <a:r>
              <a:rPr lang="ro-RO" dirty="0" err="1"/>
              <a:t>Facilities</a:t>
            </a:r>
            <a:r>
              <a:rPr lang="ro-RO" dirty="0"/>
              <a:t> Manager </a:t>
            </a:r>
            <a:r>
              <a:rPr lang="ro-RO" dirty="0" err="1"/>
              <a:t>sent</a:t>
            </a:r>
            <a:r>
              <a:rPr lang="ro-RO" dirty="0"/>
              <a:t> it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HR Manager </a:t>
            </a:r>
            <a:r>
              <a:rPr lang="ro-RO" dirty="0" err="1"/>
              <a:t>who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busy</a:t>
            </a:r>
            <a:r>
              <a:rPr lang="ro-RO" dirty="0"/>
              <a:t> on a </a:t>
            </a:r>
            <a:r>
              <a:rPr lang="ro-RO" dirty="0" err="1"/>
              <a:t>new</a:t>
            </a:r>
            <a:r>
              <a:rPr lang="ro-RO" dirty="0"/>
              <a:t> </a:t>
            </a:r>
            <a:r>
              <a:rPr lang="ro-RO" dirty="0" err="1"/>
              <a:t>redundancy</a:t>
            </a:r>
            <a:r>
              <a:rPr lang="ro-RO" dirty="0"/>
              <a:t> program. The HR Manager </a:t>
            </a:r>
            <a:r>
              <a:rPr lang="ro-RO" dirty="0" err="1"/>
              <a:t>emailed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legal team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ask</a:t>
            </a:r>
            <a:r>
              <a:rPr lang="ro-RO" dirty="0"/>
              <a:t> </a:t>
            </a:r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he</a:t>
            </a:r>
            <a:r>
              <a:rPr lang="ro-RO" dirty="0"/>
              <a:t> </a:t>
            </a:r>
            <a:r>
              <a:rPr lang="ro-RO" dirty="0" err="1"/>
              <a:t>should</a:t>
            </a:r>
            <a:r>
              <a:rPr lang="ro-RO" dirty="0"/>
              <a:t> do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letter</a:t>
            </a:r>
            <a:r>
              <a:rPr lang="ro-RO" dirty="0"/>
              <a:t> on May 21. The local </a:t>
            </a:r>
            <a:r>
              <a:rPr lang="ro-RO" dirty="0" err="1"/>
              <a:t>Irish</a:t>
            </a:r>
            <a:r>
              <a:rPr lang="ro-RO" dirty="0"/>
              <a:t> </a:t>
            </a:r>
            <a:r>
              <a:rPr lang="ro-RO" dirty="0" err="1"/>
              <a:t>lawyers</a:t>
            </a:r>
            <a:r>
              <a:rPr lang="ro-RO" dirty="0"/>
              <a:t> got back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HR Manager on May 25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suggested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HR Manager get in </a:t>
            </a:r>
            <a:r>
              <a:rPr lang="ro-RO" dirty="0" err="1"/>
              <a:t>touch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Rob </a:t>
            </a:r>
            <a:r>
              <a:rPr lang="ro-RO" dirty="0" err="1"/>
              <a:t>immediately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tell </a:t>
            </a:r>
            <a:r>
              <a:rPr lang="ro-RO" dirty="0" err="1"/>
              <a:t>him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his</a:t>
            </a:r>
            <a:r>
              <a:rPr lang="ro-RO" dirty="0"/>
              <a:t> </a:t>
            </a:r>
            <a:r>
              <a:rPr lang="ro-RO" dirty="0" err="1"/>
              <a:t>issue</a:t>
            </a:r>
            <a:r>
              <a:rPr lang="ro-RO" dirty="0"/>
              <a:t> </a:t>
            </a:r>
            <a:r>
              <a:rPr lang="ro-RO" dirty="0" err="1"/>
              <a:t>has</a:t>
            </a:r>
            <a:r>
              <a:rPr lang="ro-RO" dirty="0"/>
              <a:t> </a:t>
            </a:r>
            <a:r>
              <a:rPr lang="ro-RO" dirty="0" err="1"/>
              <a:t>been</a:t>
            </a:r>
            <a:r>
              <a:rPr lang="ro-RO" dirty="0"/>
              <a:t> </a:t>
            </a:r>
            <a:r>
              <a:rPr lang="ro-RO" dirty="0" err="1"/>
              <a:t>looked</a:t>
            </a:r>
            <a:r>
              <a:rPr lang="ro-RO" dirty="0"/>
              <a:t> </a:t>
            </a:r>
            <a:r>
              <a:rPr lang="ro-RO" dirty="0" err="1"/>
              <a:t>into</a:t>
            </a:r>
            <a:r>
              <a:rPr lang="ro-R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64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14: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 err="1"/>
              <a:t>What</a:t>
            </a:r>
            <a:r>
              <a:rPr lang="ro-RO" sz="2400" dirty="0"/>
              <a:t> </a:t>
            </a:r>
            <a:r>
              <a:rPr lang="ro-RO" sz="2400" dirty="0" err="1"/>
              <a:t>should</a:t>
            </a:r>
            <a:r>
              <a:rPr lang="ro-RO" sz="2400" dirty="0"/>
              <a:t> Tea &amp; </a:t>
            </a:r>
            <a:r>
              <a:rPr lang="ro-RO" sz="2400" dirty="0" err="1"/>
              <a:t>Biscuits</a:t>
            </a:r>
            <a:r>
              <a:rPr lang="ro-RO" sz="2400" dirty="0"/>
              <a:t> do </a:t>
            </a:r>
            <a:r>
              <a:rPr lang="ro-RO" sz="2400" dirty="0" err="1"/>
              <a:t>before</a:t>
            </a:r>
            <a:r>
              <a:rPr lang="ro-RO" sz="2400" dirty="0"/>
              <a:t> </a:t>
            </a:r>
            <a:r>
              <a:rPr lang="ro-RO" sz="2400" dirty="0" err="1"/>
              <a:t>responding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Rob </a:t>
            </a:r>
            <a:r>
              <a:rPr lang="ro-RO" sz="2400" dirty="0" err="1"/>
              <a:t>with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information</a:t>
            </a:r>
            <a:r>
              <a:rPr lang="ro-RO" sz="2400" dirty="0"/>
              <a:t> </a:t>
            </a:r>
            <a:r>
              <a:rPr lang="ro-RO" sz="2400" dirty="0" err="1"/>
              <a:t>he</a:t>
            </a:r>
            <a:r>
              <a:rPr lang="ro-RO" sz="2400" dirty="0"/>
              <a:t> </a:t>
            </a:r>
            <a:r>
              <a:rPr lang="ro-RO" sz="2400" dirty="0" err="1"/>
              <a:t>has</a:t>
            </a:r>
            <a:r>
              <a:rPr lang="ro-RO" sz="2400" dirty="0"/>
              <a:t> </a:t>
            </a:r>
            <a:r>
              <a:rPr lang="ro-RO" sz="2400" dirty="0" err="1"/>
              <a:t>requested</a:t>
            </a:r>
            <a:r>
              <a:rPr lang="ro-RO" sz="2400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 err="1"/>
              <a:t>Make</a:t>
            </a:r>
            <a:r>
              <a:rPr lang="ro-RO" sz="2400" dirty="0"/>
              <a:t> sure </a:t>
            </a:r>
            <a:r>
              <a:rPr lang="ro-RO" sz="2400" dirty="0" err="1"/>
              <a:t>that</a:t>
            </a:r>
            <a:r>
              <a:rPr lang="ro-RO" sz="2400" dirty="0"/>
              <a:t> </a:t>
            </a:r>
            <a:r>
              <a:rPr lang="ro-RO" sz="2400" dirty="0" err="1"/>
              <a:t>no</a:t>
            </a:r>
            <a:r>
              <a:rPr lang="ro-RO" sz="2400" dirty="0"/>
              <a:t> U.S. data </a:t>
            </a:r>
            <a:r>
              <a:rPr lang="ro-RO" sz="2400" dirty="0" err="1"/>
              <a:t>protection</a:t>
            </a:r>
            <a:r>
              <a:rPr lang="ro-RO" sz="2400" dirty="0"/>
              <a:t> </a:t>
            </a:r>
            <a:r>
              <a:rPr lang="ro-RO" sz="2400" dirty="0" err="1"/>
              <a:t>laws</a:t>
            </a:r>
            <a:r>
              <a:rPr lang="ro-RO" sz="2400" dirty="0"/>
              <a:t> </a:t>
            </a:r>
            <a:r>
              <a:rPr lang="ro-RO" sz="2400" dirty="0" err="1"/>
              <a:t>will</a:t>
            </a:r>
            <a:r>
              <a:rPr lang="ro-RO" sz="2400" dirty="0"/>
              <a:t> </a:t>
            </a:r>
            <a:r>
              <a:rPr lang="ro-RO" sz="2400" dirty="0" err="1"/>
              <a:t>be</a:t>
            </a:r>
            <a:r>
              <a:rPr lang="ro-RO" sz="2400" dirty="0"/>
              <a:t> </a:t>
            </a:r>
            <a:r>
              <a:rPr lang="ro-RO" sz="2400" dirty="0" err="1"/>
              <a:t>violated</a:t>
            </a:r>
            <a:r>
              <a:rPr lang="ro-RO" sz="2400" dirty="0"/>
              <a:t> </a:t>
            </a:r>
            <a:r>
              <a:rPr lang="ro-RO" sz="2400" dirty="0" err="1"/>
              <a:t>before</a:t>
            </a:r>
            <a:r>
              <a:rPr lang="ro-RO" sz="2400" dirty="0"/>
              <a:t> </a:t>
            </a:r>
            <a:r>
              <a:rPr lang="ro-RO" sz="2400" dirty="0" err="1"/>
              <a:t>sending</a:t>
            </a:r>
            <a:r>
              <a:rPr lang="ro-RO" sz="2400" dirty="0"/>
              <a:t> </a:t>
            </a:r>
            <a:r>
              <a:rPr lang="ro-RO" sz="2400" dirty="0" err="1"/>
              <a:t>any</a:t>
            </a:r>
            <a:r>
              <a:rPr lang="ro-RO" sz="2400" dirty="0"/>
              <a:t> </a:t>
            </a:r>
            <a:r>
              <a:rPr lang="ro-RO" sz="2400" dirty="0" err="1"/>
              <a:t>information</a:t>
            </a:r>
            <a:r>
              <a:rPr lang="ro-RO" sz="2400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/>
              <a:t>Take </a:t>
            </a:r>
            <a:r>
              <a:rPr lang="ro-RO" sz="2400" dirty="0" err="1"/>
              <a:t>into</a:t>
            </a:r>
            <a:r>
              <a:rPr lang="ro-RO" sz="2400" dirty="0"/>
              <a:t> </a:t>
            </a:r>
            <a:r>
              <a:rPr lang="ro-RO" sz="2400" dirty="0" err="1"/>
              <a:t>account</a:t>
            </a:r>
            <a:r>
              <a:rPr lang="ro-RO" sz="2400" dirty="0"/>
              <a:t> GDPR </a:t>
            </a:r>
            <a:r>
              <a:rPr lang="ro-RO" sz="2400" dirty="0" err="1"/>
              <a:t>compliance</a:t>
            </a:r>
            <a:r>
              <a:rPr lang="ro-RO" sz="2400" dirty="0"/>
              <a:t> </a:t>
            </a:r>
            <a:r>
              <a:rPr lang="ro-RO" sz="2400" dirty="0" err="1"/>
              <a:t>before</a:t>
            </a:r>
            <a:r>
              <a:rPr lang="ro-RO" sz="2400" dirty="0"/>
              <a:t> </a:t>
            </a:r>
            <a:r>
              <a:rPr lang="ro-RO" sz="2400" dirty="0" err="1"/>
              <a:t>sending</a:t>
            </a:r>
            <a:r>
              <a:rPr lang="ro-RO" sz="2400" dirty="0"/>
              <a:t> </a:t>
            </a:r>
            <a:r>
              <a:rPr lang="ro-RO" sz="2400" dirty="0" err="1"/>
              <a:t>any</a:t>
            </a:r>
            <a:r>
              <a:rPr lang="ro-RO" sz="2400" dirty="0"/>
              <a:t> </a:t>
            </a:r>
            <a:r>
              <a:rPr lang="ro-RO" sz="2400" dirty="0" err="1"/>
              <a:t>information</a:t>
            </a:r>
            <a:r>
              <a:rPr lang="ro-RO" sz="2400" dirty="0"/>
              <a:t>. </a:t>
            </a:r>
            <a:r>
              <a:rPr lang="ro-RO" sz="2400" dirty="0" err="1"/>
              <a:t>Then</a:t>
            </a:r>
            <a:r>
              <a:rPr lang="ro-RO" sz="2400" dirty="0"/>
              <a:t> contact Rob ‘</a:t>
            </a:r>
            <a:r>
              <a:rPr lang="ro-RO" sz="2400" dirty="0" err="1"/>
              <a:t>without</a:t>
            </a:r>
            <a:r>
              <a:rPr lang="ro-RO" sz="2400" dirty="0"/>
              <a:t> </a:t>
            </a:r>
            <a:r>
              <a:rPr lang="ro-RO" sz="2400" dirty="0" err="1"/>
              <a:t>undue</a:t>
            </a:r>
            <a:r>
              <a:rPr lang="ro-RO" sz="2400" dirty="0"/>
              <a:t> </a:t>
            </a:r>
            <a:r>
              <a:rPr lang="ro-RO" sz="2400" dirty="0" err="1"/>
              <a:t>delay</a:t>
            </a:r>
            <a:r>
              <a:rPr lang="ro-RO" sz="2400" dirty="0"/>
              <a:t>’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clarify</a:t>
            </a:r>
            <a:r>
              <a:rPr lang="ro-RO" sz="2400" dirty="0"/>
              <a:t> </a:t>
            </a:r>
            <a:r>
              <a:rPr lang="ro-RO" sz="2400" dirty="0" err="1"/>
              <a:t>any</a:t>
            </a:r>
            <a:r>
              <a:rPr lang="ro-RO" sz="2400" dirty="0"/>
              <a:t> </a:t>
            </a:r>
            <a:r>
              <a:rPr lang="ro-RO" sz="2400" dirty="0" err="1"/>
              <a:t>questions</a:t>
            </a:r>
            <a:r>
              <a:rPr lang="ro-RO" sz="2400" dirty="0"/>
              <a:t> </a:t>
            </a:r>
            <a:r>
              <a:rPr lang="ro-RO" sz="2400" dirty="0" err="1"/>
              <a:t>about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SAR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let</a:t>
            </a:r>
            <a:r>
              <a:rPr lang="ro-RO" sz="2400" dirty="0"/>
              <a:t> </a:t>
            </a:r>
            <a:r>
              <a:rPr lang="ro-RO" sz="2400" dirty="0" err="1"/>
              <a:t>him</a:t>
            </a:r>
            <a:r>
              <a:rPr lang="ro-RO" sz="2400" dirty="0"/>
              <a:t> </a:t>
            </a:r>
            <a:r>
              <a:rPr lang="ro-RO" sz="2400" dirty="0" err="1"/>
              <a:t>know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SAR </a:t>
            </a:r>
            <a:r>
              <a:rPr lang="ro-RO" sz="2400" dirty="0" err="1"/>
              <a:t>is</a:t>
            </a:r>
            <a:r>
              <a:rPr lang="ro-RO" sz="2400" dirty="0"/>
              <a:t> </a:t>
            </a:r>
            <a:r>
              <a:rPr lang="ro-RO" sz="2400" dirty="0" err="1"/>
              <a:t>being</a:t>
            </a:r>
            <a:r>
              <a:rPr lang="ro-RO" sz="2400" dirty="0"/>
              <a:t> </a:t>
            </a:r>
            <a:r>
              <a:rPr lang="ro-RO" sz="2400" dirty="0" err="1"/>
              <a:t>processed</a:t>
            </a:r>
            <a:r>
              <a:rPr lang="ro-RO" sz="2400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/>
              <a:t>Consult </a:t>
            </a:r>
            <a:r>
              <a:rPr lang="ro-RO" sz="2400" dirty="0" err="1"/>
              <a:t>with</a:t>
            </a:r>
            <a:r>
              <a:rPr lang="ro-RO" sz="2400" dirty="0"/>
              <a:t> a </a:t>
            </a:r>
            <a:r>
              <a:rPr lang="ro-RO" sz="2400" dirty="0" err="1"/>
              <a:t>security</a:t>
            </a:r>
            <a:r>
              <a:rPr lang="ro-RO" sz="2400" dirty="0"/>
              <a:t> </a:t>
            </a:r>
            <a:r>
              <a:rPr lang="ro-RO" sz="2400" dirty="0" err="1"/>
              <a:t>lawyer</a:t>
            </a:r>
            <a:r>
              <a:rPr lang="ro-RO" sz="2400" dirty="0"/>
              <a:t> </a:t>
            </a:r>
            <a:r>
              <a:rPr lang="ro-RO" sz="2400" dirty="0" err="1"/>
              <a:t>before</a:t>
            </a:r>
            <a:r>
              <a:rPr lang="ro-RO" sz="2400" dirty="0"/>
              <a:t> </a:t>
            </a:r>
            <a:r>
              <a:rPr lang="ro-RO" sz="2400" dirty="0" err="1"/>
              <a:t>sending</a:t>
            </a:r>
            <a:r>
              <a:rPr lang="ro-RO" sz="2400" dirty="0"/>
              <a:t> </a:t>
            </a:r>
            <a:r>
              <a:rPr lang="ro-RO" sz="2400" dirty="0" err="1"/>
              <a:t>any</a:t>
            </a:r>
            <a:r>
              <a:rPr lang="ro-RO" sz="2400" dirty="0"/>
              <a:t> </a:t>
            </a:r>
            <a:r>
              <a:rPr lang="ro-RO" sz="2400" dirty="0" err="1"/>
              <a:t>information</a:t>
            </a:r>
            <a:r>
              <a:rPr lang="ro-RO" sz="2400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 err="1"/>
              <a:t>Wait</a:t>
            </a:r>
            <a:r>
              <a:rPr lang="ro-RO" sz="2400" dirty="0"/>
              <a:t> for </a:t>
            </a:r>
            <a:r>
              <a:rPr lang="ro-RO" sz="2400" dirty="0" err="1"/>
              <a:t>advice</a:t>
            </a:r>
            <a:r>
              <a:rPr lang="ro-RO" sz="2400" dirty="0"/>
              <a:t> </a:t>
            </a:r>
            <a:r>
              <a:rPr lang="ro-RO" sz="2400" dirty="0" err="1"/>
              <a:t>from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Irish</a:t>
            </a:r>
            <a:r>
              <a:rPr lang="ro-RO" sz="2400" dirty="0"/>
              <a:t> Data </a:t>
            </a:r>
            <a:r>
              <a:rPr lang="ro-RO" sz="2400" dirty="0" err="1"/>
              <a:t>Protection</a:t>
            </a:r>
            <a:r>
              <a:rPr lang="ro-RO" sz="2400" dirty="0"/>
              <a:t> </a:t>
            </a:r>
            <a:r>
              <a:rPr lang="ro-RO" sz="2400" dirty="0" err="1"/>
              <a:t>Authority</a:t>
            </a:r>
            <a:r>
              <a:rPr lang="ro-RO" sz="2400" dirty="0"/>
              <a:t> </a:t>
            </a:r>
            <a:r>
              <a:rPr lang="ro-RO" sz="2400" dirty="0" err="1"/>
              <a:t>before</a:t>
            </a:r>
            <a:r>
              <a:rPr lang="ro-RO" sz="2400" dirty="0"/>
              <a:t> </a:t>
            </a:r>
            <a:r>
              <a:rPr lang="ro-RO" sz="2400" dirty="0" err="1"/>
              <a:t>sending</a:t>
            </a:r>
            <a:r>
              <a:rPr lang="ro-RO" sz="2400" dirty="0"/>
              <a:t> </a:t>
            </a:r>
            <a:r>
              <a:rPr lang="ro-RO" sz="2400" dirty="0" err="1"/>
              <a:t>any</a:t>
            </a:r>
            <a:r>
              <a:rPr lang="ro-RO" sz="2400" dirty="0"/>
              <a:t> </a:t>
            </a:r>
            <a:r>
              <a:rPr lang="ro-RO" sz="2400" dirty="0" err="1"/>
              <a:t>information</a:t>
            </a:r>
            <a:r>
              <a:rPr lang="ro-RO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3825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15: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time</a:t>
            </a:r>
            <a:r>
              <a:rPr lang="ro-RO" dirty="0"/>
              <a:t> period </a:t>
            </a:r>
            <a:r>
              <a:rPr lang="ro-RO" dirty="0" err="1"/>
              <a:t>within</a:t>
            </a:r>
            <a:r>
              <a:rPr lang="ro-RO" dirty="0"/>
              <a:t> </a:t>
            </a:r>
            <a:r>
              <a:rPr lang="ro-RO" dirty="0" err="1"/>
              <a:t>which</a:t>
            </a:r>
            <a:r>
              <a:rPr lang="ro-RO" dirty="0"/>
              <a:t> Tea &amp; </a:t>
            </a:r>
            <a:r>
              <a:rPr lang="ro-RO" dirty="0" err="1"/>
              <a:t>Biscuits</a:t>
            </a:r>
            <a:r>
              <a:rPr lang="ro-RO" dirty="0"/>
              <a:t> Corporation </a:t>
            </a:r>
            <a:r>
              <a:rPr lang="ro-RO" dirty="0" err="1"/>
              <a:t>needs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respond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subject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within</a:t>
            </a:r>
            <a:r>
              <a:rPr lang="ro-RO" dirty="0"/>
              <a:t> a </a:t>
            </a:r>
            <a:r>
              <a:rPr lang="ro-RO" dirty="0" err="1"/>
              <a:t>month</a:t>
            </a:r>
            <a:r>
              <a:rPr lang="ro-RO" dirty="0"/>
              <a:t> of </a:t>
            </a:r>
            <a:r>
              <a:rPr lang="ro-RO" dirty="0" err="1"/>
              <a:t>having</a:t>
            </a:r>
            <a:r>
              <a:rPr lang="ro-RO" dirty="0"/>
              <a:t> </a:t>
            </a:r>
            <a:r>
              <a:rPr lang="ro-RO" dirty="0" err="1"/>
              <a:t>received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request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within</a:t>
            </a:r>
            <a:r>
              <a:rPr lang="ro-RO" dirty="0"/>
              <a:t> </a:t>
            </a:r>
            <a:r>
              <a:rPr lang="ro-RO" dirty="0" err="1"/>
              <a:t>six</a:t>
            </a:r>
            <a:r>
              <a:rPr lang="ro-RO" dirty="0"/>
              <a:t> </a:t>
            </a:r>
            <a:r>
              <a:rPr lang="ro-RO" dirty="0" err="1"/>
              <a:t>months</a:t>
            </a:r>
            <a:r>
              <a:rPr lang="ro-RO" dirty="0"/>
              <a:t> of </a:t>
            </a:r>
            <a:r>
              <a:rPr lang="ro-RO" dirty="0" err="1"/>
              <a:t>having</a:t>
            </a:r>
            <a:r>
              <a:rPr lang="ro-RO" dirty="0"/>
              <a:t> </a:t>
            </a:r>
            <a:r>
              <a:rPr lang="ro-RO" dirty="0" err="1"/>
              <a:t>received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request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without</a:t>
            </a:r>
            <a:r>
              <a:rPr lang="ro-RO" dirty="0"/>
              <a:t> </a:t>
            </a:r>
            <a:r>
              <a:rPr lang="ro-RO" dirty="0" err="1"/>
              <a:t>undue</a:t>
            </a:r>
            <a:r>
              <a:rPr lang="ro-RO" dirty="0"/>
              <a:t> </a:t>
            </a:r>
            <a:r>
              <a:rPr lang="ro-RO" dirty="0" err="1"/>
              <a:t>delay</a:t>
            </a:r>
            <a:r>
              <a:rPr lang="ro-RO" dirty="0"/>
              <a:t> or </a:t>
            </a:r>
            <a:r>
              <a:rPr lang="ro-RO" dirty="0" err="1"/>
              <a:t>within</a:t>
            </a:r>
            <a:r>
              <a:rPr lang="ro-RO" dirty="0"/>
              <a:t> a </a:t>
            </a:r>
            <a:r>
              <a:rPr lang="ro-RO" dirty="0" err="1"/>
              <a:t>month</a:t>
            </a:r>
            <a:r>
              <a:rPr lang="ro-RO" dirty="0"/>
              <a:t> of </a:t>
            </a:r>
            <a:r>
              <a:rPr lang="ro-RO" dirty="0" err="1"/>
              <a:t>receiving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request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three</a:t>
            </a:r>
            <a:r>
              <a:rPr lang="ro-RO" dirty="0"/>
              <a:t> </a:t>
            </a:r>
            <a:r>
              <a:rPr lang="ro-RO" dirty="0" err="1"/>
              <a:t>months</a:t>
            </a:r>
            <a:r>
              <a:rPr lang="ro-RO" dirty="0"/>
              <a:t> </a:t>
            </a:r>
            <a:r>
              <a:rPr lang="ro-RO" dirty="0" err="1"/>
              <a:t>after</a:t>
            </a:r>
            <a:r>
              <a:rPr lang="ro-RO" dirty="0"/>
              <a:t> </a:t>
            </a:r>
            <a:r>
              <a:rPr lang="ro-RO" dirty="0" err="1"/>
              <a:t>they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authenticated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identity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requestor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754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16: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should</a:t>
            </a:r>
            <a:r>
              <a:rPr lang="ro-RO" dirty="0"/>
              <a:t> Tea &amp; </a:t>
            </a:r>
            <a:r>
              <a:rPr lang="ro-RO" dirty="0" err="1"/>
              <a:t>Biscuits</a:t>
            </a:r>
            <a:r>
              <a:rPr lang="ro-RO" dirty="0"/>
              <a:t> do </a:t>
            </a:r>
            <a:r>
              <a:rPr lang="ro-RO" dirty="0" err="1"/>
              <a:t>next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respond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Rob's</a:t>
            </a:r>
            <a:r>
              <a:rPr lang="ro-RO" dirty="0"/>
              <a:t> </a:t>
            </a:r>
            <a:r>
              <a:rPr lang="ro-RO" dirty="0" err="1"/>
              <a:t>request</a:t>
            </a:r>
            <a:r>
              <a:rPr lang="ro-RO" dirty="0"/>
              <a:t> for email?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Nothing</a:t>
            </a:r>
            <a:r>
              <a:rPr lang="ro-RO" dirty="0"/>
              <a:t>. Email </a:t>
            </a:r>
            <a:r>
              <a:rPr lang="ro-RO" dirty="0" err="1"/>
              <a:t>does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need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provided</a:t>
            </a:r>
            <a:r>
              <a:rPr lang="ro-RO" dirty="0"/>
              <a:t> in </a:t>
            </a:r>
            <a:r>
              <a:rPr lang="ro-RO" dirty="0" err="1"/>
              <a:t>response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a </a:t>
            </a:r>
            <a:r>
              <a:rPr lang="ro-RO" dirty="0" err="1"/>
              <a:t>subject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request</a:t>
            </a:r>
            <a:r>
              <a:rPr lang="ro-RO" dirty="0"/>
              <a:t> </a:t>
            </a:r>
            <a:r>
              <a:rPr lang="ro-RO" dirty="0" err="1"/>
              <a:t>under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local </a:t>
            </a:r>
            <a:r>
              <a:rPr lang="ro-RO" dirty="0" err="1"/>
              <a:t>Irish</a:t>
            </a:r>
            <a:r>
              <a:rPr lang="ro-RO" dirty="0"/>
              <a:t> Data </a:t>
            </a:r>
            <a:r>
              <a:rPr lang="ro-RO" dirty="0" err="1"/>
              <a:t>Protection</a:t>
            </a:r>
            <a:r>
              <a:rPr lang="ro-RO" dirty="0"/>
              <a:t> </a:t>
            </a:r>
            <a:r>
              <a:rPr lang="ro-RO" dirty="0" err="1"/>
              <a:t>law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The HR Manager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ask</a:t>
            </a:r>
            <a:r>
              <a:rPr lang="ro-RO" dirty="0"/>
              <a:t> </a:t>
            </a:r>
            <a:r>
              <a:rPr lang="ro-RO" dirty="0" err="1"/>
              <a:t>employees</a:t>
            </a:r>
            <a:r>
              <a:rPr lang="ro-RO" dirty="0"/>
              <a:t> </a:t>
            </a:r>
            <a:r>
              <a:rPr lang="ro-RO" dirty="0" err="1"/>
              <a:t>who</a:t>
            </a:r>
            <a:r>
              <a:rPr lang="ro-RO" dirty="0"/>
              <a:t> </a:t>
            </a:r>
            <a:r>
              <a:rPr lang="ro-RO" dirty="0" err="1"/>
              <a:t>still</a:t>
            </a:r>
            <a:r>
              <a:rPr lang="ro-RO" dirty="0"/>
              <a:t> </a:t>
            </a:r>
            <a:r>
              <a:rPr lang="ro-RO" dirty="0" err="1"/>
              <a:t>work</a:t>
            </a:r>
            <a:r>
              <a:rPr lang="ro-RO" dirty="0"/>
              <a:t> at Tea &amp; </a:t>
            </a:r>
            <a:r>
              <a:rPr lang="ro-RO" dirty="0" err="1"/>
              <a:t>Biscuits</a:t>
            </a:r>
            <a:r>
              <a:rPr lang="ro-RO" dirty="0"/>
              <a:t> </a:t>
            </a:r>
            <a:r>
              <a:rPr lang="ro-RO" dirty="0" err="1"/>
              <a:t>if</a:t>
            </a:r>
            <a:r>
              <a:rPr lang="ro-RO" dirty="0"/>
              <a:t> </a:t>
            </a:r>
            <a:r>
              <a:rPr lang="ro-RO" dirty="0" err="1"/>
              <a:t>they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any</a:t>
            </a:r>
            <a:r>
              <a:rPr lang="ro-RO" dirty="0"/>
              <a:t> email </a:t>
            </a:r>
            <a:r>
              <a:rPr lang="ro-RO" dirty="0" err="1"/>
              <a:t>correspondence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Rob in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possession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Conduct an email </a:t>
            </a:r>
            <a:r>
              <a:rPr lang="ro-RO" dirty="0" err="1"/>
              <a:t>search</a:t>
            </a:r>
            <a:r>
              <a:rPr lang="ro-RO" dirty="0"/>
              <a:t> in </a:t>
            </a:r>
            <a:r>
              <a:rPr lang="ro-RO" dirty="0" err="1"/>
              <a:t>accordance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its</a:t>
            </a:r>
            <a:r>
              <a:rPr lang="ro-RO" dirty="0"/>
              <a:t> monitoring </a:t>
            </a:r>
            <a:r>
              <a:rPr lang="ro-RO" dirty="0" err="1"/>
              <a:t>policy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inform </a:t>
            </a:r>
            <a:r>
              <a:rPr lang="ro-RO" dirty="0" err="1"/>
              <a:t>affected</a:t>
            </a:r>
            <a:r>
              <a:rPr lang="ro-RO" dirty="0"/>
              <a:t> </a:t>
            </a:r>
            <a:r>
              <a:rPr lang="ro-RO" dirty="0" err="1"/>
              <a:t>employees</a:t>
            </a:r>
            <a:r>
              <a:rPr lang="ro-RO" dirty="0"/>
              <a:t> </a:t>
            </a:r>
            <a:r>
              <a:rPr lang="ro-RO" dirty="0" err="1"/>
              <a:t>before</a:t>
            </a:r>
            <a:r>
              <a:rPr lang="ro-RO" dirty="0"/>
              <a:t> </a:t>
            </a:r>
            <a:r>
              <a:rPr lang="ro-RO" dirty="0" err="1"/>
              <a:t>any</a:t>
            </a:r>
            <a:r>
              <a:rPr lang="ro-RO" dirty="0"/>
              <a:t> </a:t>
            </a:r>
            <a:r>
              <a:rPr lang="ro-RO" dirty="0" err="1"/>
              <a:t>disclosures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Rob.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HR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provide</a:t>
            </a:r>
            <a:r>
              <a:rPr lang="ro-RO" dirty="0"/>
              <a:t> Rob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he</a:t>
            </a:r>
            <a:r>
              <a:rPr lang="ro-RO" dirty="0"/>
              <a:t> </a:t>
            </a:r>
            <a:r>
              <a:rPr lang="ro-RO" dirty="0" err="1"/>
              <a:t>requested</a:t>
            </a:r>
            <a:r>
              <a:rPr lang="ro-RO" dirty="0"/>
              <a:t>. </a:t>
            </a:r>
            <a:r>
              <a:rPr lang="ro-RO" dirty="0" err="1"/>
              <a:t>There</a:t>
            </a:r>
            <a:r>
              <a:rPr lang="ro-RO" dirty="0"/>
              <a:t> are </a:t>
            </a:r>
            <a:r>
              <a:rPr lang="ro-RO" dirty="0" err="1"/>
              <a:t>only</a:t>
            </a:r>
            <a:r>
              <a:rPr lang="ro-RO" dirty="0"/>
              <a:t> 5 </a:t>
            </a:r>
            <a:r>
              <a:rPr lang="ro-RO" dirty="0" err="1"/>
              <a:t>days</a:t>
            </a:r>
            <a:r>
              <a:rPr lang="ro-RO" dirty="0"/>
              <a:t> left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no</a:t>
            </a:r>
            <a:r>
              <a:rPr lang="ro-RO" dirty="0"/>
              <a:t> </a:t>
            </a:r>
            <a:r>
              <a:rPr lang="ro-RO" dirty="0" err="1"/>
              <a:t>need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get </a:t>
            </a:r>
            <a:r>
              <a:rPr lang="ro-RO" dirty="0" err="1"/>
              <a:t>other</a:t>
            </a:r>
            <a:r>
              <a:rPr lang="ro-RO" dirty="0"/>
              <a:t> </a:t>
            </a:r>
            <a:r>
              <a:rPr lang="ro-RO" dirty="0" err="1"/>
              <a:t>employees</a:t>
            </a:r>
            <a:r>
              <a:rPr lang="ro-RO" dirty="0"/>
              <a:t>’ </a:t>
            </a:r>
            <a:r>
              <a:rPr lang="ro-RO" dirty="0" err="1"/>
              <a:t>consent</a:t>
            </a:r>
            <a:r>
              <a:rPr lang="ro-RO" dirty="0"/>
              <a:t> </a:t>
            </a:r>
            <a:r>
              <a:rPr lang="ro-RO" dirty="0" err="1"/>
              <a:t>because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emails</a:t>
            </a:r>
            <a:r>
              <a:rPr lang="ro-RO" dirty="0"/>
              <a:t> are </a:t>
            </a:r>
            <a:r>
              <a:rPr lang="ro-RO" dirty="0" err="1"/>
              <a:t>all</a:t>
            </a:r>
            <a:r>
              <a:rPr lang="ro-RO" dirty="0"/>
              <a:t> </a:t>
            </a:r>
            <a:r>
              <a:rPr lang="ro-RO" dirty="0" err="1"/>
              <a:t>work</a:t>
            </a:r>
            <a:r>
              <a:rPr lang="ro-RO" dirty="0"/>
              <a:t> </a:t>
            </a:r>
            <a:r>
              <a:rPr lang="ro-RO" dirty="0" err="1"/>
              <a:t>related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personal. </a:t>
            </a:r>
          </a:p>
        </p:txBody>
      </p:sp>
    </p:spTree>
    <p:extLst>
      <p:ext uri="{BB962C8B-B14F-4D97-AF65-F5344CB8AC3E}">
        <p14:creationId xmlns:p14="http://schemas.microsoft.com/office/powerpoint/2010/main" val="3136118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AFFE9B5-568F-471E-B729-F50C5338FF17}"/>
</file>

<file path=customXml/itemProps2.xml><?xml version="1.0" encoding="utf-8"?>
<ds:datastoreItem xmlns:ds="http://schemas.openxmlformats.org/officeDocument/2006/customXml" ds:itemID="{E951588C-8801-4168-9754-8AF1FC2DE80B}"/>
</file>

<file path=customXml/itemProps3.xml><?xml version="1.0" encoding="utf-8"?>
<ds:datastoreItem xmlns:ds="http://schemas.openxmlformats.org/officeDocument/2006/customXml" ds:itemID="{09195E0C-B7A4-4A65-B7D2-E3808DC6BC23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100</TotalTime>
  <Words>670</Words>
  <Application>Microsoft Macintosh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CIPP/E case studies  part 3</vt:lpstr>
      <vt:lpstr>Question 11:</vt:lpstr>
      <vt:lpstr>Question 12:</vt:lpstr>
      <vt:lpstr>Question 13:</vt:lpstr>
      <vt:lpstr>SCENARIO for the following 3 qs:</vt:lpstr>
      <vt:lpstr>Question 14:</vt:lpstr>
      <vt:lpstr>Question 15:</vt:lpstr>
      <vt:lpstr>Question 16: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141</cp:revision>
  <dcterms:created xsi:type="dcterms:W3CDTF">2018-04-11T17:55:21Z</dcterms:created>
  <dcterms:modified xsi:type="dcterms:W3CDTF">2018-10-04T09:13:29Z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