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9.xml" ContentType="application/vnd.openxmlformats-officedocument.presentationml.tags+xml"/>
  <Override PartName="/ppt/tags/tag355.xml" ContentType="application/vnd.openxmlformats-officedocument.presentationml.tags+xml"/>
  <Override PartName="/ppt/tags/tag354.xml" ContentType="application/vnd.openxmlformats-officedocument.presentationml.tags+xml"/>
  <Override PartName="/ppt/tags/tag353.xml" ContentType="application/vnd.openxmlformats-officedocument.presentationml.tags+xml"/>
  <Override PartName="/ppt/tags/tag352.xml" ContentType="application/vnd.openxmlformats-officedocument.presentationml.tags+xml"/>
  <Override PartName="/ppt/tags/tag351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63.xml" ContentType="application/vnd.openxmlformats-officedocument.presentationml.tags+xml"/>
  <Override PartName="/ppt/tags/tag362.xml" ContentType="application/vnd.openxmlformats-officedocument.presentationml.tags+xml"/>
  <Override PartName="/ppt/tags/tag361.xml" ContentType="application/vnd.openxmlformats-officedocument.presentationml.tags+xml"/>
  <Override PartName="/ppt/tags/tag360.xml" ContentType="application/vnd.openxmlformats-officedocument.presentationml.tags+xml"/>
  <Override PartName="/ppt/tags/tag359.xml" ContentType="application/vnd.openxmlformats-officedocument.presentationml.tags+xml"/>
  <Override PartName="/ppt/tags/tag350.xml" ContentType="application/vnd.openxmlformats-officedocument.presentationml.tags+xml"/>
  <Override PartName="/ppt/tags/tag349.xml" ContentType="application/vnd.openxmlformats-officedocument.presentationml.tags+xml"/>
  <Override PartName="/ppt/tags/tag348.xml" ContentType="application/vnd.openxmlformats-officedocument.presentationml.tags+xml"/>
  <Override PartName="/ppt/tags/tag340.xml" ContentType="application/vnd.openxmlformats-officedocument.presentationml.tags+xml"/>
  <Override PartName="/ppt/tags/tag339.xml" ContentType="application/vnd.openxmlformats-officedocument.presentationml.tags+xml"/>
  <Override PartName="/ppt/tags/tag338.xml" ContentType="application/vnd.openxmlformats-officedocument.presentationml.tags+xml"/>
  <Override PartName="/ppt/tags/tag337.xml" ContentType="application/vnd.openxmlformats-officedocument.presentationml.tags+xml"/>
  <Override PartName="/ppt/tags/tag336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7.xml" ContentType="application/vnd.openxmlformats-officedocument.presentationml.tags+xml"/>
  <Override PartName="/ppt/tags/tag346.xml" ContentType="application/vnd.openxmlformats-officedocument.presentationml.tags+xml"/>
  <Override PartName="/ppt/tags/tag345.xml" ContentType="application/vnd.openxmlformats-officedocument.presentationml.tags+xml"/>
  <Override PartName="/ppt/tags/tag344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86.xml" ContentType="application/vnd.openxmlformats-officedocument.presentationml.tags+xml"/>
  <Override PartName="/ppt/tags/tag385.xml" ContentType="application/vnd.openxmlformats-officedocument.presentationml.tags+xml"/>
  <Override PartName="/ppt/tags/tag384.xml" ContentType="application/vnd.openxmlformats-officedocument.presentationml.tags+xml"/>
  <Override PartName="/ppt/tags/tag383.xml" ContentType="application/vnd.openxmlformats-officedocument.presentationml.tags+xml"/>
  <Override PartName="/ppt/tags/tag382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4.xml" ContentType="application/vnd.openxmlformats-officedocument.presentationml.tags+xml"/>
  <Override PartName="/ppt/tags/tag393.xml" ContentType="application/vnd.openxmlformats-officedocument.presentationml.tags+xml"/>
  <Override PartName="/ppt/tags/tag392.xml" ContentType="application/vnd.openxmlformats-officedocument.presentationml.tags+xml"/>
  <Override PartName="/ppt/tags/tag391.xml" ContentType="application/vnd.openxmlformats-officedocument.presentationml.tags+xml"/>
  <Override PartName="/ppt/tags/tag390.xml" ContentType="application/vnd.openxmlformats-officedocument.presentationml.tags+xml"/>
  <Override PartName="/ppt/tags/tag381.xml" ContentType="application/vnd.openxmlformats-officedocument.presentationml.tags+xml"/>
  <Override PartName="/ppt/tags/tag380.xml" ContentType="application/vnd.openxmlformats-officedocument.presentationml.tags+xml"/>
  <Override PartName="/ppt/tags/tag379.xml" ContentType="application/vnd.openxmlformats-officedocument.presentationml.tags+xml"/>
  <Override PartName="/ppt/tags/tag371.xml" ContentType="application/vnd.openxmlformats-officedocument.presentationml.tags+xml"/>
  <Override PartName="/ppt/tags/tag370.xml" ContentType="application/vnd.openxmlformats-officedocument.presentationml.tags+xml"/>
  <Override PartName="/ppt/tags/tag369.xml" ContentType="application/vnd.openxmlformats-officedocument.presentationml.tags+xml"/>
  <Override PartName="/ppt/tags/tag368.xml" ContentType="application/vnd.openxmlformats-officedocument.presentationml.tags+xml"/>
  <Override PartName="/ppt/tags/tag367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8.xml" ContentType="application/vnd.openxmlformats-officedocument.presentationml.tags+xml"/>
  <Override PartName="/ppt/tags/tag377.xml" ContentType="application/vnd.openxmlformats-officedocument.presentationml.tags+xml"/>
  <Override PartName="/ppt/tags/tag376.xml" ContentType="application/vnd.openxmlformats-officedocument.presentationml.tags+xml"/>
  <Override PartName="/ppt/tags/tag375.xml" ContentType="application/vnd.openxmlformats-officedocument.presentationml.tags+xml"/>
  <Override PartName="/ppt/tags/tag335.xml" ContentType="application/vnd.openxmlformats-officedocument.presentationml.tags+xml"/>
  <Override PartName="/ppt/tags/tag334.xml" ContentType="application/vnd.openxmlformats-officedocument.presentationml.tags+xml"/>
  <Override PartName="/ppt/tags/tag333.xml" ContentType="application/vnd.openxmlformats-officedocument.presentationml.tags+xml"/>
  <Override PartName="/ppt/tags/tag294.xml" ContentType="application/vnd.openxmlformats-officedocument.presentationml.tags+xml"/>
  <Override PartName="/ppt/tags/tag293.xml" ContentType="application/vnd.openxmlformats-officedocument.presentationml.tags+xml"/>
  <Override PartName="/ppt/tags/tag292.xml" ContentType="application/vnd.openxmlformats-officedocument.presentationml.tags+xml"/>
  <Override PartName="/ppt/tags/tag291.xml" ContentType="application/vnd.openxmlformats-officedocument.presentationml.tags+xml"/>
  <Override PartName="/ppt/tags/tag290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302.xml" ContentType="application/vnd.openxmlformats-officedocument.presentationml.tags+xml"/>
  <Override PartName="/ppt/tags/tag301.xml" ContentType="application/vnd.openxmlformats-officedocument.presentationml.tags+xml"/>
  <Override PartName="/ppt/tags/tag300.xml" ContentType="application/vnd.openxmlformats-officedocument.presentationml.tags+xml"/>
  <Override PartName="/ppt/tags/tag299.xml" ContentType="application/vnd.openxmlformats-officedocument.presentationml.tags+xml"/>
  <Override PartName="/ppt/tags/tag298.xml" ContentType="application/vnd.openxmlformats-officedocument.presentationml.tags+xml"/>
  <Override PartName="/ppt/tags/tag289.xml" ContentType="application/vnd.openxmlformats-officedocument.presentationml.tags+xml"/>
  <Override PartName="/ppt/tags/tag288.xml" ContentType="application/vnd.openxmlformats-officedocument.presentationml.tags+xml"/>
  <Override PartName="/ppt/tags/tag287.xml" ContentType="application/vnd.openxmlformats-officedocument.presentationml.tags+xml"/>
  <Override PartName="/ppt/tags/tag279.xml" ContentType="application/vnd.openxmlformats-officedocument.presentationml.tags+xml"/>
  <Override PartName="/ppt/tags/tag278.xml" ContentType="application/vnd.openxmlformats-officedocument.presentationml.tags+xml"/>
  <Override PartName="/ppt/tags/tag277.xml" ContentType="application/vnd.openxmlformats-officedocument.presentationml.tags+xml"/>
  <Override PartName="/ppt/tags/tag276.xml" ContentType="application/vnd.openxmlformats-officedocument.presentationml.tags+xml"/>
  <Override PartName="/ppt/tags/tag275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6.xml" ContentType="application/vnd.openxmlformats-officedocument.presentationml.tags+xml"/>
  <Override PartName="/ppt/tags/tag285.xml" ContentType="application/vnd.openxmlformats-officedocument.presentationml.tags+xml"/>
  <Override PartName="/ppt/tags/tag284.xml" ContentType="application/vnd.openxmlformats-officedocument.presentationml.tags+xml"/>
  <Override PartName="/ppt/tags/tag283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25.xml" ContentType="application/vnd.openxmlformats-officedocument.presentationml.tags+xml"/>
  <Override PartName="/ppt/tags/tag324.xml" ContentType="application/vnd.openxmlformats-officedocument.presentationml.tags+xml"/>
  <Override PartName="/ppt/tags/tag323.xml" ContentType="application/vnd.openxmlformats-officedocument.presentationml.tags+xml"/>
  <Override PartName="/ppt/tags/tag322.xml" ContentType="application/vnd.openxmlformats-officedocument.presentationml.tags+xml"/>
  <Override PartName="/ppt/tags/tag321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32.xml" ContentType="application/vnd.openxmlformats-officedocument.presentationml.tags+xml"/>
  <Override PartName="/ppt/tags/tag331.xml" ContentType="application/vnd.openxmlformats-officedocument.presentationml.tags+xml"/>
  <Override PartName="/ppt/tags/tag330.xml" ContentType="application/vnd.openxmlformats-officedocument.presentationml.tags+xml"/>
  <Override PartName="/ppt/tags/tag329.xml" ContentType="application/vnd.openxmlformats-officedocument.presentationml.tags+xml"/>
  <Override PartName="/ppt/tags/tag320.xml" ContentType="application/vnd.openxmlformats-officedocument.presentationml.tags+xml"/>
  <Override PartName="/ppt/tags/tag319.xml" ContentType="application/vnd.openxmlformats-officedocument.presentationml.tags+xml"/>
  <Override PartName="/ppt/tags/tag318.xml" ContentType="application/vnd.openxmlformats-officedocument.presentationml.tags+xml"/>
  <Override PartName="/ppt/tags/tag310.xml" ContentType="application/vnd.openxmlformats-officedocument.presentationml.tags+xml"/>
  <Override PartName="/ppt/tags/tag309.xml" ContentType="application/vnd.openxmlformats-officedocument.presentationml.tags+xml"/>
  <Override PartName="/ppt/tags/tag308.xml" ContentType="application/vnd.openxmlformats-officedocument.presentationml.tags+xml"/>
  <Override PartName="/ppt/tags/tag307.xml" ContentType="application/vnd.openxmlformats-officedocument.presentationml.tags+xml"/>
  <Override PartName="/ppt/tags/tag306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7.xml" ContentType="application/vnd.openxmlformats-officedocument.presentationml.tags+xml"/>
  <Override PartName="/ppt/tags/tag316.xml" ContentType="application/vnd.openxmlformats-officedocument.presentationml.tags+xml"/>
  <Override PartName="/ppt/tags/tag315.xml" ContentType="application/vnd.openxmlformats-officedocument.presentationml.tags+xml"/>
  <Override PartName="/ppt/tags/tag31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478.xml" ContentType="application/vnd.openxmlformats-officedocument.presentationml.tags+xml"/>
  <Override PartName="/ppt/tags/tag477.xml" ContentType="application/vnd.openxmlformats-officedocument.presentationml.tags+xml"/>
  <Override PartName="/ppt/tags/tag476.xml" ContentType="application/vnd.openxmlformats-officedocument.presentationml.tags+xml"/>
  <Override PartName="/ppt/tags/tag475.xml" ContentType="application/vnd.openxmlformats-officedocument.presentationml.tags+xml"/>
  <Override PartName="/ppt/tags/tag474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6.xml" ContentType="application/vnd.openxmlformats-officedocument.presentationml.tags+xml"/>
  <Override PartName="/ppt/tags/tag485.xml" ContentType="application/vnd.openxmlformats-officedocument.presentationml.tags+xml"/>
  <Override PartName="/ppt/tags/tag484.xml" ContentType="application/vnd.openxmlformats-officedocument.presentationml.tags+xml"/>
  <Override PartName="/ppt/tags/tag483.xml" ContentType="application/vnd.openxmlformats-officedocument.presentationml.tags+xml"/>
  <Override PartName="/ppt/tags/tag482.xml" ContentType="application/vnd.openxmlformats-officedocument.presentationml.tags+xml"/>
  <Override PartName="/ppt/tags/tag473.xml" ContentType="application/vnd.openxmlformats-officedocument.presentationml.tags+xml"/>
  <Override PartName="/ppt/tags/tag472.xml" ContentType="application/vnd.openxmlformats-officedocument.presentationml.tags+xml"/>
  <Override PartName="/ppt/tags/tag471.xml" ContentType="application/vnd.openxmlformats-officedocument.presentationml.tags+xml"/>
  <Override PartName="/ppt/tags/tag463.xml" ContentType="application/vnd.openxmlformats-officedocument.presentationml.tags+xml"/>
  <Override PartName="/ppt/tags/tag462.xml" ContentType="application/vnd.openxmlformats-officedocument.presentationml.tags+xml"/>
  <Override PartName="/ppt/tags/tag461.xml" ContentType="application/vnd.openxmlformats-officedocument.presentationml.tags+xml"/>
  <Override PartName="/ppt/tags/tag460.xml" ContentType="application/vnd.openxmlformats-officedocument.presentationml.tags+xml"/>
  <Override PartName="/ppt/tags/tag459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70.xml" ContentType="application/vnd.openxmlformats-officedocument.presentationml.tags+xml"/>
  <Override PartName="/ppt/tags/tag469.xml" ContentType="application/vnd.openxmlformats-officedocument.presentationml.tags+xml"/>
  <Override PartName="/ppt/tags/tag468.xml" ContentType="application/vnd.openxmlformats-officedocument.presentationml.tags+xml"/>
  <Override PartName="/ppt/tags/tag467.xml" ContentType="application/vnd.openxmlformats-officedocument.presentationml.tags+xml"/>
  <Override PartName="/ppt/tags/tag27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4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458.xml" ContentType="application/vnd.openxmlformats-officedocument.presentationml.tags+xml"/>
  <Override PartName="/ppt/tags/tag457.xml" ContentType="application/vnd.openxmlformats-officedocument.presentationml.tags+xml"/>
  <Override PartName="/ppt/tags/tag456.xml" ContentType="application/vnd.openxmlformats-officedocument.presentationml.tags+xml"/>
  <Override PartName="/ppt/tags/tag417.xml" ContentType="application/vnd.openxmlformats-officedocument.presentationml.tags+xml"/>
  <Override PartName="/ppt/tags/tag416.xml" ContentType="application/vnd.openxmlformats-officedocument.presentationml.tags+xml"/>
  <Override PartName="/ppt/tags/tag415.xml" ContentType="application/vnd.openxmlformats-officedocument.presentationml.tags+xml"/>
  <Override PartName="/ppt/tags/tag414.xml" ContentType="application/vnd.openxmlformats-officedocument.presentationml.tags+xml"/>
  <Override PartName="/ppt/tags/tag413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5.xml" ContentType="application/vnd.openxmlformats-officedocument.presentationml.tags+xml"/>
  <Override PartName="/ppt/tags/tag424.xml" ContentType="application/vnd.openxmlformats-officedocument.presentationml.tags+xml"/>
  <Override PartName="/ppt/tags/tag423.xml" ContentType="application/vnd.openxmlformats-officedocument.presentationml.tags+xml"/>
  <Override PartName="/ppt/tags/tag422.xml" ContentType="application/vnd.openxmlformats-officedocument.presentationml.tags+xml"/>
  <Override PartName="/ppt/tags/tag421.xml" ContentType="application/vnd.openxmlformats-officedocument.presentationml.tags+xml"/>
  <Override PartName="/ppt/tags/tag412.xml" ContentType="application/vnd.openxmlformats-officedocument.presentationml.tags+xml"/>
  <Override PartName="/ppt/tags/tag411.xml" ContentType="application/vnd.openxmlformats-officedocument.presentationml.tags+xml"/>
  <Override PartName="/ppt/tags/tag410.xml" ContentType="application/vnd.openxmlformats-officedocument.presentationml.tags+xml"/>
  <Override PartName="/ppt/tags/tag402.xml" ContentType="application/vnd.openxmlformats-officedocument.presentationml.tags+xml"/>
  <Override PartName="/ppt/tags/tag401.xml" ContentType="application/vnd.openxmlformats-officedocument.presentationml.tags+xml"/>
  <Override PartName="/ppt/tags/tag400.xml" ContentType="application/vnd.openxmlformats-officedocument.presentationml.tags+xml"/>
  <Override PartName="/ppt/tags/tag399.xml" ContentType="application/vnd.openxmlformats-officedocument.presentationml.tags+xml"/>
  <Override PartName="/ppt/tags/tag398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9.xml" ContentType="application/vnd.openxmlformats-officedocument.presentationml.tags+xml"/>
  <Override PartName="/ppt/tags/tag408.xml" ContentType="application/vnd.openxmlformats-officedocument.presentationml.tags+xml"/>
  <Override PartName="/ppt/tags/tag407.xml" ContentType="application/vnd.openxmlformats-officedocument.presentationml.tags+xml"/>
  <Override PartName="/ppt/tags/tag406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48.xml" ContentType="application/vnd.openxmlformats-officedocument.presentationml.tags+xml"/>
  <Override PartName="/ppt/tags/tag447.xml" ContentType="application/vnd.openxmlformats-officedocument.presentationml.tags+xml"/>
  <Override PartName="/ppt/tags/tag446.xml" ContentType="application/vnd.openxmlformats-officedocument.presentationml.tags+xml"/>
  <Override PartName="/ppt/tags/tag445.xml" ContentType="application/vnd.openxmlformats-officedocument.presentationml.tags+xml"/>
  <Override PartName="/ppt/tags/tag444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5.xml" ContentType="application/vnd.openxmlformats-officedocument.presentationml.tags+xml"/>
  <Override PartName="/ppt/tags/tag454.xml" ContentType="application/vnd.openxmlformats-officedocument.presentationml.tags+xml"/>
  <Override PartName="/ppt/tags/tag453.xml" ContentType="application/vnd.openxmlformats-officedocument.presentationml.tags+xml"/>
  <Override PartName="/ppt/tags/tag452.xml" ContentType="application/vnd.openxmlformats-officedocument.presentationml.tags+xml"/>
  <Override PartName="/ppt/tags/tag443.xml" ContentType="application/vnd.openxmlformats-officedocument.presentationml.tags+xml"/>
  <Override PartName="/ppt/tags/tag442.xml" ContentType="application/vnd.openxmlformats-officedocument.presentationml.tags+xml"/>
  <Override PartName="/ppt/tags/tag441.xml" ContentType="application/vnd.openxmlformats-officedocument.presentationml.tags+xml"/>
  <Override PartName="/ppt/tags/tag433.xml" ContentType="application/vnd.openxmlformats-officedocument.presentationml.tags+xml"/>
  <Override PartName="/ppt/tags/tag432.xml" ContentType="application/vnd.openxmlformats-officedocument.presentationml.tags+xml"/>
  <Override PartName="/ppt/tags/tag431.xml" ContentType="application/vnd.openxmlformats-officedocument.presentationml.tags+xml"/>
  <Override PartName="/ppt/tags/tag430.xml" ContentType="application/vnd.openxmlformats-officedocument.presentationml.tags+xml"/>
  <Override PartName="/ppt/tags/tag429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40.xml" ContentType="application/vnd.openxmlformats-officedocument.presentationml.tags+xml"/>
  <Override PartName="/ppt/tags/tag439.xml" ContentType="application/vnd.openxmlformats-officedocument.presentationml.tags+xml"/>
  <Override PartName="/ppt/tags/tag438.xml" ContentType="application/vnd.openxmlformats-officedocument.presentationml.tags+xml"/>
  <Override PartName="/ppt/tags/tag437.xml" ContentType="application/vnd.openxmlformats-officedocument.presentationml.tags+xml"/>
  <Override PartName="/ppt/tags/tag274.xml" ContentType="application/vnd.openxmlformats-officedocument.presentationml.tags+xml"/>
  <Override PartName="/ppt/tags/tag273.xml" ContentType="application/vnd.openxmlformats-officedocument.presentationml.tags+xml"/>
  <Override PartName="/ppt/tags/tag272.xml" ContentType="application/vnd.openxmlformats-officedocument.presentationml.tags+xml"/>
  <Override PartName="/ppt/tags/tag110.xml" ContentType="application/vnd.openxmlformats-officedocument.presentationml.tags+xml"/>
  <Override PartName="/ppt/tags/tag109.xml" ContentType="application/vnd.openxmlformats-officedocument.presentationml.tags+xml"/>
  <Override PartName="/ppt/tags/tag108.xml" ContentType="application/vnd.openxmlformats-officedocument.presentationml.tags+xml"/>
  <Override PartName="/ppt/tags/tag107.xml" ContentType="application/vnd.openxmlformats-officedocument.presentationml.tags+xml"/>
  <Override PartName="/ppt/tags/tag106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8.xml" ContentType="application/vnd.openxmlformats-officedocument.presentationml.tags+xml"/>
  <Override PartName="/ppt/tags/tag117.xml" ContentType="application/vnd.openxmlformats-officedocument.presentationml.tags+xml"/>
  <Override PartName="/ppt/tags/tag116.xml" ContentType="application/vnd.openxmlformats-officedocument.presentationml.tags+xml"/>
  <Override PartName="/ppt/tags/tag115.xml" ContentType="application/vnd.openxmlformats-officedocument.presentationml.tags+xml"/>
  <Override PartName="/ppt/tags/tag114.xml" ContentType="application/vnd.openxmlformats-officedocument.presentationml.tags+xml"/>
  <Override PartName="/ppt/tags/tag105.xml" ContentType="application/vnd.openxmlformats-officedocument.presentationml.tags+xml"/>
  <Override PartName="/ppt/tags/tag104.xml" ContentType="application/vnd.openxmlformats-officedocument.presentationml.tags+xml"/>
  <Override PartName="/ppt/tags/tag103.xml" ContentType="application/vnd.openxmlformats-officedocument.presentationml.tags+xml"/>
  <Override PartName="/ppt/tags/tag95.xml" ContentType="application/vnd.openxmlformats-officedocument.presentationml.tags+xml"/>
  <Override PartName="/ppt/tags/tag94.xml" ContentType="application/vnd.openxmlformats-officedocument.presentationml.tags+xml"/>
  <Override PartName="/ppt/tags/tag93.xml" ContentType="application/vnd.openxmlformats-officedocument.presentationml.tags+xml"/>
  <Override PartName="/ppt/tags/tag92.xml" ContentType="application/vnd.openxmlformats-officedocument.presentationml.tags+xml"/>
  <Override PartName="/ppt/tags/tag91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01.xml" ContentType="application/vnd.openxmlformats-officedocument.presentationml.tags+xml"/>
  <Override PartName="/ppt/tags/tag100.xml" ContentType="application/vnd.openxmlformats-officedocument.presentationml.tags+xml"/>
  <Override PartName="/ppt/tags/tag99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41.xml" ContentType="application/vnd.openxmlformats-officedocument.presentationml.tags+xml"/>
  <Override PartName="/ppt/tags/tag140.xml" ContentType="application/vnd.openxmlformats-officedocument.presentationml.tags+xml"/>
  <Override PartName="/ppt/tags/tag139.xml" ContentType="application/vnd.openxmlformats-officedocument.presentationml.tags+xml"/>
  <Override PartName="/ppt/tags/tag138.xml" ContentType="application/vnd.openxmlformats-officedocument.presentationml.tags+xml"/>
  <Override PartName="/ppt/tags/tag137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9.xml" ContentType="application/vnd.openxmlformats-officedocument.presentationml.tags+xml"/>
  <Override PartName="/ppt/tags/tag148.xml" ContentType="application/vnd.openxmlformats-officedocument.presentationml.tags+xml"/>
  <Override PartName="/ppt/tags/tag147.xml" ContentType="application/vnd.openxmlformats-officedocument.presentationml.tags+xml"/>
  <Override PartName="/ppt/tags/tag146.xml" ContentType="application/vnd.openxmlformats-officedocument.presentationml.tags+xml"/>
  <Override PartName="/ppt/tags/tag145.xml" ContentType="application/vnd.openxmlformats-officedocument.presentationml.tags+xml"/>
  <Override PartName="/ppt/tags/tag136.xml" ContentType="application/vnd.openxmlformats-officedocument.presentationml.tags+xml"/>
  <Override PartName="/ppt/tags/tag135.xml" ContentType="application/vnd.openxmlformats-officedocument.presentationml.tags+xml"/>
  <Override PartName="/ppt/tags/tag134.xml" ContentType="application/vnd.openxmlformats-officedocument.presentationml.tags+xml"/>
  <Override PartName="/ppt/tags/tag126.xml" ContentType="application/vnd.openxmlformats-officedocument.presentationml.tags+xml"/>
  <Override PartName="/ppt/tags/tag125.xml" ContentType="application/vnd.openxmlformats-officedocument.presentationml.tags+xml"/>
  <Override PartName="/ppt/tags/tag124.xml" ContentType="application/vnd.openxmlformats-officedocument.presentationml.tags+xml"/>
  <Override PartName="/ppt/tags/tag123.xml" ContentType="application/vnd.openxmlformats-officedocument.presentationml.tags+xml"/>
  <Override PartName="/ppt/tags/tag122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3.xml" ContentType="application/vnd.openxmlformats-officedocument.presentationml.tags+xml"/>
  <Override PartName="/ppt/tags/tag132.xml" ContentType="application/vnd.openxmlformats-officedocument.presentationml.tags+xml"/>
  <Override PartName="/ppt/tags/tag131.xml" ContentType="application/vnd.openxmlformats-officedocument.presentationml.tags+xml"/>
  <Override PartName="/ppt/tags/tag130.xml" ContentType="application/vnd.openxmlformats-officedocument.presentationml.tags+xml"/>
  <Override PartName="/ppt/tags/tag90.xml" ContentType="application/vnd.openxmlformats-officedocument.presentationml.tags+xml"/>
  <Override PartName="/ppt/tags/tag89.xml" ContentType="application/vnd.openxmlformats-officedocument.presentationml.tags+xml"/>
  <Override PartName="/ppt/tags/tag88.xml" ContentType="application/vnd.openxmlformats-officedocument.presentationml.tags+xml"/>
  <Override PartName="/ppt/tags/tag49.xml" ContentType="application/vnd.openxmlformats-officedocument.presentationml.tags+xml"/>
  <Override PartName="/ppt/tags/tag48.xml" ContentType="application/vnd.openxmlformats-officedocument.presentationml.tags+xml"/>
  <Override PartName="/ppt/tags/tag47.xml" ContentType="application/vnd.openxmlformats-officedocument.presentationml.tags+xml"/>
  <Override PartName="/ppt/tags/tag46.xml" ContentType="application/vnd.openxmlformats-officedocument.presentationml.tags+xml"/>
  <Override PartName="/ppt/tags/tag4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7.xml" ContentType="application/vnd.openxmlformats-officedocument.presentationml.tags+xml"/>
  <Override PartName="/ppt/tags/tag56.xml" ContentType="application/vnd.openxmlformats-officedocument.presentationml.tags+xml"/>
  <Override PartName="/ppt/tags/tag55.xml" ContentType="application/vnd.openxmlformats-officedocument.presentationml.tags+xml"/>
  <Override PartName="/ppt/tags/tag54.xml" ContentType="application/vnd.openxmlformats-officedocument.presentationml.tags+xml"/>
  <Override PartName="/ppt/tags/tag53.xml" ContentType="application/vnd.openxmlformats-officedocument.presentationml.tags+xml"/>
  <Override PartName="/ppt/tags/tag44.xml" ContentType="application/vnd.openxmlformats-officedocument.presentationml.tags+xml"/>
  <Override PartName="/ppt/tags/tag43.xml" ContentType="application/vnd.openxmlformats-officedocument.presentationml.tags+xml"/>
  <Override PartName="/ppt/tags/tag42.xml" ContentType="application/vnd.openxmlformats-officedocument.presentationml.tags+xml"/>
  <Override PartName="/ppt/tags/tag34.xml" ContentType="application/vnd.openxmlformats-officedocument.presentationml.tags+xml"/>
  <Override PartName="/ppt/tags/tag33.xml" ContentType="application/vnd.openxmlformats-officedocument.presentationml.tags+xml"/>
  <Override PartName="/ppt/tags/tag32.xml" ContentType="application/vnd.openxmlformats-officedocument.presentationml.tags+xml"/>
  <Override PartName="/ppt/tags/tag31.xml" ContentType="application/vnd.openxmlformats-officedocument.presentationml.tags+xml"/>
  <Override PartName="/ppt/tags/tag30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1.xml" ContentType="application/vnd.openxmlformats-officedocument.presentationml.tags+xml"/>
  <Override PartName="/ppt/tags/tag40.xml" ContentType="application/vnd.openxmlformats-officedocument.presentationml.tags+xml"/>
  <Override PartName="/ppt/tags/tag39.xml" ContentType="application/vnd.openxmlformats-officedocument.presentationml.tags+xml"/>
  <Override PartName="/ppt/tags/tag38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80.xml" ContentType="application/vnd.openxmlformats-officedocument.presentationml.tags+xml"/>
  <Override PartName="/ppt/tags/tag79.xml" ContentType="application/vnd.openxmlformats-officedocument.presentationml.tags+xml"/>
  <Override PartName="/ppt/tags/tag78.xml" ContentType="application/vnd.openxmlformats-officedocument.presentationml.tags+xml"/>
  <Override PartName="/ppt/tags/tag77.xml" ContentType="application/vnd.openxmlformats-officedocument.presentationml.tags+xml"/>
  <Override PartName="/ppt/tags/tag76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7.xml" ContentType="application/vnd.openxmlformats-officedocument.presentationml.tags+xml"/>
  <Override PartName="/ppt/tags/tag86.xml" ContentType="application/vnd.openxmlformats-officedocument.presentationml.tags+xml"/>
  <Override PartName="/ppt/tags/tag85.xml" ContentType="application/vnd.openxmlformats-officedocument.presentationml.tags+xml"/>
  <Override PartName="/ppt/tags/tag84.xml" ContentType="application/vnd.openxmlformats-officedocument.presentationml.tags+xml"/>
  <Override PartName="/ppt/tags/tag75.xml" ContentType="application/vnd.openxmlformats-officedocument.presentationml.tags+xml"/>
  <Override PartName="/ppt/tags/tag74.xml" ContentType="application/vnd.openxmlformats-officedocument.presentationml.tags+xml"/>
  <Override PartName="/ppt/tags/tag73.xml" ContentType="application/vnd.openxmlformats-officedocument.presentationml.tags+xml"/>
  <Override PartName="/ppt/tags/tag65.xml" ContentType="application/vnd.openxmlformats-officedocument.presentationml.tags+xml"/>
  <Override PartName="/ppt/tags/tag64.xml" ContentType="application/vnd.openxmlformats-officedocument.presentationml.tags+xml"/>
  <Override PartName="/ppt/tags/tag63.xml" ContentType="application/vnd.openxmlformats-officedocument.presentationml.tags+xml"/>
  <Override PartName="/ppt/tags/tag62.xml" ContentType="application/vnd.openxmlformats-officedocument.presentationml.tags+xml"/>
  <Override PartName="/ppt/tags/tag61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2.xml" ContentType="application/vnd.openxmlformats-officedocument.presentationml.tags+xml"/>
  <Override PartName="/ppt/tags/tag71.xml" ContentType="application/vnd.openxmlformats-officedocument.presentationml.tags+xml"/>
  <Override PartName="/ppt/tags/tag70.xml" ContentType="application/vnd.openxmlformats-officedocument.presentationml.tags+xml"/>
  <Override PartName="/ppt/tags/tag6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233.xml" ContentType="application/vnd.openxmlformats-officedocument.presentationml.tags+xml"/>
  <Override PartName="/ppt/tags/tag232.xml" ContentType="application/vnd.openxmlformats-officedocument.presentationml.tags+xml"/>
  <Override PartName="/ppt/tags/tag231.xml" ContentType="application/vnd.openxmlformats-officedocument.presentationml.tags+xml"/>
  <Override PartName="/ppt/tags/tag230.xml" ContentType="application/vnd.openxmlformats-officedocument.presentationml.tags+xml"/>
  <Override PartName="/ppt/tags/tag229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41.xml" ContentType="application/vnd.openxmlformats-officedocument.presentationml.tags+xml"/>
  <Override PartName="/ppt/tags/tag240.xml" ContentType="application/vnd.openxmlformats-officedocument.presentationml.tags+xml"/>
  <Override PartName="/ppt/tags/tag239.xml" ContentType="application/vnd.openxmlformats-officedocument.presentationml.tags+xml"/>
  <Override PartName="/ppt/tags/tag238.xml" ContentType="application/vnd.openxmlformats-officedocument.presentationml.tags+xml"/>
  <Override PartName="/ppt/tags/tag237.xml" ContentType="application/vnd.openxmlformats-officedocument.presentationml.tags+xml"/>
  <Override PartName="/ppt/tags/tag228.xml" ContentType="application/vnd.openxmlformats-officedocument.presentationml.tags+xml"/>
  <Override PartName="/ppt/tags/tag227.xml" ContentType="application/vnd.openxmlformats-officedocument.presentationml.tags+xml"/>
  <Override PartName="/ppt/tags/tag226.xml" ContentType="application/vnd.openxmlformats-officedocument.presentationml.tags+xml"/>
  <Override PartName="/ppt/tags/tag218.xml" ContentType="application/vnd.openxmlformats-officedocument.presentationml.tags+xml"/>
  <Override PartName="/ppt/tags/tag217.xml" ContentType="application/vnd.openxmlformats-officedocument.presentationml.tags+xml"/>
  <Override PartName="/ppt/tags/tag216.xml" ContentType="application/vnd.openxmlformats-officedocument.presentationml.tags+xml"/>
  <Override PartName="/ppt/tags/tag215.xml" ContentType="application/vnd.openxmlformats-officedocument.presentationml.tags+xml"/>
  <Override PartName="/ppt/tags/tag214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5.xml" ContentType="application/vnd.openxmlformats-officedocument.presentationml.tags+xml"/>
  <Override PartName="/ppt/tags/tag224.xml" ContentType="application/vnd.openxmlformats-officedocument.presentationml.tags+xml"/>
  <Override PartName="/ppt/tags/tag223.xml" ContentType="application/vnd.openxmlformats-officedocument.presentationml.tags+xml"/>
  <Override PartName="/ppt/tags/tag222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64.xml" ContentType="application/vnd.openxmlformats-officedocument.presentationml.tags+xml"/>
  <Override PartName="/ppt/tags/tag263.xml" ContentType="application/vnd.openxmlformats-officedocument.presentationml.tags+xml"/>
  <Override PartName="/ppt/tags/tag262.xml" ContentType="application/vnd.openxmlformats-officedocument.presentationml.tags+xml"/>
  <Override PartName="/ppt/tags/tag261.xml" ContentType="application/vnd.openxmlformats-officedocument.presentationml.tags+xml"/>
  <Override PartName="/ppt/tags/tag260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71.xml" ContentType="application/vnd.openxmlformats-officedocument.presentationml.tags+xml"/>
  <Override PartName="/ppt/tags/tag270.xml" ContentType="application/vnd.openxmlformats-officedocument.presentationml.tags+xml"/>
  <Override PartName="/ppt/tags/tag269.xml" ContentType="application/vnd.openxmlformats-officedocument.presentationml.tags+xml"/>
  <Override PartName="/ppt/tags/tag268.xml" ContentType="application/vnd.openxmlformats-officedocument.presentationml.tags+xml"/>
  <Override PartName="/ppt/tags/tag259.xml" ContentType="application/vnd.openxmlformats-officedocument.presentationml.tags+xml"/>
  <Override PartName="/ppt/tags/tag258.xml" ContentType="application/vnd.openxmlformats-officedocument.presentationml.tags+xml"/>
  <Override PartName="/ppt/tags/tag257.xml" ContentType="application/vnd.openxmlformats-officedocument.presentationml.tags+xml"/>
  <Override PartName="/ppt/tags/tag249.xml" ContentType="application/vnd.openxmlformats-officedocument.presentationml.tags+xml"/>
  <Override PartName="/ppt/tags/tag248.xml" ContentType="application/vnd.openxmlformats-officedocument.presentationml.tags+xml"/>
  <Override PartName="/ppt/tags/tag247.xml" ContentType="application/vnd.openxmlformats-officedocument.presentationml.tags+xml"/>
  <Override PartName="/ppt/tags/tag246.xml" ContentType="application/vnd.openxmlformats-officedocument.presentationml.tags+xml"/>
  <Override PartName="/ppt/tags/tag24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6.xml" ContentType="application/vnd.openxmlformats-officedocument.presentationml.tags+xml"/>
  <Override PartName="/ppt/tags/tag255.xml" ContentType="application/vnd.openxmlformats-officedocument.presentationml.tags+xml"/>
  <Override PartName="/ppt/tags/tag254.xml" ContentType="application/vnd.openxmlformats-officedocument.presentationml.tags+xml"/>
  <Override PartName="/ppt/tags/tag253.xml" ContentType="application/vnd.openxmlformats-officedocument.presentationml.tags+xml"/>
  <Override PartName="/ppt/tags/tag213.xml" ContentType="application/vnd.openxmlformats-officedocument.presentationml.tags+xml"/>
  <Override PartName="/ppt/tags/tag212.xml" ContentType="application/vnd.openxmlformats-officedocument.presentationml.tags+xml"/>
  <Override PartName="/ppt/tags/tag211.xml" ContentType="application/vnd.openxmlformats-officedocument.presentationml.tags+xml"/>
  <Override PartName="/ppt/tags/tag172.xml" ContentType="application/vnd.openxmlformats-officedocument.presentationml.tags+xml"/>
  <Override PartName="/ppt/tags/tag171.xml" ContentType="application/vnd.openxmlformats-officedocument.presentationml.tags+xml"/>
  <Override PartName="/ppt/tags/tag170.xml" ContentType="application/vnd.openxmlformats-officedocument.presentationml.tags+xml"/>
  <Override PartName="/ppt/tags/tag169.xml" ContentType="application/vnd.openxmlformats-officedocument.presentationml.tags+xml"/>
  <Override PartName="/ppt/tags/tag168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80.xml" ContentType="application/vnd.openxmlformats-officedocument.presentationml.tags+xml"/>
  <Override PartName="/ppt/tags/tag179.xml" ContentType="application/vnd.openxmlformats-officedocument.presentationml.tags+xml"/>
  <Override PartName="/ppt/tags/tag178.xml" ContentType="application/vnd.openxmlformats-officedocument.presentationml.tags+xml"/>
  <Override PartName="/ppt/tags/tag177.xml" ContentType="application/vnd.openxmlformats-officedocument.presentationml.tags+xml"/>
  <Override PartName="/ppt/tags/tag176.xml" ContentType="application/vnd.openxmlformats-officedocument.presentationml.tags+xml"/>
  <Override PartName="/ppt/tags/tag167.xml" ContentType="application/vnd.openxmlformats-officedocument.presentationml.tags+xml"/>
  <Override PartName="/ppt/tags/tag166.xml" ContentType="application/vnd.openxmlformats-officedocument.presentationml.tags+xml"/>
  <Override PartName="/ppt/tags/tag165.xml" ContentType="application/vnd.openxmlformats-officedocument.presentationml.tags+xml"/>
  <Override PartName="/ppt/tags/tag157.xml" ContentType="application/vnd.openxmlformats-officedocument.presentationml.tags+xml"/>
  <Override PartName="/ppt/tags/tag156.xml" ContentType="application/vnd.openxmlformats-officedocument.presentationml.tags+xml"/>
  <Override PartName="/ppt/tags/tag155.xml" ContentType="application/vnd.openxmlformats-officedocument.presentationml.tags+xml"/>
  <Override PartName="/ppt/tags/tag154.xml" ContentType="application/vnd.openxmlformats-officedocument.presentationml.tags+xml"/>
  <Override PartName="/ppt/tags/tag153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4.xml" ContentType="application/vnd.openxmlformats-officedocument.presentationml.tags+xml"/>
  <Override PartName="/ppt/tags/tag163.xml" ContentType="application/vnd.openxmlformats-officedocument.presentationml.tags+xml"/>
  <Override PartName="/ppt/tags/tag162.xml" ContentType="application/vnd.openxmlformats-officedocument.presentationml.tags+xml"/>
  <Override PartName="/ppt/tags/tag161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203.xml" ContentType="application/vnd.openxmlformats-officedocument.presentationml.tags+xml"/>
  <Override PartName="/ppt/tags/tag202.xml" ContentType="application/vnd.openxmlformats-officedocument.presentationml.tags+xml"/>
  <Override PartName="/ppt/tags/tag201.xml" ContentType="application/vnd.openxmlformats-officedocument.presentationml.tags+xml"/>
  <Override PartName="/ppt/tags/tag200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10.xml" ContentType="application/vnd.openxmlformats-officedocument.presentationml.tags+xml"/>
  <Override PartName="/ppt/tags/tag209.xml" ContentType="application/vnd.openxmlformats-officedocument.presentationml.tags+xml"/>
  <Override PartName="/ppt/tags/tag208.xml" ContentType="application/vnd.openxmlformats-officedocument.presentationml.tags+xml"/>
  <Override PartName="/ppt/tags/tag207.xml" ContentType="application/vnd.openxmlformats-officedocument.presentationml.tags+xml"/>
  <Override PartName="/ppt/tags/tag198.xml" ContentType="application/vnd.openxmlformats-officedocument.presentationml.tags+xml"/>
  <Override PartName="/ppt/tags/tag197.xml" ContentType="application/vnd.openxmlformats-officedocument.presentationml.tags+xml"/>
  <Override PartName="/ppt/tags/tag196.xml" ContentType="application/vnd.openxmlformats-officedocument.presentationml.tags+xml"/>
  <Override PartName="/ppt/tags/tag188.xml" ContentType="application/vnd.openxmlformats-officedocument.presentationml.tags+xml"/>
  <Override PartName="/ppt/tags/tag187.xml" ContentType="application/vnd.openxmlformats-officedocument.presentationml.tags+xml"/>
  <Override PartName="/ppt/tags/tag186.xml" ContentType="application/vnd.openxmlformats-officedocument.presentationml.tags+xml"/>
  <Override PartName="/ppt/tags/tag185.xml" ContentType="application/vnd.openxmlformats-officedocument.presentationml.tags+xml"/>
  <Override PartName="/ppt/tags/tag184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5.xml" ContentType="application/vnd.openxmlformats-officedocument.presentationml.tags+xml"/>
  <Override PartName="/ppt/tags/tag194.xml" ContentType="application/vnd.openxmlformats-officedocument.presentationml.tags+xml"/>
  <Override PartName="/ppt/tags/tag193.xml" ContentType="application/vnd.openxmlformats-officedocument.presentationml.tags+xml"/>
  <Override PartName="/ppt/tags/tag192.xml" ContentType="application/vnd.openxmlformats-officedocument.presentationml.tags+xml"/>
  <Override PartName="/ppt/tags/tag28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8"/>
  </p:notesMasterIdLst>
  <p:sldIdLst>
    <p:sldId id="260" r:id="rId2"/>
    <p:sldId id="305" r:id="rId3"/>
    <p:sldId id="306" r:id="rId4"/>
    <p:sldId id="307" r:id="rId5"/>
    <p:sldId id="311" r:id="rId6"/>
    <p:sldId id="31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93" autoAdjust="0"/>
    <p:restoredTop sz="89369" autoAdjust="0"/>
  </p:normalViewPr>
  <p:slideViewPr>
    <p:cSldViewPr snapToGrid="0">
      <p:cViewPr varScale="1">
        <p:scale>
          <a:sx n="84" d="100"/>
          <a:sy n="84" d="100"/>
        </p:scale>
        <p:origin x="1696" y="1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29.09.18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41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/>
              <a:t>CIPM case studies</a:t>
            </a:r>
            <a:br>
              <a:rPr lang="en-US" dirty="0"/>
            </a:br>
            <a:r>
              <a:rPr lang="en-US" dirty="0"/>
              <a:t>part 1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sz="2400" dirty="0" err="1"/>
              <a:t>What</a:t>
            </a:r>
            <a:r>
              <a:rPr lang="ro-RO" sz="2400" dirty="0"/>
              <a:t> </a:t>
            </a:r>
            <a:r>
              <a:rPr lang="ro-RO" sz="2400" dirty="0" err="1"/>
              <a:t>is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value</a:t>
            </a:r>
            <a:r>
              <a:rPr lang="ro-RO" sz="2400" dirty="0"/>
              <a:t> of a </a:t>
            </a:r>
            <a:r>
              <a:rPr lang="ro-RO" sz="2400" dirty="0" err="1"/>
              <a:t>privacy</a:t>
            </a:r>
            <a:r>
              <a:rPr lang="ro-RO" sz="2400" dirty="0"/>
              <a:t> workshop for an </a:t>
            </a:r>
            <a:r>
              <a:rPr lang="ro-RO" sz="2400" dirty="0" err="1"/>
              <a:t>organization's</a:t>
            </a:r>
            <a:r>
              <a:rPr lang="ro-RO" sz="2400" dirty="0"/>
              <a:t> </a:t>
            </a:r>
            <a:r>
              <a:rPr lang="ro-RO" sz="2400" dirty="0" err="1"/>
              <a:t>stakeholders</a:t>
            </a:r>
            <a:r>
              <a:rPr lang="ro-RO" sz="2400" dirty="0"/>
              <a:t>?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A workshop </a:t>
            </a:r>
            <a:r>
              <a:rPr lang="ro-RO" sz="2400" dirty="0" err="1"/>
              <a:t>ensures</a:t>
            </a:r>
            <a:r>
              <a:rPr lang="ro-RO" sz="2400" dirty="0"/>
              <a:t> </a:t>
            </a:r>
            <a:r>
              <a:rPr lang="ro-RO" sz="2400" dirty="0" err="1"/>
              <a:t>compliance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policies</a:t>
            </a:r>
            <a:r>
              <a:rPr lang="ro-RO" sz="2400" dirty="0"/>
              <a:t> at </a:t>
            </a:r>
            <a:r>
              <a:rPr lang="ro-RO" sz="2400" dirty="0" err="1"/>
              <a:t>all</a:t>
            </a:r>
            <a:r>
              <a:rPr lang="ro-RO" sz="2400" dirty="0"/>
              <a:t> </a:t>
            </a:r>
            <a:r>
              <a:rPr lang="ro-RO" sz="2400" dirty="0" err="1"/>
              <a:t>levels</a:t>
            </a:r>
            <a:r>
              <a:rPr lang="ro-RO" sz="2400" dirty="0"/>
              <a:t> of an </a:t>
            </a:r>
            <a:r>
              <a:rPr lang="ro-RO" sz="2400" dirty="0" err="1"/>
              <a:t>organization</a:t>
            </a:r>
            <a:r>
              <a:rPr lang="ro-RO" sz="2400" dirty="0"/>
              <a:t>.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A workshop </a:t>
            </a:r>
            <a:r>
              <a:rPr lang="ro-RO" sz="2400" dirty="0" err="1"/>
              <a:t>ensures</a:t>
            </a:r>
            <a:r>
              <a:rPr lang="ro-RO" sz="2400" dirty="0"/>
              <a:t> </a:t>
            </a:r>
            <a:r>
              <a:rPr lang="ro-RO" sz="2400" dirty="0" err="1"/>
              <a:t>all</a:t>
            </a:r>
            <a:r>
              <a:rPr lang="ro-RO" sz="2400" dirty="0"/>
              <a:t> </a:t>
            </a:r>
            <a:r>
              <a:rPr lang="ro-RO" sz="2400" dirty="0" err="1"/>
              <a:t>stakeholders</a:t>
            </a:r>
            <a:r>
              <a:rPr lang="ro-RO" sz="2400" dirty="0"/>
              <a:t> </a:t>
            </a:r>
            <a:r>
              <a:rPr lang="ro-RO" sz="2400" dirty="0" err="1"/>
              <a:t>commit</a:t>
            </a:r>
            <a:r>
              <a:rPr lang="ro-RO" sz="2400" dirty="0"/>
              <a:t> </a:t>
            </a:r>
            <a:r>
              <a:rPr lang="ro-RO" sz="2400" dirty="0" err="1"/>
              <a:t>resources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privacy</a:t>
            </a:r>
            <a:r>
              <a:rPr lang="ro-RO" sz="2400" dirty="0"/>
              <a:t> program.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A workshop </a:t>
            </a:r>
            <a:r>
              <a:rPr lang="ro-RO" sz="2400" dirty="0" err="1"/>
              <a:t>ensures</a:t>
            </a:r>
            <a:r>
              <a:rPr lang="ro-RO" sz="2400" dirty="0"/>
              <a:t> </a:t>
            </a:r>
            <a:r>
              <a:rPr lang="ro-RO" sz="2400" dirty="0" err="1"/>
              <a:t>common</a:t>
            </a:r>
            <a:r>
              <a:rPr lang="ro-RO" sz="2400" dirty="0"/>
              <a:t> </a:t>
            </a:r>
            <a:r>
              <a:rPr lang="ro-RO" sz="2400" dirty="0" err="1"/>
              <a:t>baseline</a:t>
            </a:r>
            <a:r>
              <a:rPr lang="ro-RO" sz="2400" dirty="0"/>
              <a:t> </a:t>
            </a:r>
            <a:r>
              <a:rPr lang="ro-RO" sz="2400" dirty="0" err="1"/>
              <a:t>understanding</a:t>
            </a:r>
            <a:r>
              <a:rPr lang="ro-RO" sz="2400" dirty="0"/>
              <a:t> of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risks</a:t>
            </a:r>
            <a:r>
              <a:rPr lang="ro-RO" sz="2400" dirty="0"/>
              <a:t> </a:t>
            </a:r>
            <a:r>
              <a:rPr lang="ro-RO" sz="2400" dirty="0" err="1"/>
              <a:t>and</a:t>
            </a:r>
            <a:r>
              <a:rPr lang="ro-RO" sz="2400" dirty="0"/>
              <a:t> </a:t>
            </a:r>
            <a:r>
              <a:rPr lang="ro-RO" sz="2400" dirty="0" err="1"/>
              <a:t>challenges</a:t>
            </a:r>
            <a:r>
              <a:rPr lang="ro-RO" sz="2400" dirty="0"/>
              <a:t>.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A workshop </a:t>
            </a:r>
            <a:r>
              <a:rPr lang="ro-RO" sz="2400" dirty="0" err="1"/>
              <a:t>allows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professional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create a single </a:t>
            </a: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across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organization</a:t>
            </a:r>
            <a:r>
              <a:rPr lang="ro-RO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3889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2: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sz="2400" dirty="0" err="1"/>
              <a:t>All</a:t>
            </a:r>
            <a:r>
              <a:rPr lang="ro-RO" sz="2400" dirty="0"/>
              <a:t> of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following</a:t>
            </a:r>
            <a:r>
              <a:rPr lang="ro-RO" sz="2400" dirty="0"/>
              <a:t> are </a:t>
            </a:r>
            <a:r>
              <a:rPr lang="ro-RO" sz="2400" dirty="0" err="1"/>
              <a:t>factors</a:t>
            </a:r>
            <a:r>
              <a:rPr lang="ro-RO" sz="2400" dirty="0"/>
              <a:t> in </a:t>
            </a:r>
            <a:r>
              <a:rPr lang="ro-RO" sz="2400" dirty="0" err="1"/>
              <a:t>determining</a:t>
            </a:r>
            <a:r>
              <a:rPr lang="ro-RO" sz="2400" dirty="0"/>
              <a:t> </a:t>
            </a:r>
            <a:r>
              <a:rPr lang="ro-RO" sz="2400" dirty="0" err="1"/>
              <a:t>whether</a:t>
            </a:r>
            <a:r>
              <a:rPr lang="ro-RO" sz="2400" dirty="0"/>
              <a:t> an </a:t>
            </a:r>
            <a:r>
              <a:rPr lang="ro-RO" sz="2400" dirty="0" err="1"/>
              <a:t>organization</a:t>
            </a:r>
            <a:r>
              <a:rPr lang="ro-RO" sz="2400" dirty="0"/>
              <a:t> </a:t>
            </a:r>
            <a:r>
              <a:rPr lang="ro-RO" sz="2400" dirty="0" err="1"/>
              <a:t>can</a:t>
            </a:r>
            <a:r>
              <a:rPr lang="ro-RO" sz="2400" dirty="0"/>
              <a:t> </a:t>
            </a:r>
            <a:r>
              <a:rPr lang="ro-RO" sz="2400" dirty="0" err="1"/>
              <a:t>craft</a:t>
            </a:r>
            <a:r>
              <a:rPr lang="ro-RO" sz="2400" dirty="0"/>
              <a:t> a </a:t>
            </a:r>
            <a:r>
              <a:rPr lang="ro-RO" sz="2400" dirty="0" err="1"/>
              <a:t>common</a:t>
            </a:r>
            <a:r>
              <a:rPr lang="ro-RO" sz="2400" dirty="0"/>
              <a:t> </a:t>
            </a:r>
            <a:r>
              <a:rPr lang="ro-RO" sz="2400" dirty="0" err="1"/>
              <a:t>solution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requirements</a:t>
            </a:r>
            <a:r>
              <a:rPr lang="ro-RO" sz="2400" dirty="0"/>
              <a:t> of multiple </a:t>
            </a:r>
            <a:r>
              <a:rPr lang="ro-RO" sz="2400" dirty="0" err="1"/>
              <a:t>jurisdictions</a:t>
            </a:r>
            <a:r>
              <a:rPr lang="ro-RO" sz="2400" dirty="0"/>
              <a:t> </a:t>
            </a:r>
            <a:r>
              <a:rPr lang="ro-RO" sz="2400" dirty="0" err="1"/>
              <a:t>except</a:t>
            </a:r>
            <a:r>
              <a:rPr lang="ro-RO" sz="2400" dirty="0"/>
              <a:t>: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effective</a:t>
            </a:r>
            <a:r>
              <a:rPr lang="ro-RO" sz="2400" dirty="0"/>
              <a:t> date of </a:t>
            </a:r>
            <a:r>
              <a:rPr lang="ro-RO" sz="2400" dirty="0" err="1"/>
              <a:t>most</a:t>
            </a:r>
            <a:r>
              <a:rPr lang="ro-RO" sz="2400" dirty="0"/>
              <a:t> restrictive </a:t>
            </a:r>
            <a:r>
              <a:rPr lang="ro-RO" sz="2400" dirty="0" err="1"/>
              <a:t>law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implementation</a:t>
            </a:r>
            <a:r>
              <a:rPr lang="ro-RO" sz="2400" dirty="0"/>
              <a:t> </a:t>
            </a:r>
            <a:r>
              <a:rPr lang="ro-RO" sz="2400" dirty="0" err="1"/>
              <a:t>complexity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/>
              <a:t>legal </a:t>
            </a:r>
            <a:r>
              <a:rPr lang="ro-RO" sz="2400" dirty="0" err="1"/>
              <a:t>regulations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/>
              <a:t>cost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8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3: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sz="2400" dirty="0" err="1"/>
              <a:t>What</a:t>
            </a:r>
            <a:r>
              <a:rPr lang="ro-RO" sz="2400" dirty="0"/>
              <a:t> are non-</a:t>
            </a:r>
            <a:r>
              <a:rPr lang="ro-RO" sz="2400" dirty="0" err="1"/>
              <a:t>governmental</a:t>
            </a:r>
            <a:r>
              <a:rPr lang="ro-RO" sz="2400" dirty="0"/>
              <a:t> </a:t>
            </a:r>
            <a:r>
              <a:rPr lang="ro-RO" sz="2400" dirty="0" err="1"/>
              <a:t>organizations</a:t>
            </a:r>
            <a:r>
              <a:rPr lang="ro-RO" sz="2400" dirty="0"/>
              <a:t> </a:t>
            </a:r>
            <a:r>
              <a:rPr lang="ro-RO" sz="2400" dirty="0" err="1"/>
              <a:t>that</a:t>
            </a:r>
            <a:r>
              <a:rPr lang="ro-RO" sz="2400" dirty="0"/>
              <a:t> advocate for </a:t>
            </a: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protection</a:t>
            </a:r>
            <a:r>
              <a:rPr lang="ro-RO" sz="2400" dirty="0"/>
              <a:t> </a:t>
            </a:r>
            <a:r>
              <a:rPr lang="ro-RO" sz="2400" dirty="0" err="1"/>
              <a:t>known</a:t>
            </a:r>
            <a:r>
              <a:rPr lang="ro-RO" sz="2400" dirty="0"/>
              <a:t> as?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 err="1"/>
              <a:t>external</a:t>
            </a:r>
            <a:r>
              <a:rPr lang="ro-RO" sz="2400" dirty="0"/>
              <a:t> </a:t>
            </a: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organizations</a:t>
            </a:r>
            <a:r>
              <a:rPr lang="ro-RO" sz="2400" dirty="0"/>
              <a:t>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review</a:t>
            </a:r>
            <a:r>
              <a:rPr lang="ro-RO" sz="2400" dirty="0"/>
              <a:t> </a:t>
            </a:r>
            <a:r>
              <a:rPr lang="ro-RO" sz="2400" dirty="0" err="1"/>
              <a:t>boards</a:t>
            </a:r>
            <a:r>
              <a:rPr lang="ro-RO" sz="2400" dirty="0"/>
              <a:t>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 err="1"/>
              <a:t>privacy</a:t>
            </a:r>
            <a:r>
              <a:rPr lang="ro-RO" sz="2400" dirty="0"/>
              <a:t> trade </a:t>
            </a:r>
            <a:r>
              <a:rPr lang="ro-RO" sz="2400" dirty="0" err="1"/>
              <a:t>associations</a:t>
            </a:r>
            <a:r>
              <a:rPr lang="ro-RO" sz="2400" dirty="0"/>
              <a:t>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political </a:t>
            </a:r>
            <a:r>
              <a:rPr lang="ro-RO" sz="2400" dirty="0" err="1"/>
              <a:t>Action</a:t>
            </a:r>
            <a:r>
              <a:rPr lang="ro-RO" sz="2400" dirty="0"/>
              <a:t> </a:t>
            </a:r>
            <a:r>
              <a:rPr lang="ro-RO" sz="2400" dirty="0" err="1"/>
              <a:t>Committees</a:t>
            </a:r>
            <a:r>
              <a:rPr lang="ro-RO" sz="2400" dirty="0"/>
              <a:t> or </a:t>
            </a:r>
            <a:r>
              <a:rPr lang="ro-RO" sz="2400" dirty="0" err="1"/>
              <a:t>PACs</a:t>
            </a:r>
            <a:r>
              <a:rPr lang="ro-RO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100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4: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 err="1"/>
              <a:t>Which</a:t>
            </a:r>
            <a:r>
              <a:rPr lang="ro-RO" dirty="0"/>
              <a:t> descriptor </a:t>
            </a:r>
            <a:r>
              <a:rPr lang="ro-RO" dirty="0" err="1"/>
              <a:t>best</a:t>
            </a:r>
            <a:r>
              <a:rPr lang="ro-RO" dirty="0"/>
              <a:t> </a:t>
            </a:r>
            <a:r>
              <a:rPr lang="ro-RO" dirty="0" err="1"/>
              <a:t>describes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general </a:t>
            </a:r>
            <a:r>
              <a:rPr lang="ro-RO" dirty="0" err="1"/>
              <a:t>attitude</a:t>
            </a:r>
            <a:r>
              <a:rPr lang="ro-RO" dirty="0"/>
              <a:t> an </a:t>
            </a:r>
            <a:r>
              <a:rPr lang="ro-RO" dirty="0" err="1"/>
              <a:t>organization</a:t>
            </a:r>
            <a:r>
              <a:rPr lang="ro-RO" dirty="0"/>
              <a:t> </a:t>
            </a:r>
            <a:r>
              <a:rPr lang="ro-RO" dirty="0" err="1"/>
              <a:t>should</a:t>
            </a:r>
            <a:r>
              <a:rPr lang="ro-RO" dirty="0"/>
              <a:t> </a:t>
            </a:r>
            <a:r>
              <a:rPr lang="ro-RO" dirty="0" err="1"/>
              <a:t>exhibit</a:t>
            </a:r>
            <a:r>
              <a:rPr lang="ro-RO" dirty="0"/>
              <a:t> </a:t>
            </a:r>
            <a:r>
              <a:rPr lang="ro-RO" dirty="0" err="1"/>
              <a:t>regarding</a:t>
            </a:r>
            <a:r>
              <a:rPr lang="ro-RO" dirty="0"/>
              <a:t> </a:t>
            </a:r>
            <a:r>
              <a:rPr lang="ro-RO" dirty="0" err="1"/>
              <a:t>its</a:t>
            </a:r>
            <a:r>
              <a:rPr lang="ro-RO" dirty="0"/>
              <a:t> </a:t>
            </a:r>
            <a:r>
              <a:rPr lang="ro-RO" dirty="0" err="1"/>
              <a:t>practices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policies</a:t>
            </a:r>
            <a:r>
              <a:rPr lang="ro-RO" dirty="0"/>
              <a:t> for data </a:t>
            </a:r>
            <a:r>
              <a:rPr lang="ro-RO" dirty="0" err="1"/>
              <a:t>protection</a:t>
            </a:r>
            <a:r>
              <a:rPr lang="ro-RO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security</a:t>
            </a:r>
            <a:endParaRPr lang="ro-RO" dirty="0"/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openness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adaptation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education</a:t>
            </a:r>
            <a:r>
              <a:rPr lang="ro-R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611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5: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 err="1"/>
              <a:t>When</a:t>
            </a:r>
            <a:r>
              <a:rPr lang="ro-RO" dirty="0"/>
              <a:t> </a:t>
            </a:r>
            <a:r>
              <a:rPr lang="ro-RO" dirty="0" err="1"/>
              <a:t>should</a:t>
            </a:r>
            <a:r>
              <a:rPr lang="ro-RO" dirty="0"/>
              <a:t> </a:t>
            </a:r>
            <a:r>
              <a:rPr lang="ro-RO" dirty="0" err="1"/>
              <a:t>stakeholders</a:t>
            </a:r>
            <a:r>
              <a:rPr lang="ro-RO" dirty="0"/>
              <a:t> in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framework</a:t>
            </a:r>
            <a:r>
              <a:rPr lang="ro-RO" dirty="0"/>
              <a:t> </a:t>
            </a:r>
            <a:r>
              <a:rPr lang="ro-RO" dirty="0" err="1"/>
              <a:t>development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identified</a:t>
            </a:r>
            <a:r>
              <a:rPr lang="ro-RO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after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privacy</a:t>
            </a:r>
            <a:r>
              <a:rPr lang="ro-RO" dirty="0"/>
              <a:t> team </a:t>
            </a:r>
            <a:r>
              <a:rPr lang="ro-RO" dirty="0" err="1"/>
              <a:t>has</a:t>
            </a:r>
            <a:r>
              <a:rPr lang="ro-RO" dirty="0"/>
              <a:t> </a:t>
            </a:r>
            <a:r>
              <a:rPr lang="ro-RO" dirty="0" err="1"/>
              <a:t>established</a:t>
            </a:r>
            <a:r>
              <a:rPr lang="ro-RO" dirty="0"/>
              <a:t> </a:t>
            </a:r>
            <a:r>
              <a:rPr lang="ro-RO" dirty="0" err="1"/>
              <a:t>its</a:t>
            </a:r>
            <a:r>
              <a:rPr lang="ro-RO" dirty="0"/>
              <a:t> agenda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during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inventory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during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review</a:t>
            </a:r>
            <a:r>
              <a:rPr lang="ro-RO" dirty="0"/>
              <a:t> of </a:t>
            </a:r>
            <a:r>
              <a:rPr lang="ro-RO" dirty="0" err="1"/>
              <a:t>written</a:t>
            </a:r>
            <a:r>
              <a:rPr lang="ro-RO" dirty="0"/>
              <a:t> </a:t>
            </a:r>
            <a:r>
              <a:rPr lang="ro-RO" dirty="0" err="1"/>
              <a:t>policies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during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business case </a:t>
            </a:r>
            <a:r>
              <a:rPr lang="ro-RO" dirty="0" err="1"/>
              <a:t>development</a:t>
            </a:r>
            <a:r>
              <a:rPr lang="ro-RO" dirty="0"/>
              <a:t> </a:t>
            </a:r>
            <a:r>
              <a:rPr lang="ro-RO" dirty="0" err="1"/>
              <a:t>process</a:t>
            </a:r>
            <a:r>
              <a:rPr lang="ro-R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75494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DD597BB-4D86-4E6A-84B7-5DFC5DF44125}"/>
</file>

<file path=customXml/itemProps2.xml><?xml version="1.0" encoding="utf-8"?>
<ds:datastoreItem xmlns:ds="http://schemas.openxmlformats.org/officeDocument/2006/customXml" ds:itemID="{91930223-3BBE-4E80-BA14-B33A5F08A751}"/>
</file>

<file path=customXml/itemProps3.xml><?xml version="1.0" encoding="utf-8"?>
<ds:datastoreItem xmlns:ds="http://schemas.openxmlformats.org/officeDocument/2006/customXml" ds:itemID="{6B96DF20-C24A-479C-BECE-9C437603DB0F}"/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102</TotalTime>
  <Words>205</Words>
  <Application>Microsoft Macintosh PowerPoint</Application>
  <PresentationFormat>Widescreen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Tw Cen MT</vt:lpstr>
      <vt:lpstr>Tw Cen MT Condensed</vt:lpstr>
      <vt:lpstr>Wingdings 3</vt:lpstr>
      <vt:lpstr>Integral</vt:lpstr>
      <vt:lpstr>CIPM case studies part 1</vt:lpstr>
      <vt:lpstr>Question 1:</vt:lpstr>
      <vt:lpstr>Question 2:</vt:lpstr>
      <vt:lpstr>Question 3:</vt:lpstr>
      <vt:lpstr>Question 4:</vt:lpstr>
      <vt:lpstr>Question 5: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147</cp:revision>
  <dcterms:created xsi:type="dcterms:W3CDTF">2018-04-11T17:55:21Z</dcterms:created>
  <dcterms:modified xsi:type="dcterms:W3CDTF">2018-09-29T13:37:12Z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