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1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7.xml" ContentType="application/vnd.openxmlformats-officedocument.presentationml.tags+xml"/>
  <Override PartName="/ppt/tags/tag29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88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12" r:id="rId4"/>
    <p:sldId id="306" r:id="rId5"/>
    <p:sldId id="307" r:id="rId6"/>
    <p:sldId id="310" r:id="rId7"/>
    <p:sldId id="311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sz="1600" dirty="0"/>
              <a:t>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Sundries</a:t>
            </a:r>
            <a:r>
              <a:rPr lang="ro-RO" sz="1600" dirty="0"/>
              <a:t> </a:t>
            </a:r>
            <a:r>
              <a:rPr lang="ro-RO" sz="1600" dirty="0" err="1"/>
              <a:t>started</a:t>
            </a:r>
            <a:r>
              <a:rPr lang="ro-RO" sz="1600" dirty="0"/>
              <a:t> in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kitchen</a:t>
            </a:r>
            <a:r>
              <a:rPr lang="ro-RO" sz="1600" dirty="0"/>
              <a:t> of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founder</a:t>
            </a:r>
            <a:r>
              <a:rPr lang="ro-RO" sz="1600" dirty="0"/>
              <a:t> Margaret Holmes as </a:t>
            </a:r>
            <a:r>
              <a:rPr lang="ro-RO" sz="1600" dirty="0" err="1"/>
              <a:t>she</a:t>
            </a:r>
            <a:r>
              <a:rPr lang="ro-RO" sz="1600" dirty="0"/>
              <a:t> made </a:t>
            </a:r>
            <a:r>
              <a:rPr lang="ro-RO" sz="1600" dirty="0" err="1"/>
              <a:t>soap</a:t>
            </a:r>
            <a:r>
              <a:rPr lang="ro-RO" sz="1600" dirty="0"/>
              <a:t> </a:t>
            </a:r>
            <a:r>
              <a:rPr lang="ro-RO" sz="1600" dirty="0" err="1"/>
              <a:t>following</a:t>
            </a:r>
            <a:r>
              <a:rPr lang="ro-RO" sz="1600" dirty="0"/>
              <a:t> a </a:t>
            </a:r>
            <a:r>
              <a:rPr lang="ro-RO" sz="1600" dirty="0" err="1"/>
              <a:t>traditional</a:t>
            </a:r>
            <a:r>
              <a:rPr lang="ro-RO" sz="1600" dirty="0"/>
              <a:t> </a:t>
            </a:r>
            <a:r>
              <a:rPr lang="ro-RO" sz="1600" dirty="0" err="1"/>
              <a:t>family</a:t>
            </a:r>
            <a:r>
              <a:rPr lang="ro-RO" sz="1600" dirty="0"/>
              <a:t> </a:t>
            </a:r>
            <a:r>
              <a:rPr lang="ro-RO" sz="1600" dirty="0" err="1"/>
              <a:t>recipe</a:t>
            </a:r>
            <a:r>
              <a:rPr lang="ro-RO" sz="1600" dirty="0"/>
              <a:t>. It </a:t>
            </a:r>
            <a:r>
              <a:rPr lang="ro-RO" sz="1600" dirty="0" err="1"/>
              <a:t>is</a:t>
            </a:r>
            <a:r>
              <a:rPr lang="ro-RO" sz="1600" dirty="0"/>
              <a:t> a </a:t>
            </a:r>
            <a:r>
              <a:rPr lang="ro-RO" sz="1600" dirty="0" err="1"/>
              <a:t>much</a:t>
            </a:r>
            <a:r>
              <a:rPr lang="ro-RO" sz="1600" dirty="0"/>
              <a:t> </a:t>
            </a:r>
            <a:r>
              <a:rPr lang="ro-RO" sz="1600" dirty="0" err="1"/>
              <a:t>different</a:t>
            </a:r>
            <a:r>
              <a:rPr lang="ro-RO" sz="1600" dirty="0"/>
              <a:t> business </a:t>
            </a:r>
            <a:r>
              <a:rPr lang="ro-RO" sz="1600" dirty="0" err="1"/>
              <a:t>today</a:t>
            </a:r>
            <a:r>
              <a:rPr lang="ro-RO" sz="1600" dirty="0"/>
              <a:t>, </a:t>
            </a:r>
            <a:r>
              <a:rPr lang="ro-RO" sz="1600" dirty="0" err="1"/>
              <a:t>having</a:t>
            </a:r>
            <a:r>
              <a:rPr lang="ro-RO" sz="1600" dirty="0"/>
              <a:t> </a:t>
            </a:r>
            <a:r>
              <a:rPr lang="ro-RO" sz="1600" dirty="0" err="1"/>
              <a:t>grown</a:t>
            </a:r>
            <a:r>
              <a:rPr lang="ro-RO" sz="1600" dirty="0"/>
              <a:t> </a:t>
            </a:r>
            <a:r>
              <a:rPr lang="ro-RO" sz="1600" dirty="0" err="1"/>
              <a:t>first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product </a:t>
            </a:r>
            <a:r>
              <a:rPr lang="ro-RO" sz="1600" dirty="0" err="1"/>
              <a:t>placement</a:t>
            </a:r>
            <a:r>
              <a:rPr lang="ro-RO" sz="1600" dirty="0"/>
              <a:t> in </a:t>
            </a:r>
            <a:r>
              <a:rPr lang="ro-RO" sz="1600" dirty="0" err="1"/>
              <a:t>health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beauty</a:t>
            </a:r>
            <a:r>
              <a:rPr lang="ro-RO" sz="1600" dirty="0"/>
              <a:t> retail </a:t>
            </a:r>
            <a:r>
              <a:rPr lang="ro-RO" sz="1600" dirty="0" err="1"/>
              <a:t>outlets</a:t>
            </a:r>
            <a:r>
              <a:rPr lang="ro-RO" sz="1600" dirty="0"/>
              <a:t>, </a:t>
            </a:r>
            <a:r>
              <a:rPr lang="ro-RO" sz="1600" dirty="0" err="1"/>
              <a:t>then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a </a:t>
            </a:r>
            <a:r>
              <a:rPr lang="ro-RO" sz="1600" dirty="0" err="1"/>
              <a:t>thriving</a:t>
            </a:r>
            <a:r>
              <a:rPr lang="ro-RO" sz="1600" dirty="0"/>
              <a:t> catalog business. The company </a:t>
            </a:r>
            <a:r>
              <a:rPr lang="ro-RO" sz="1600" dirty="0" err="1"/>
              <a:t>was</a:t>
            </a:r>
            <a:r>
              <a:rPr lang="ro-RO" sz="1600" dirty="0"/>
              <a:t> slow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launch</a:t>
            </a:r>
            <a:r>
              <a:rPr lang="ro-RO" sz="1600" dirty="0"/>
              <a:t> an online </a:t>
            </a:r>
            <a:r>
              <a:rPr lang="ro-RO" sz="1600" dirty="0" err="1"/>
              <a:t>store</a:t>
            </a:r>
            <a:r>
              <a:rPr lang="ro-RO" sz="1600" dirty="0"/>
              <a:t>, but </a:t>
            </a:r>
            <a:r>
              <a:rPr lang="ro-RO" sz="1600" dirty="0" err="1"/>
              <a:t>once</a:t>
            </a:r>
            <a:r>
              <a:rPr lang="ro-RO" sz="1600" dirty="0"/>
              <a:t> it </a:t>
            </a:r>
            <a:r>
              <a:rPr lang="ro-RO" sz="1600" dirty="0" err="1"/>
              <a:t>did</a:t>
            </a:r>
            <a:r>
              <a:rPr lang="ro-RO" sz="1600" dirty="0"/>
              <a:t> </a:t>
            </a:r>
            <a:r>
              <a:rPr lang="ro-RO" sz="1600" dirty="0" err="1"/>
              <a:t>so</a:t>
            </a:r>
            <a:r>
              <a:rPr lang="ro-RO" sz="1600" dirty="0"/>
              <a:t>, </a:t>
            </a:r>
            <a:r>
              <a:rPr lang="ro-RO" sz="1600" dirty="0" err="1"/>
              <a:t>the</a:t>
            </a:r>
            <a:r>
              <a:rPr lang="ro-RO" sz="1600" dirty="0"/>
              <a:t> online business </a:t>
            </a:r>
            <a:r>
              <a:rPr lang="ro-RO" sz="1600" dirty="0" err="1"/>
              <a:t>grew</a:t>
            </a:r>
            <a:r>
              <a:rPr lang="ro-RO" sz="1600" dirty="0"/>
              <a:t> </a:t>
            </a:r>
            <a:r>
              <a:rPr lang="ro-RO" sz="1600" dirty="0" err="1"/>
              <a:t>rapidly</a:t>
            </a:r>
            <a:r>
              <a:rPr lang="ro-RO" sz="1600" dirty="0"/>
              <a:t>. Online </a:t>
            </a:r>
            <a:r>
              <a:rPr lang="ro-RO" sz="1600" dirty="0" err="1"/>
              <a:t>sales</a:t>
            </a:r>
            <a:r>
              <a:rPr lang="ro-RO" sz="1600" dirty="0"/>
              <a:t> </a:t>
            </a:r>
            <a:r>
              <a:rPr lang="ro-RO" sz="1600" dirty="0" err="1"/>
              <a:t>now</a:t>
            </a:r>
            <a:r>
              <a:rPr lang="ro-RO" sz="1600" dirty="0"/>
              <a:t> </a:t>
            </a:r>
            <a:r>
              <a:rPr lang="ro-RO" sz="1600" dirty="0" err="1"/>
              <a:t>account</a:t>
            </a:r>
            <a:r>
              <a:rPr lang="ro-RO" sz="1600" dirty="0"/>
              <a:t> for 65% of a business </a:t>
            </a:r>
            <a:r>
              <a:rPr lang="ro-RO" sz="1600" dirty="0" err="1"/>
              <a:t>which</a:t>
            </a:r>
            <a:r>
              <a:rPr lang="ro-RO" sz="1600" dirty="0"/>
              <a:t>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increasingly</a:t>
            </a:r>
            <a:r>
              <a:rPr lang="ro-RO" sz="1600" dirty="0"/>
              <a:t> </a:t>
            </a:r>
            <a:r>
              <a:rPr lang="ro-RO" sz="1600" dirty="0" err="1"/>
              <a:t>international</a:t>
            </a:r>
            <a:r>
              <a:rPr lang="ro-RO" sz="1600" dirty="0"/>
              <a:t> in </a:t>
            </a:r>
            <a:r>
              <a:rPr lang="ro-RO" sz="1600" dirty="0" err="1"/>
              <a:t>scope</a:t>
            </a:r>
            <a:r>
              <a:rPr lang="ro-RO" sz="1600" dirty="0"/>
              <a:t>. In </a:t>
            </a:r>
            <a:r>
              <a:rPr lang="ro-RO" sz="1600" dirty="0" err="1"/>
              <a:t>fact</a:t>
            </a:r>
            <a:r>
              <a:rPr lang="ro-RO" sz="1600" dirty="0"/>
              <a:t>, 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now</a:t>
            </a:r>
            <a:r>
              <a:rPr lang="ro-RO" sz="1600" dirty="0"/>
              <a:t> a </a:t>
            </a:r>
            <a:r>
              <a:rPr lang="ro-RO" sz="1600" dirty="0" err="1"/>
              <a:t>leading</a:t>
            </a:r>
            <a:r>
              <a:rPr lang="ro-RO" sz="1600" dirty="0"/>
              <a:t> </a:t>
            </a:r>
            <a:r>
              <a:rPr lang="ro-RO" sz="1600" dirty="0" err="1"/>
              <a:t>seller</a:t>
            </a:r>
            <a:r>
              <a:rPr lang="ro-RO" sz="1600" dirty="0"/>
              <a:t> of </a:t>
            </a:r>
            <a:r>
              <a:rPr lang="ro-RO" sz="1600" dirty="0" err="1"/>
              <a:t>luxury</a:t>
            </a:r>
            <a:r>
              <a:rPr lang="ro-RO" sz="1600" dirty="0"/>
              <a:t> </a:t>
            </a:r>
            <a:r>
              <a:rPr lang="ro-RO" sz="1600" dirty="0" err="1"/>
              <a:t>soaps</a:t>
            </a:r>
            <a:r>
              <a:rPr lang="ro-RO" sz="1600" dirty="0"/>
              <a:t> in Europe </a:t>
            </a:r>
            <a:r>
              <a:rPr lang="ro-RO" sz="1600" dirty="0" err="1"/>
              <a:t>and</a:t>
            </a:r>
            <a:r>
              <a:rPr lang="ro-RO" sz="1600" dirty="0"/>
              <a:t> South America, as </a:t>
            </a:r>
            <a:r>
              <a:rPr lang="ro-RO" sz="1600" dirty="0" err="1"/>
              <a:t>well</a:t>
            </a:r>
            <a:r>
              <a:rPr lang="ro-RO" sz="1600" dirty="0"/>
              <a:t> as </a:t>
            </a:r>
            <a:r>
              <a:rPr lang="ro-RO" sz="1600" dirty="0" err="1"/>
              <a:t>continuing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strong</a:t>
            </a:r>
            <a:r>
              <a:rPr lang="ro-RO" sz="1600" dirty="0"/>
              <a:t> record of </a:t>
            </a:r>
            <a:r>
              <a:rPr lang="ro-RO" sz="1600" dirty="0" err="1"/>
              <a:t>growth</a:t>
            </a:r>
            <a:r>
              <a:rPr lang="ro-RO" sz="1600" dirty="0"/>
              <a:t> in </a:t>
            </a:r>
            <a:r>
              <a:rPr lang="ro-RO" sz="1600" dirty="0" err="1"/>
              <a:t>the</a:t>
            </a:r>
            <a:r>
              <a:rPr lang="ro-RO" sz="1600" dirty="0"/>
              <a:t> United </a:t>
            </a:r>
            <a:r>
              <a:rPr lang="ro-RO" sz="1600" dirty="0" err="1"/>
              <a:t>States</a:t>
            </a:r>
            <a:r>
              <a:rPr lang="ro-RO" sz="1600" dirty="0"/>
              <a:t>. </a:t>
            </a:r>
            <a:r>
              <a:rPr lang="ro-RO" sz="1600" dirty="0" err="1"/>
              <a:t>Despite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rapid </a:t>
            </a:r>
            <a:r>
              <a:rPr lang="ro-RO" sz="1600" dirty="0" err="1"/>
              <a:t>ascent</a:t>
            </a:r>
            <a:r>
              <a:rPr lang="ro-RO" sz="1600" dirty="0"/>
              <a:t>, 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prides</a:t>
            </a:r>
            <a:r>
              <a:rPr lang="ro-RO" sz="1600" dirty="0"/>
              <a:t> </a:t>
            </a:r>
            <a:r>
              <a:rPr lang="ro-RO" sz="1600" dirty="0" err="1"/>
              <a:t>itself</a:t>
            </a:r>
            <a:r>
              <a:rPr lang="ro-RO" sz="1600" dirty="0"/>
              <a:t> on </a:t>
            </a:r>
            <a:r>
              <a:rPr lang="ro-RO" sz="1600" dirty="0" err="1"/>
              <a:t>maintaining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homey</a:t>
            </a:r>
            <a:r>
              <a:rPr lang="ro-RO" sz="1600" dirty="0"/>
              <a:t> </a:t>
            </a:r>
            <a:r>
              <a:rPr lang="ro-RO" sz="1600" dirty="0" err="1"/>
              <a:t>atmosphere</a:t>
            </a:r>
            <a:r>
              <a:rPr lang="ro-RO" sz="1600" dirty="0"/>
              <a:t>, as </a:t>
            </a:r>
            <a:r>
              <a:rPr lang="ro-RO" sz="1600" dirty="0" err="1"/>
              <a:t>symbolized</a:t>
            </a:r>
            <a:r>
              <a:rPr lang="ro-RO" sz="1600" dirty="0"/>
              <a:t> </a:t>
            </a:r>
            <a:r>
              <a:rPr lang="ro-RO" sz="1600" dirty="0" err="1"/>
              <a:t>by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company </a:t>
            </a:r>
            <a:r>
              <a:rPr lang="ro-RO" sz="1600" dirty="0" err="1"/>
              <a:t>headquarters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a </a:t>
            </a:r>
            <a:r>
              <a:rPr lang="ro-RO" sz="1600" dirty="0" err="1"/>
              <a:t>farmhouse</a:t>
            </a:r>
            <a:r>
              <a:rPr lang="ro-RO" sz="1600" dirty="0"/>
              <a:t> in front of a </a:t>
            </a:r>
            <a:r>
              <a:rPr lang="ro-RO" sz="1600" dirty="0" err="1"/>
              <a:t>factory</a:t>
            </a:r>
            <a:r>
              <a:rPr lang="ro-RO" sz="1600" dirty="0"/>
              <a:t> in a rural </a:t>
            </a:r>
            <a:r>
              <a:rPr lang="ro-RO" sz="1600" dirty="0" err="1"/>
              <a:t>region</a:t>
            </a:r>
            <a:r>
              <a:rPr lang="ro-RO" sz="1600" dirty="0"/>
              <a:t> of Maine, in </a:t>
            </a:r>
            <a:r>
              <a:rPr lang="ro-RO" sz="1600" dirty="0" err="1"/>
              <a:t>the</a:t>
            </a:r>
            <a:r>
              <a:rPr lang="ro-RO" sz="1600" dirty="0"/>
              <a:t> U.S. The company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notably</a:t>
            </a:r>
            <a:r>
              <a:rPr lang="ro-RO" sz="1600" dirty="0"/>
              <a:t> “</a:t>
            </a:r>
            <a:r>
              <a:rPr lang="ro-RO" sz="1600" dirty="0" err="1"/>
              <a:t>employee</a:t>
            </a:r>
            <a:r>
              <a:rPr lang="ro-RO" sz="1600" dirty="0"/>
              <a:t> </a:t>
            </a:r>
            <a:r>
              <a:rPr lang="ro-RO" sz="1600" dirty="0" err="1"/>
              <a:t>friendly</a:t>
            </a:r>
            <a:r>
              <a:rPr lang="ro-RO" sz="1600" dirty="0"/>
              <a:t>,” </a:t>
            </a:r>
            <a:r>
              <a:rPr lang="ro-RO" sz="1600" dirty="0" err="1"/>
              <a:t>allowing</a:t>
            </a:r>
            <a:r>
              <a:rPr lang="ro-RO" sz="1600" dirty="0"/>
              <a:t>, for </a:t>
            </a:r>
            <a:r>
              <a:rPr lang="ro-RO" sz="1600" dirty="0" err="1"/>
              <a:t>instance</a:t>
            </a:r>
            <a:r>
              <a:rPr lang="ro-RO" sz="1600" dirty="0"/>
              <a:t>, </a:t>
            </a:r>
            <a:r>
              <a:rPr lang="ro-RO" sz="1600" dirty="0" err="1"/>
              <a:t>employees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use</a:t>
            </a:r>
            <a:r>
              <a:rPr lang="ro-RO" sz="1600" dirty="0"/>
              <a:t> </a:t>
            </a:r>
            <a:r>
              <a:rPr lang="ro-RO" sz="1600" dirty="0" err="1"/>
              <a:t>their</a:t>
            </a:r>
            <a:r>
              <a:rPr lang="ro-RO" sz="1600" dirty="0"/>
              <a:t> personal </a:t>
            </a:r>
            <a:r>
              <a:rPr lang="ro-RO" sz="1600" dirty="0" err="1"/>
              <a:t>computers</a:t>
            </a:r>
            <a:r>
              <a:rPr lang="ro-RO" sz="1600" dirty="0"/>
              <a:t> for </a:t>
            </a:r>
            <a:r>
              <a:rPr lang="ro-RO" sz="1600" dirty="0" err="1"/>
              <a:t>conducting</a:t>
            </a:r>
            <a:r>
              <a:rPr lang="ro-RO" sz="1600" dirty="0"/>
              <a:t> business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encouraging</a:t>
            </a:r>
            <a:r>
              <a:rPr lang="ro-RO" sz="1600" dirty="0"/>
              <a:t> </a:t>
            </a:r>
            <a:r>
              <a:rPr lang="ro-RO" sz="1600" dirty="0" err="1"/>
              <a:t>people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at </a:t>
            </a:r>
            <a:r>
              <a:rPr lang="ro-RO" sz="1600" dirty="0" err="1"/>
              <a:t>home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spend</a:t>
            </a:r>
            <a:r>
              <a:rPr lang="ro-RO" sz="1600" dirty="0"/>
              <a:t> more </a:t>
            </a:r>
            <a:r>
              <a:rPr lang="ro-RO" sz="1600" dirty="0" err="1"/>
              <a:t>time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</a:t>
            </a:r>
            <a:r>
              <a:rPr lang="ro-RO" sz="1600" dirty="0" err="1"/>
              <a:t>their</a:t>
            </a:r>
            <a:r>
              <a:rPr lang="ro-RO" sz="1600" dirty="0"/>
              <a:t> </a:t>
            </a:r>
            <a:r>
              <a:rPr lang="ro-RO" sz="1600" dirty="0" err="1"/>
              <a:t>families</a:t>
            </a:r>
            <a:r>
              <a:rPr lang="ro-RO" sz="1600" dirty="0"/>
              <a:t>. </a:t>
            </a:r>
          </a:p>
          <a:p>
            <a:r>
              <a:rPr lang="ro-RO" sz="1600" dirty="0"/>
              <a:t>As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incoming</a:t>
            </a:r>
            <a:r>
              <a:rPr lang="ro-RO" sz="1600" dirty="0"/>
              <a:t> Director of </a:t>
            </a:r>
            <a:r>
              <a:rPr lang="ro-RO" sz="1600" dirty="0" err="1"/>
              <a:t>Privacy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are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company’s</a:t>
            </a:r>
            <a:r>
              <a:rPr lang="ro-RO" sz="1600" dirty="0"/>
              <a:t> </a:t>
            </a:r>
            <a:r>
              <a:rPr lang="ro-RO" sz="1600" dirty="0" err="1"/>
              <a:t>first</a:t>
            </a:r>
            <a:r>
              <a:rPr lang="ro-RO" sz="1600" dirty="0"/>
              <a:t> </a:t>
            </a:r>
            <a:r>
              <a:rPr lang="ro-RO" sz="1600" dirty="0" err="1"/>
              <a:t>dedicated</a:t>
            </a:r>
            <a:r>
              <a:rPr lang="ro-RO" sz="1600" dirty="0"/>
              <a:t> </a:t>
            </a:r>
            <a:r>
              <a:rPr lang="ro-RO" sz="1600" dirty="0" err="1"/>
              <a:t>privacy</a:t>
            </a:r>
            <a:r>
              <a:rPr lang="ro-RO" sz="1600" dirty="0"/>
              <a:t> </a:t>
            </a:r>
            <a:r>
              <a:rPr lang="ro-RO" sz="1600" dirty="0" err="1"/>
              <a:t>professional</a:t>
            </a:r>
            <a:r>
              <a:rPr lang="ro-RO" sz="1600" dirty="0"/>
              <a:t>. </a:t>
            </a:r>
            <a:r>
              <a:rPr lang="ro-RO" sz="1600" dirty="0" err="1"/>
              <a:t>During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interview</a:t>
            </a:r>
            <a:r>
              <a:rPr lang="ro-RO" sz="1600" dirty="0"/>
              <a:t> </a:t>
            </a:r>
            <a:r>
              <a:rPr lang="ro-RO" sz="1600" dirty="0" err="1"/>
              <a:t>process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found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while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people</a:t>
            </a:r>
            <a:r>
              <a:rPr lang="ro-RO" sz="1600" dirty="0"/>
              <a:t>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talked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, </a:t>
            </a:r>
            <a:r>
              <a:rPr lang="ro-RO" sz="1600" dirty="0" err="1"/>
              <a:t>including</a:t>
            </a:r>
            <a:r>
              <a:rPr lang="ro-RO" sz="1600" dirty="0"/>
              <a:t> Shelly Holmes, CEO, </a:t>
            </a:r>
            <a:r>
              <a:rPr lang="ro-RO" sz="1600" dirty="0" err="1"/>
              <a:t>daughter</a:t>
            </a:r>
            <a:r>
              <a:rPr lang="ro-RO" sz="1600" dirty="0"/>
              <a:t> of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founder</a:t>
            </a:r>
            <a:r>
              <a:rPr lang="ro-RO" sz="1600" dirty="0"/>
              <a:t>, </a:t>
            </a:r>
            <a:r>
              <a:rPr lang="ro-RO" sz="1600" dirty="0" err="1"/>
              <a:t>and</a:t>
            </a:r>
            <a:r>
              <a:rPr lang="ro-RO" sz="1600" dirty="0"/>
              <a:t> Jim Greene, Vice </a:t>
            </a:r>
            <a:r>
              <a:rPr lang="ro-RO" sz="1600" dirty="0" err="1"/>
              <a:t>President</a:t>
            </a:r>
            <a:r>
              <a:rPr lang="ro-RO" sz="1600" dirty="0"/>
              <a:t> for </a:t>
            </a:r>
            <a:r>
              <a:rPr lang="ro-RO" sz="1600" dirty="0" err="1"/>
              <a:t>Operations</a:t>
            </a:r>
            <a:r>
              <a:rPr lang="ro-RO" sz="1600" dirty="0"/>
              <a:t>, </a:t>
            </a:r>
            <a:r>
              <a:rPr lang="ro-RO" sz="1600" dirty="0" err="1"/>
              <a:t>meant</a:t>
            </a:r>
            <a:r>
              <a:rPr lang="ro-RO" sz="1600" dirty="0"/>
              <a:t> </a:t>
            </a:r>
            <a:r>
              <a:rPr lang="ro-RO" sz="1600" dirty="0" err="1"/>
              <a:t>well</a:t>
            </a:r>
            <a:r>
              <a:rPr lang="ro-RO" sz="1600" dirty="0"/>
              <a:t>, </a:t>
            </a:r>
            <a:r>
              <a:rPr lang="ro-RO" sz="1600" dirty="0" err="1"/>
              <a:t>they</a:t>
            </a:r>
            <a:r>
              <a:rPr lang="ro-RO" sz="1600" dirty="0"/>
              <a:t> </a:t>
            </a:r>
            <a:r>
              <a:rPr lang="ro-RO" sz="1600" dirty="0" err="1"/>
              <a:t>did</a:t>
            </a:r>
            <a:r>
              <a:rPr lang="ro-RO" sz="1600" dirty="0"/>
              <a:t>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possess</a:t>
            </a:r>
            <a:r>
              <a:rPr lang="ro-RO" sz="1600" dirty="0"/>
              <a:t> a </a:t>
            </a:r>
            <a:r>
              <a:rPr lang="ro-RO" sz="1600" dirty="0" err="1"/>
              <a:t>sophisticated</a:t>
            </a:r>
            <a:r>
              <a:rPr lang="ro-RO" sz="1600" dirty="0"/>
              <a:t> </a:t>
            </a:r>
            <a:r>
              <a:rPr lang="ro-RO" sz="1600" dirty="0" err="1"/>
              <a:t>knowledge</a:t>
            </a:r>
            <a:r>
              <a:rPr lang="ro-RO" sz="1600" dirty="0"/>
              <a:t> of </a:t>
            </a:r>
            <a:r>
              <a:rPr lang="ro-RO" sz="1600" dirty="0" err="1"/>
              <a:t>privacy</a:t>
            </a:r>
            <a:r>
              <a:rPr lang="ro-RO" sz="1600" dirty="0"/>
              <a:t> </a:t>
            </a:r>
            <a:r>
              <a:rPr lang="ro-RO" sz="1600" dirty="0" err="1"/>
              <a:t>practices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regulations</a:t>
            </a:r>
            <a:r>
              <a:rPr lang="ro-RO" sz="1600" dirty="0"/>
              <a:t>,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were</a:t>
            </a:r>
            <a:r>
              <a:rPr lang="ro-RO" sz="1600" dirty="0"/>
              <a:t> </a:t>
            </a:r>
            <a:r>
              <a:rPr lang="ro-RO" sz="1600" dirty="0" err="1"/>
              <a:t>unsure</a:t>
            </a:r>
            <a:r>
              <a:rPr lang="ro-RO" sz="1600" dirty="0"/>
              <a:t> of </a:t>
            </a:r>
            <a:r>
              <a:rPr lang="ro-RO" sz="1600" dirty="0" err="1"/>
              <a:t>exactly</a:t>
            </a:r>
            <a:r>
              <a:rPr lang="ro-RO" sz="1600" dirty="0"/>
              <a:t> </a:t>
            </a:r>
            <a:r>
              <a:rPr lang="ro-RO" sz="1600" dirty="0" err="1"/>
              <a:t>where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company </a:t>
            </a:r>
            <a:r>
              <a:rPr lang="ro-RO" sz="1600" dirty="0" err="1"/>
              <a:t>stood</a:t>
            </a:r>
            <a:r>
              <a:rPr lang="ro-RO" sz="1600" dirty="0"/>
              <a:t> in </a:t>
            </a:r>
            <a:r>
              <a:rPr lang="ro-RO" sz="1600" dirty="0" err="1"/>
              <a:t>relation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compliance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security</a:t>
            </a:r>
            <a:r>
              <a:rPr lang="ro-RO" sz="1600" dirty="0"/>
              <a:t>. Jim </a:t>
            </a:r>
            <a:r>
              <a:rPr lang="ro-RO" sz="1600" dirty="0" err="1"/>
              <a:t>candidly</a:t>
            </a:r>
            <a:r>
              <a:rPr lang="ro-RO" sz="1600" dirty="0"/>
              <a:t> </a:t>
            </a:r>
            <a:r>
              <a:rPr lang="ro-RO" sz="1600" dirty="0" err="1"/>
              <a:t>admitted</a:t>
            </a:r>
            <a:r>
              <a:rPr lang="ro-RO" sz="1600" dirty="0"/>
              <a:t>, “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know</a:t>
            </a:r>
            <a:r>
              <a:rPr lang="ro-RO" sz="1600" dirty="0"/>
              <a:t> </a:t>
            </a:r>
            <a:r>
              <a:rPr lang="ro-RO" sz="1600" dirty="0" err="1"/>
              <a:t>there’s</a:t>
            </a:r>
            <a:r>
              <a:rPr lang="ro-RO" sz="1600" dirty="0"/>
              <a:t> a lot 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need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be</a:t>
            </a:r>
            <a:r>
              <a:rPr lang="ro-RO" sz="1600" dirty="0"/>
              <a:t> </a:t>
            </a:r>
            <a:r>
              <a:rPr lang="ro-RO" sz="1600" dirty="0" err="1"/>
              <a:t>thinking</a:t>
            </a:r>
            <a:r>
              <a:rPr lang="ro-RO" sz="1600" dirty="0"/>
              <a:t> </a:t>
            </a:r>
            <a:r>
              <a:rPr lang="ro-RO" sz="1600" dirty="0" err="1"/>
              <a:t>about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doing</a:t>
            </a:r>
            <a:r>
              <a:rPr lang="ro-RO" sz="1600" dirty="0"/>
              <a:t> </a:t>
            </a:r>
            <a:r>
              <a:rPr lang="ro-RO" sz="1600" dirty="0" err="1"/>
              <a:t>regarding</a:t>
            </a:r>
            <a:r>
              <a:rPr lang="ro-RO" sz="1600" dirty="0"/>
              <a:t> </a:t>
            </a:r>
            <a:r>
              <a:rPr lang="ro-RO" sz="1600" dirty="0" err="1"/>
              <a:t>privacy</a:t>
            </a:r>
            <a:r>
              <a:rPr lang="ro-RO" sz="1600" dirty="0"/>
              <a:t>, but none of </a:t>
            </a:r>
            <a:r>
              <a:rPr lang="ro-RO" sz="1600" dirty="0" err="1"/>
              <a:t>us</a:t>
            </a:r>
            <a:r>
              <a:rPr lang="ro-RO" sz="1600" dirty="0"/>
              <a:t> </a:t>
            </a:r>
            <a:r>
              <a:rPr lang="ro-RO" sz="1600" dirty="0" err="1"/>
              <a:t>know</a:t>
            </a:r>
            <a:r>
              <a:rPr lang="ro-RO" sz="1600" dirty="0"/>
              <a:t> </a:t>
            </a:r>
            <a:r>
              <a:rPr lang="ro-RO" sz="1600" dirty="0" err="1"/>
              <a:t>much</a:t>
            </a:r>
            <a:r>
              <a:rPr lang="ro-RO" sz="1600" dirty="0"/>
              <a:t> </a:t>
            </a:r>
            <a:r>
              <a:rPr lang="ro-RO" sz="1600" dirty="0" err="1"/>
              <a:t>about</a:t>
            </a:r>
            <a:r>
              <a:rPr lang="ro-RO" sz="1600" dirty="0"/>
              <a:t> it. </a:t>
            </a:r>
            <a:r>
              <a:rPr lang="ro-RO" sz="1600" dirty="0" err="1"/>
              <a:t>We’ve</a:t>
            </a:r>
            <a:r>
              <a:rPr lang="ro-RO" sz="1600" dirty="0"/>
              <a:t> put </a:t>
            </a:r>
            <a:r>
              <a:rPr lang="ro-RO" sz="1600" dirty="0" err="1"/>
              <a:t>some</a:t>
            </a:r>
            <a:r>
              <a:rPr lang="ro-RO" sz="1600" dirty="0"/>
              <a:t> </a:t>
            </a:r>
            <a:r>
              <a:rPr lang="ro-RO" sz="1600" dirty="0" err="1"/>
              <a:t>safeguards</a:t>
            </a:r>
            <a:r>
              <a:rPr lang="ro-RO" sz="1600" dirty="0"/>
              <a:t> in place, but </a:t>
            </a:r>
            <a:r>
              <a:rPr lang="ro-RO" sz="1600" dirty="0" err="1"/>
              <a:t>we’re</a:t>
            </a:r>
            <a:r>
              <a:rPr lang="ro-RO" sz="1600" dirty="0"/>
              <a:t>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even</a:t>
            </a:r>
            <a:r>
              <a:rPr lang="ro-RO" sz="1600" dirty="0"/>
              <a:t> sure </a:t>
            </a:r>
            <a:r>
              <a:rPr lang="ro-RO" sz="1600" dirty="0" err="1"/>
              <a:t>they</a:t>
            </a:r>
            <a:r>
              <a:rPr lang="ro-RO" sz="1600" dirty="0"/>
              <a:t> are </a:t>
            </a:r>
            <a:r>
              <a:rPr lang="ro-RO" sz="1600" dirty="0" err="1"/>
              <a:t>effective</a:t>
            </a:r>
            <a:r>
              <a:rPr lang="ro-RO" sz="1600" dirty="0"/>
              <a:t>. 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need</a:t>
            </a:r>
            <a:r>
              <a:rPr lang="ro-RO" sz="1600" dirty="0"/>
              <a:t> </a:t>
            </a:r>
            <a:r>
              <a:rPr lang="ro-RO" sz="1600" dirty="0" err="1"/>
              <a:t>someone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build</a:t>
            </a:r>
            <a:r>
              <a:rPr lang="ro-RO" sz="1600" dirty="0"/>
              <a:t> a </a:t>
            </a:r>
            <a:r>
              <a:rPr lang="ro-RO" sz="1600" dirty="0" err="1"/>
              <a:t>privacy</a:t>
            </a:r>
            <a:r>
              <a:rPr lang="ro-RO" sz="1600" dirty="0"/>
              <a:t> program </a:t>
            </a:r>
            <a:r>
              <a:rPr lang="ro-RO" sz="1600" dirty="0" err="1"/>
              <a:t>from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ground</a:t>
            </a:r>
            <a:r>
              <a:rPr lang="ro-RO" sz="1600" dirty="0"/>
              <a:t> </a:t>
            </a:r>
            <a:r>
              <a:rPr lang="ro-RO" sz="1600" dirty="0" err="1"/>
              <a:t>up</a:t>
            </a:r>
            <a:r>
              <a:rPr lang="ro-RO" sz="1600" dirty="0"/>
              <a:t>.” </a:t>
            </a:r>
          </a:p>
          <a:p>
            <a:r>
              <a:rPr lang="ro-RO" sz="1600" dirty="0"/>
              <a:t>The final </a:t>
            </a:r>
            <a:r>
              <a:rPr lang="ro-RO" sz="1600" dirty="0" err="1"/>
              <a:t>interview</a:t>
            </a:r>
            <a:r>
              <a:rPr lang="ro-RO" sz="1600" dirty="0"/>
              <a:t> </a:t>
            </a:r>
            <a:r>
              <a:rPr lang="ro-RO" sz="1600" dirty="0" err="1"/>
              <a:t>ended</a:t>
            </a:r>
            <a:r>
              <a:rPr lang="ro-RO" sz="1600" dirty="0"/>
              <a:t> </a:t>
            </a:r>
            <a:r>
              <a:rPr lang="ro-RO" sz="1600" dirty="0" err="1"/>
              <a:t>after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close</a:t>
            </a:r>
            <a:r>
              <a:rPr lang="ro-RO" sz="1600" dirty="0"/>
              <a:t> of business. The </a:t>
            </a:r>
            <a:r>
              <a:rPr lang="ro-RO" sz="1600" dirty="0" err="1"/>
              <a:t>cleaning</a:t>
            </a:r>
            <a:r>
              <a:rPr lang="ro-RO" sz="1600" dirty="0"/>
              <a:t> </a:t>
            </a:r>
            <a:r>
              <a:rPr lang="ro-RO" sz="1600" dirty="0" err="1"/>
              <a:t>crew</a:t>
            </a:r>
            <a:r>
              <a:rPr lang="ro-RO" sz="1600" dirty="0"/>
              <a:t> </a:t>
            </a:r>
            <a:r>
              <a:rPr lang="ro-RO" sz="1600" dirty="0" err="1"/>
              <a:t>had</a:t>
            </a:r>
            <a:r>
              <a:rPr lang="ro-RO" sz="1600" dirty="0"/>
              <a:t> </a:t>
            </a:r>
            <a:r>
              <a:rPr lang="ro-RO" sz="1600" dirty="0" err="1"/>
              <a:t>started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nightly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. As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walked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office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noticed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computers</a:t>
            </a:r>
            <a:r>
              <a:rPr lang="ro-RO" sz="1600" dirty="0"/>
              <a:t> </a:t>
            </a:r>
            <a:r>
              <a:rPr lang="ro-RO" sz="1600" dirty="0" err="1"/>
              <a:t>had</a:t>
            </a:r>
            <a:r>
              <a:rPr lang="ro-RO" sz="1600" dirty="0"/>
              <a:t> </a:t>
            </a:r>
            <a:r>
              <a:rPr lang="ro-RO" sz="1600" dirty="0" err="1"/>
              <a:t>been</a:t>
            </a:r>
            <a:r>
              <a:rPr lang="ro-RO" sz="1600" dirty="0"/>
              <a:t> left on at </a:t>
            </a:r>
            <a:r>
              <a:rPr lang="ro-RO" sz="1600" dirty="0" err="1"/>
              <a:t>employee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</a:t>
            </a:r>
            <a:r>
              <a:rPr lang="ro-RO" sz="1600" dirty="0" err="1"/>
              <a:t>stations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only</a:t>
            </a:r>
            <a:r>
              <a:rPr lang="ro-RO" sz="1600" dirty="0"/>
              <a:t> </a:t>
            </a:r>
            <a:r>
              <a:rPr lang="ro-RO" sz="1600" dirty="0" err="1"/>
              <a:t>shredder</a:t>
            </a:r>
            <a:r>
              <a:rPr lang="ro-RO" sz="1600" dirty="0"/>
              <a:t>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saw</a:t>
            </a:r>
            <a:r>
              <a:rPr lang="ro-RO" sz="1600" dirty="0"/>
              <a:t> </a:t>
            </a:r>
            <a:r>
              <a:rPr lang="ro-RO" sz="1600" dirty="0" err="1"/>
              <a:t>was</a:t>
            </a:r>
            <a:r>
              <a:rPr lang="ro-RO" sz="1600" dirty="0"/>
              <a:t> </a:t>
            </a:r>
            <a:r>
              <a:rPr lang="ro-RO" sz="1600" dirty="0" err="1"/>
              <a:t>marked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a </a:t>
            </a:r>
            <a:r>
              <a:rPr lang="ro-RO" sz="1600" dirty="0" err="1"/>
              <a:t>sign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said</a:t>
            </a:r>
            <a:r>
              <a:rPr lang="ro-RO" sz="1600" dirty="0"/>
              <a:t> “Out of </a:t>
            </a:r>
            <a:r>
              <a:rPr lang="ro-RO" sz="1600" dirty="0" err="1"/>
              <a:t>Order</a:t>
            </a:r>
            <a:r>
              <a:rPr lang="ro-RO" sz="1600" dirty="0"/>
              <a:t>. Do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Use</a:t>
            </a:r>
            <a:r>
              <a:rPr lang="ro-RO" sz="1600" dirty="0"/>
              <a:t>.” </a:t>
            </a:r>
          </a:p>
          <a:p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have</a:t>
            </a:r>
            <a:r>
              <a:rPr lang="ro-RO" sz="1600" dirty="0"/>
              <a:t> </a:t>
            </a:r>
            <a:r>
              <a:rPr lang="ro-RO" sz="1600" dirty="0" err="1"/>
              <a:t>accepted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job </a:t>
            </a:r>
            <a:r>
              <a:rPr lang="ro-RO" sz="1600" dirty="0" err="1"/>
              <a:t>offer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are </a:t>
            </a:r>
            <a:r>
              <a:rPr lang="ro-RO" sz="1600" dirty="0" err="1"/>
              <a:t>about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report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on </a:t>
            </a:r>
            <a:r>
              <a:rPr lang="ro-RO" sz="1600" dirty="0" err="1"/>
              <a:t>Monday</a:t>
            </a:r>
            <a:r>
              <a:rPr lang="ro-RO" sz="1600" dirty="0"/>
              <a:t>. </a:t>
            </a:r>
            <a:r>
              <a:rPr lang="ro-RO" sz="1600" dirty="0" err="1"/>
              <a:t>You</a:t>
            </a:r>
            <a:r>
              <a:rPr lang="ro-RO" sz="1600" dirty="0"/>
              <a:t> are </a:t>
            </a:r>
            <a:r>
              <a:rPr lang="ro-RO" sz="1600" dirty="0" err="1"/>
              <a:t>now</a:t>
            </a:r>
            <a:r>
              <a:rPr lang="ro-RO" sz="1600" dirty="0"/>
              <a:t> on a plane </a:t>
            </a:r>
            <a:r>
              <a:rPr lang="ro-RO" sz="1600" dirty="0" err="1"/>
              <a:t>headed</a:t>
            </a:r>
            <a:r>
              <a:rPr lang="ro-RO" sz="1600" dirty="0"/>
              <a:t> </a:t>
            </a:r>
            <a:r>
              <a:rPr lang="ro-RO" sz="1600" dirty="0" err="1"/>
              <a:t>toward</a:t>
            </a:r>
            <a:r>
              <a:rPr lang="ro-RO" sz="1600" dirty="0"/>
              <a:t> </a:t>
            </a:r>
            <a:r>
              <a:rPr lang="ro-RO" sz="1600" dirty="0" err="1"/>
              <a:t>your</a:t>
            </a:r>
            <a:r>
              <a:rPr lang="ro-RO" sz="1600" dirty="0"/>
              <a:t> </a:t>
            </a:r>
            <a:r>
              <a:rPr lang="ro-RO" sz="1600" dirty="0" err="1"/>
              <a:t>new</a:t>
            </a:r>
            <a:r>
              <a:rPr lang="ro-RO" sz="1600" dirty="0"/>
              <a:t> </a:t>
            </a:r>
            <a:r>
              <a:rPr lang="ro-RO" sz="1600" dirty="0" err="1"/>
              <a:t>office</a:t>
            </a:r>
            <a:r>
              <a:rPr lang="ro-RO" sz="1600" dirty="0"/>
              <a:t>, </a:t>
            </a:r>
            <a:r>
              <a:rPr lang="ro-RO" sz="1600" dirty="0" err="1"/>
              <a:t>considering</a:t>
            </a:r>
            <a:r>
              <a:rPr lang="ro-RO" sz="1600" dirty="0"/>
              <a:t> </a:t>
            </a:r>
            <a:r>
              <a:rPr lang="ro-RO" sz="1600" dirty="0" err="1"/>
              <a:t>your</a:t>
            </a:r>
            <a:r>
              <a:rPr lang="ro-RO" sz="1600" dirty="0"/>
              <a:t> </a:t>
            </a:r>
            <a:r>
              <a:rPr lang="ro-RO" sz="1600" dirty="0" err="1"/>
              <a:t>course</a:t>
            </a:r>
            <a:r>
              <a:rPr lang="ro-RO" sz="1600" dirty="0"/>
              <a:t> of </a:t>
            </a:r>
            <a:r>
              <a:rPr lang="ro-RO" sz="1600" dirty="0" err="1"/>
              <a:t>action</a:t>
            </a:r>
            <a:r>
              <a:rPr lang="ro-RO" sz="1600" dirty="0"/>
              <a:t> in </a:t>
            </a:r>
            <a:r>
              <a:rPr lang="ro-RO" sz="1600" dirty="0" err="1"/>
              <a:t>this</a:t>
            </a:r>
            <a:r>
              <a:rPr lang="ro-RO" sz="1600" dirty="0"/>
              <a:t> </a:t>
            </a:r>
            <a:r>
              <a:rPr lang="ro-RO" sz="1600" dirty="0" err="1"/>
              <a:t>position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jotting</a:t>
            </a:r>
            <a:r>
              <a:rPr lang="ro-RO" sz="1600" dirty="0"/>
              <a:t> </a:t>
            </a:r>
            <a:r>
              <a:rPr lang="ro-RO" sz="1600" dirty="0" err="1"/>
              <a:t>down</a:t>
            </a:r>
            <a:r>
              <a:rPr lang="ro-RO" sz="1600" dirty="0"/>
              <a:t> </a:t>
            </a:r>
            <a:r>
              <a:rPr lang="ro-RO" sz="1600" dirty="0" err="1"/>
              <a:t>some</a:t>
            </a:r>
            <a:r>
              <a:rPr lang="ro-RO" sz="1600" dirty="0"/>
              <a:t> notes.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do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current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of Country </a:t>
            </a:r>
            <a:r>
              <a:rPr lang="ro-RO" dirty="0" err="1"/>
              <a:t>Fresh’s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establish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baseline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analyze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framework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 data </a:t>
            </a:r>
            <a:r>
              <a:rPr lang="ro-RO" dirty="0" err="1"/>
              <a:t>inventory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measure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</a:t>
            </a:r>
            <a:r>
              <a:rPr lang="ro-RO" dirty="0" err="1"/>
              <a:t>paradigm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discover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personal data </a:t>
            </a:r>
            <a:r>
              <a:rPr lang="ro-RO" dirty="0" err="1"/>
              <a:t>resides</a:t>
            </a:r>
            <a:r>
              <a:rPr lang="ro-RO" dirty="0"/>
              <a:t> at Country </a:t>
            </a:r>
            <a:r>
              <a:rPr lang="ro-RO" dirty="0" err="1"/>
              <a:t>Fresh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Focus </a:t>
            </a:r>
            <a:r>
              <a:rPr lang="ro-RO" dirty="0" err="1"/>
              <a:t>solely</a:t>
            </a:r>
            <a:r>
              <a:rPr lang="ro-RO" dirty="0"/>
              <a:t> on </a:t>
            </a:r>
            <a:r>
              <a:rPr lang="ro-RO" dirty="0" err="1"/>
              <a:t>emerging</a:t>
            </a:r>
            <a:r>
              <a:rPr lang="ro-RO" dirty="0"/>
              <a:t> </a:t>
            </a:r>
            <a:r>
              <a:rPr lang="ro-RO" dirty="0" err="1"/>
              <a:t>technologies</a:t>
            </a:r>
            <a:r>
              <a:rPr lang="ro-RO" dirty="0"/>
              <a:t> as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present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greatest</a:t>
            </a:r>
            <a:r>
              <a:rPr lang="ro-RO" dirty="0"/>
              <a:t> </a:t>
            </a:r>
            <a:r>
              <a:rPr lang="ro-RO" dirty="0" err="1"/>
              <a:t>risks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Check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public </a:t>
            </a:r>
            <a:r>
              <a:rPr lang="ro-RO" dirty="0" err="1"/>
              <a:t>interfaces</a:t>
            </a:r>
            <a:r>
              <a:rPr lang="ro-RO" dirty="0"/>
              <a:t> for </a:t>
            </a:r>
            <a:r>
              <a:rPr lang="ro-RO" dirty="0" err="1"/>
              <a:t>breaches</a:t>
            </a:r>
            <a:r>
              <a:rPr lang="ro-RO" dirty="0"/>
              <a:t> of personal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 data </a:t>
            </a:r>
            <a:r>
              <a:rPr lang="ro-RO" dirty="0" err="1"/>
              <a:t>inventory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 data </a:t>
            </a:r>
            <a:r>
              <a:rPr lang="ro-RO" dirty="0" err="1"/>
              <a:t>flows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Interview</a:t>
            </a:r>
            <a:r>
              <a:rPr lang="ro-RO" dirty="0"/>
              <a:t> </a:t>
            </a: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department</a:t>
            </a:r>
            <a:r>
              <a:rPr lang="ro-RO" dirty="0"/>
              <a:t> </a:t>
            </a:r>
            <a:r>
              <a:rPr lang="ro-RO" dirty="0" err="1"/>
              <a:t>head</a:t>
            </a:r>
            <a:r>
              <a:rPr lang="ro-RO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You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a master plan or </a:t>
            </a:r>
            <a:r>
              <a:rPr lang="ro-RO" sz="2400" dirty="0" err="1"/>
              <a:t>roadmap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guide</a:t>
            </a:r>
            <a:r>
              <a:rPr lang="ro-RO" sz="2400" dirty="0"/>
              <a:t> </a:t>
            </a:r>
            <a:r>
              <a:rPr lang="ro-RO" sz="2400" dirty="0" err="1"/>
              <a:t>your</a:t>
            </a:r>
            <a:r>
              <a:rPr lang="ro-RO" sz="2400" dirty="0"/>
              <a:t> </a:t>
            </a:r>
            <a:r>
              <a:rPr lang="ro-RO" sz="2400" dirty="0" err="1"/>
              <a:t>choices</a:t>
            </a:r>
            <a:r>
              <a:rPr lang="ro-RO" sz="2400" dirty="0"/>
              <a:t> in </a:t>
            </a:r>
            <a:r>
              <a:rPr lang="ro-RO" sz="2400" dirty="0" err="1"/>
              <a:t>developing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refining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Country </a:t>
            </a:r>
            <a:r>
              <a:rPr lang="ro-RO" sz="2400" dirty="0" err="1"/>
              <a:t>Fresh’s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Adopt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 </a:t>
            </a:r>
            <a:r>
              <a:rPr lang="ro-RO" sz="2400" dirty="0" err="1"/>
              <a:t>mission</a:t>
            </a:r>
            <a:r>
              <a:rPr lang="ro-RO" sz="2400" dirty="0"/>
              <a:t> </a:t>
            </a:r>
            <a:r>
              <a:rPr lang="ro-RO" sz="2400" dirty="0" err="1"/>
              <a:t>statement</a:t>
            </a:r>
            <a:r>
              <a:rPr lang="ro-RO" sz="2400" dirty="0"/>
              <a:t> as a </a:t>
            </a:r>
            <a:r>
              <a:rPr lang="ro-RO" sz="2400" dirty="0" err="1"/>
              <a:t>guide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specific </a:t>
            </a:r>
            <a:r>
              <a:rPr lang="ro-RO" sz="2400" dirty="0" err="1"/>
              <a:t>actions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Modify</a:t>
            </a:r>
            <a:r>
              <a:rPr lang="ro-RO" sz="2400" dirty="0"/>
              <a:t> </a:t>
            </a:r>
            <a:r>
              <a:rPr lang="ro-RO" sz="2400" dirty="0" err="1"/>
              <a:t>industry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practices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fit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needs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Perform</a:t>
            </a:r>
            <a:r>
              <a:rPr lang="ro-RO" sz="2400" dirty="0"/>
              <a:t> a </a:t>
            </a:r>
            <a:r>
              <a:rPr lang="ro-RO" sz="2400" dirty="0" err="1"/>
              <a:t>mapping</a:t>
            </a:r>
            <a:r>
              <a:rPr lang="ro-RO" sz="2400" dirty="0"/>
              <a:t> </a:t>
            </a:r>
            <a:r>
              <a:rPr lang="ro-RO" sz="2400" dirty="0" err="1"/>
              <a:t>exercise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reveals</a:t>
            </a:r>
            <a:r>
              <a:rPr lang="ro-RO" sz="2400" dirty="0"/>
              <a:t> </a:t>
            </a:r>
            <a:r>
              <a:rPr lang="ro-RO" sz="2400" dirty="0" err="1"/>
              <a:t>where</a:t>
            </a:r>
            <a:r>
              <a:rPr lang="ro-RO" sz="2400" dirty="0"/>
              <a:t> personal data </a:t>
            </a:r>
            <a:r>
              <a:rPr lang="ro-RO" sz="2400" dirty="0" err="1"/>
              <a:t>resides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</a:t>
            </a:r>
            <a:r>
              <a:rPr lang="ro-RO" sz="2400" dirty="0"/>
              <a:t> an </a:t>
            </a:r>
            <a:r>
              <a:rPr lang="ro-RO" sz="2400" dirty="0" err="1"/>
              <a:t>overarching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 </a:t>
            </a:r>
            <a:r>
              <a:rPr lang="ro-RO" sz="2400" dirty="0" err="1"/>
              <a:t>framework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step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help</a:t>
            </a:r>
            <a:r>
              <a:rPr lang="ro-RO" sz="2400" dirty="0"/>
              <a:t> </a:t>
            </a:r>
            <a:r>
              <a:rPr lang="ro-RO" sz="2400" dirty="0" err="1"/>
              <a:t>you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identify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specific </a:t>
            </a:r>
            <a:r>
              <a:rPr lang="ro-RO" sz="2400" dirty="0" err="1"/>
              <a:t>needs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objectives</a:t>
            </a:r>
            <a:r>
              <a:rPr lang="ro-RO" sz="2400" dirty="0"/>
              <a:t> of Country </a:t>
            </a:r>
            <a:r>
              <a:rPr lang="ro-RO" sz="2400" dirty="0" err="1"/>
              <a:t>Fresh</a:t>
            </a:r>
            <a:r>
              <a:rPr lang="ro-RO" sz="2400" dirty="0"/>
              <a:t> </a:t>
            </a:r>
            <a:r>
              <a:rPr lang="ro-RO" sz="2400" dirty="0" err="1"/>
              <a:t>regarding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enlistment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champion</a:t>
            </a:r>
            <a:r>
              <a:rPr lang="ro-RO" sz="2400" dirty="0"/>
              <a:t> familiar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review</a:t>
            </a:r>
            <a:r>
              <a:rPr lang="ro-RO" sz="2400" dirty="0"/>
              <a:t> of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laws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standards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development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business case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physical</a:t>
            </a:r>
            <a:r>
              <a:rPr lang="ro-RO" sz="2400" dirty="0"/>
              <a:t> audit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facility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analyzing</a:t>
            </a:r>
            <a:r>
              <a:rPr lang="ro-RO" dirty="0"/>
              <a:t> Country </a:t>
            </a:r>
            <a:r>
              <a:rPr lang="ro-RO" dirty="0" err="1"/>
              <a:t>Fresh’s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program,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are informal </a:t>
            </a:r>
            <a:r>
              <a:rPr lang="ro-RO" dirty="0" err="1"/>
              <a:t>and</a:t>
            </a:r>
            <a:r>
              <a:rPr lang="ro-RO" dirty="0"/>
              <a:t> incomplete.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stage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represent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AICPA/CICA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Maturity</a:t>
            </a:r>
            <a:r>
              <a:rPr lang="ro-RO" dirty="0"/>
              <a:t> Model?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early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ad </a:t>
            </a:r>
            <a:r>
              <a:rPr lang="ro-RO" dirty="0" err="1"/>
              <a:t>hoc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non-</a:t>
            </a:r>
            <a:r>
              <a:rPr lang="ro-RO" dirty="0" err="1"/>
              <a:t>repeatable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pre-program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at Country </a:t>
            </a:r>
            <a:r>
              <a:rPr lang="ro-RO" dirty="0" err="1"/>
              <a:t>Fresh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trained</a:t>
            </a:r>
            <a:r>
              <a:rPr lang="ro-RO" dirty="0"/>
              <a:t> on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protection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members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team </a:t>
            </a:r>
            <a:r>
              <a:rPr lang="ro-RO" dirty="0" err="1"/>
              <a:t>exclusively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sufficient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department</a:t>
            </a:r>
            <a:r>
              <a:rPr lang="ro-RO" dirty="0"/>
              <a:t> </a:t>
            </a:r>
            <a:r>
              <a:rPr lang="ro-RO" dirty="0" err="1"/>
              <a:t>heads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supervisors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train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personnel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hires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as </a:t>
            </a:r>
            <a:r>
              <a:rPr lang="ro-RO" dirty="0" err="1"/>
              <a:t>experienced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familiar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personnel</a:t>
            </a:r>
            <a:r>
              <a:rPr lang="ro-RO" dirty="0"/>
              <a:t> in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departments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contact </a:t>
            </a:r>
            <a:r>
              <a:rPr lang="ro-RO" dirty="0" err="1"/>
              <a:t>with</a:t>
            </a:r>
            <a:r>
              <a:rPr lang="ro-RO" dirty="0"/>
              <a:t> personal data </a:t>
            </a:r>
          </a:p>
        </p:txBody>
      </p:sp>
    </p:spTree>
    <p:extLst>
      <p:ext uri="{BB962C8B-B14F-4D97-AF65-F5344CB8AC3E}">
        <p14:creationId xmlns:p14="http://schemas.microsoft.com/office/powerpoint/2010/main" val="283151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17CF48-C212-459E-974D-698325FE68C5}"/>
</file>

<file path=customXml/itemProps2.xml><?xml version="1.0" encoding="utf-8"?>
<ds:datastoreItem xmlns:ds="http://schemas.openxmlformats.org/officeDocument/2006/customXml" ds:itemID="{9710F049-A5AE-44B7-9B39-FB3BAA6A9AEF}"/>
</file>

<file path=customXml/itemProps3.xml><?xml version="1.0" encoding="utf-8"?>
<ds:datastoreItem xmlns:ds="http://schemas.openxmlformats.org/officeDocument/2006/customXml" ds:itemID="{1F32F59E-3ED8-4B3F-9EC8-DF9CB461A4F7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766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CIPM case studies part 2</vt:lpstr>
      <vt:lpstr>Case study for the following 6 qs:</vt:lpstr>
      <vt:lpstr>Question 6:</vt:lpstr>
      <vt:lpstr>Question 7:</vt:lpstr>
      <vt:lpstr>Question 8:</vt:lpstr>
      <vt:lpstr>Question 9:</vt:lpstr>
      <vt:lpstr>Question 10:</vt:lpstr>
      <vt:lpstr>Question 11: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157</cp:revision>
  <dcterms:created xsi:type="dcterms:W3CDTF">2018-04-11T17:55:21Z</dcterms:created>
  <dcterms:modified xsi:type="dcterms:W3CDTF">2018-09-29T13:42:39Z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