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33.xml" ContentType="application/vnd.openxmlformats-officedocument.presentationml.tags+xml"/>
  <Override PartName="/ppt/tags/tag359.xml" ContentType="application/vnd.openxmlformats-officedocument.presentationml.tags+xml"/>
  <Override PartName="/ppt/tags/tag358.xml" ContentType="application/vnd.openxmlformats-officedocument.presentationml.tags+xml"/>
  <Override PartName="/ppt/tags/tag357.xml" ContentType="application/vnd.openxmlformats-officedocument.presentationml.tags+xml"/>
  <Override PartName="/ppt/tags/tag356.xml" ContentType="application/vnd.openxmlformats-officedocument.presentationml.tags+xml"/>
  <Override PartName="/ppt/tags/tag355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7.xml" ContentType="application/vnd.openxmlformats-officedocument.presentationml.tags+xml"/>
  <Override PartName="/ppt/tags/tag366.xml" ContentType="application/vnd.openxmlformats-officedocument.presentationml.tags+xml"/>
  <Override PartName="/ppt/tags/tag365.xml" ContentType="application/vnd.openxmlformats-officedocument.presentationml.tags+xml"/>
  <Override PartName="/ppt/tags/tag364.xml" ContentType="application/vnd.openxmlformats-officedocument.presentationml.tags+xml"/>
  <Override PartName="/ppt/tags/tag363.xml" ContentType="application/vnd.openxmlformats-officedocument.presentationml.tags+xml"/>
  <Override PartName="/ppt/tags/tag354.xml" ContentType="application/vnd.openxmlformats-officedocument.presentationml.tags+xml"/>
  <Override PartName="/ppt/tags/tag353.xml" ContentType="application/vnd.openxmlformats-officedocument.presentationml.tags+xml"/>
  <Override PartName="/ppt/tags/tag352.xml" ContentType="application/vnd.openxmlformats-officedocument.presentationml.tags+xml"/>
  <Override PartName="/ppt/tags/tag344.xml" ContentType="application/vnd.openxmlformats-officedocument.presentationml.tags+xml"/>
  <Override PartName="/ppt/tags/tag343.xml" ContentType="application/vnd.openxmlformats-officedocument.presentationml.tags+xml"/>
  <Override PartName="/ppt/tags/tag342.xml" ContentType="application/vnd.openxmlformats-officedocument.presentationml.tags+xml"/>
  <Override PartName="/ppt/tags/tag341.xml" ContentType="application/vnd.openxmlformats-officedocument.presentationml.tags+xml"/>
  <Override PartName="/ppt/tags/tag340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9.xml" ContentType="application/vnd.openxmlformats-officedocument.presentationml.tags+xml"/>
  <Override PartName="/ppt/tags/tag348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90.xml" ContentType="application/vnd.openxmlformats-officedocument.presentationml.tags+xml"/>
  <Override PartName="/ppt/tags/tag389.xml" ContentType="application/vnd.openxmlformats-officedocument.presentationml.tags+xml"/>
  <Override PartName="/ppt/tags/tag388.xml" ContentType="application/vnd.openxmlformats-officedocument.presentationml.tags+xml"/>
  <Override PartName="/ppt/tags/tag387.xml" ContentType="application/vnd.openxmlformats-officedocument.presentationml.tags+xml"/>
  <Override PartName="/ppt/tags/tag386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8.xml" ContentType="application/vnd.openxmlformats-officedocument.presentationml.tags+xml"/>
  <Override PartName="/ppt/tags/tag397.xml" ContentType="application/vnd.openxmlformats-officedocument.presentationml.tags+xml"/>
  <Override PartName="/ppt/tags/tag396.xml" ContentType="application/vnd.openxmlformats-officedocument.presentationml.tags+xml"/>
  <Override PartName="/ppt/tags/tag395.xml" ContentType="application/vnd.openxmlformats-officedocument.presentationml.tags+xml"/>
  <Override PartName="/ppt/tags/tag394.xml" ContentType="application/vnd.openxmlformats-officedocument.presentationml.tags+xml"/>
  <Override PartName="/ppt/tags/tag385.xml" ContentType="application/vnd.openxmlformats-officedocument.presentationml.tags+xml"/>
  <Override PartName="/ppt/tags/tag384.xml" ContentType="application/vnd.openxmlformats-officedocument.presentationml.tags+xml"/>
  <Override PartName="/ppt/tags/tag383.xml" ContentType="application/vnd.openxmlformats-officedocument.presentationml.tags+xml"/>
  <Override PartName="/ppt/tags/tag375.xml" ContentType="application/vnd.openxmlformats-officedocument.presentationml.tags+xml"/>
  <Override PartName="/ppt/tags/tag374.xml" ContentType="application/vnd.openxmlformats-officedocument.presentationml.tags+xml"/>
  <Override PartName="/ppt/tags/tag373.xml" ContentType="application/vnd.openxmlformats-officedocument.presentationml.tags+xml"/>
  <Override PartName="/ppt/tags/tag372.xml" ContentType="application/vnd.openxmlformats-officedocument.presentationml.tags+xml"/>
  <Override PartName="/ppt/tags/tag371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80.xml" ContentType="application/vnd.openxmlformats-officedocument.presentationml.tags+xml"/>
  <Override PartName="/ppt/tags/tag379.xml" ContentType="application/vnd.openxmlformats-officedocument.presentationml.tags+xml"/>
  <Override PartName="/ppt/tags/tag339.xml" ContentType="application/vnd.openxmlformats-officedocument.presentationml.tags+xml"/>
  <Override PartName="/ppt/tags/tag338.xml" ContentType="application/vnd.openxmlformats-officedocument.presentationml.tags+xml"/>
  <Override PartName="/ppt/tags/tag337.xml" ContentType="application/vnd.openxmlformats-officedocument.presentationml.tags+xml"/>
  <Override PartName="/ppt/tags/tag298.xml" ContentType="application/vnd.openxmlformats-officedocument.presentationml.tags+xml"/>
  <Override PartName="/ppt/tags/tag297.xml" ContentType="application/vnd.openxmlformats-officedocument.presentationml.tags+xml"/>
  <Override PartName="/ppt/tags/tag296.xml" ContentType="application/vnd.openxmlformats-officedocument.presentationml.tags+xml"/>
  <Override PartName="/ppt/tags/tag295.xml" ContentType="application/vnd.openxmlformats-officedocument.presentationml.tags+xml"/>
  <Override PartName="/ppt/tags/tag294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6.xml" ContentType="application/vnd.openxmlformats-officedocument.presentationml.tags+xml"/>
  <Override PartName="/ppt/tags/tag305.xml" ContentType="application/vnd.openxmlformats-officedocument.presentationml.tags+xml"/>
  <Override PartName="/ppt/tags/tag304.xml" ContentType="application/vnd.openxmlformats-officedocument.presentationml.tags+xml"/>
  <Override PartName="/ppt/tags/tag303.xml" ContentType="application/vnd.openxmlformats-officedocument.presentationml.tags+xml"/>
  <Override PartName="/ppt/tags/tag302.xml" ContentType="application/vnd.openxmlformats-officedocument.presentationml.tags+xml"/>
  <Override PartName="/ppt/tags/tag293.xml" ContentType="application/vnd.openxmlformats-officedocument.presentationml.tags+xml"/>
  <Override PartName="/ppt/tags/tag292.xml" ContentType="application/vnd.openxmlformats-officedocument.presentationml.tags+xml"/>
  <Override PartName="/ppt/tags/tag291.xml" ContentType="application/vnd.openxmlformats-officedocument.presentationml.tags+xml"/>
  <Override PartName="/ppt/tags/tag283.xml" ContentType="application/vnd.openxmlformats-officedocument.presentationml.tags+xml"/>
  <Override PartName="/ppt/tags/tag282.xml" ContentType="application/vnd.openxmlformats-officedocument.presentationml.tags+xml"/>
  <Override PartName="/ppt/tags/tag281.xml" ContentType="application/vnd.openxmlformats-officedocument.presentationml.tags+xml"/>
  <Override PartName="/ppt/tags/tag280.xml" ContentType="application/vnd.openxmlformats-officedocument.presentationml.tags+xml"/>
  <Override PartName="/ppt/tags/tag279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8.xml" ContentType="application/vnd.openxmlformats-officedocument.presentationml.tags+xml"/>
  <Override PartName="/ppt/tags/tag287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29.xml" ContentType="application/vnd.openxmlformats-officedocument.presentationml.tags+xml"/>
  <Override PartName="/ppt/tags/tag328.xml" ContentType="application/vnd.openxmlformats-officedocument.presentationml.tags+xml"/>
  <Override PartName="/ppt/tags/tag327.xml" ContentType="application/vnd.openxmlformats-officedocument.presentationml.tags+xml"/>
  <Override PartName="/ppt/tags/tag326.xml" ContentType="application/vnd.openxmlformats-officedocument.presentationml.tags+xml"/>
  <Override PartName="/ppt/tags/tag325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324.xml" ContentType="application/vnd.openxmlformats-officedocument.presentationml.tags+xml"/>
  <Override PartName="/ppt/tags/tag323.xml" ContentType="application/vnd.openxmlformats-officedocument.presentationml.tags+xml"/>
  <Override PartName="/ppt/tags/tag322.xml" ContentType="application/vnd.openxmlformats-officedocument.presentationml.tags+xml"/>
  <Override PartName="/ppt/tags/tag314.xml" ContentType="application/vnd.openxmlformats-officedocument.presentationml.tags+xml"/>
  <Override PartName="/ppt/tags/tag313.xml" ContentType="application/vnd.openxmlformats-officedocument.presentationml.tags+xml"/>
  <Override PartName="/ppt/tags/tag312.xml" ContentType="application/vnd.openxmlformats-officedocument.presentationml.tags+xml"/>
  <Override PartName="/ppt/tags/tag311.xml" ContentType="application/vnd.openxmlformats-officedocument.presentationml.tags+xml"/>
  <Override PartName="/ppt/tags/tag310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82.xml" ContentType="application/vnd.openxmlformats-officedocument.presentationml.tags+xml"/>
  <Override PartName="/ppt/tags/tag481.xml" ContentType="application/vnd.openxmlformats-officedocument.presentationml.tags+xml"/>
  <Override PartName="/ppt/tags/tag480.xml" ContentType="application/vnd.openxmlformats-officedocument.presentationml.tags+xml"/>
  <Override PartName="/ppt/tags/tag479.xml" ContentType="application/vnd.openxmlformats-officedocument.presentationml.tags+xml"/>
  <Override PartName="/ppt/tags/tag478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30.xml" ContentType="application/vnd.openxmlformats-officedocument.presentationml.tags+xml"/>
  <Override PartName="/ppt/tags/tag488.xml" ContentType="application/vnd.openxmlformats-officedocument.presentationml.tags+xml"/>
  <Override PartName="/ppt/tags/tag487.xml" ContentType="application/vnd.openxmlformats-officedocument.presentationml.tags+xml"/>
  <Override PartName="/ppt/tags/tag31.xml" ContentType="application/vnd.openxmlformats-officedocument.presentationml.tags+xml"/>
  <Override PartName="/ppt/tags/tag486.xml" ContentType="application/vnd.openxmlformats-officedocument.presentationml.tags+xml"/>
  <Override PartName="/ppt/tags/tag477.xml" ContentType="application/vnd.openxmlformats-officedocument.presentationml.tags+xml"/>
  <Override PartName="/ppt/tags/tag476.xml" ContentType="application/vnd.openxmlformats-officedocument.presentationml.tags+xml"/>
  <Override PartName="/ppt/tags/tag475.xml" ContentType="application/vnd.openxmlformats-officedocument.presentationml.tags+xml"/>
  <Override PartName="/ppt/tags/tag467.xml" ContentType="application/vnd.openxmlformats-officedocument.presentationml.tags+xml"/>
  <Override PartName="/ppt/tags/tag466.xml" ContentType="application/vnd.openxmlformats-officedocument.presentationml.tags+xml"/>
  <Override PartName="/ppt/tags/tag465.xml" ContentType="application/vnd.openxmlformats-officedocument.presentationml.tags+xml"/>
  <Override PartName="/ppt/tags/tag464.xml" ContentType="application/vnd.openxmlformats-officedocument.presentationml.tags+xml"/>
  <Override PartName="/ppt/tags/tag463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72.xml" ContentType="application/vnd.openxmlformats-officedocument.presentationml.tags+xml"/>
  <Override PartName="/ppt/tags/tag471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62.xml" ContentType="application/vnd.openxmlformats-officedocument.presentationml.tags+xml"/>
  <Override PartName="/ppt/tags/tag461.xml" ContentType="application/vnd.openxmlformats-officedocument.presentationml.tags+xml"/>
  <Override PartName="/ppt/tags/tag460.xml" ContentType="application/vnd.openxmlformats-officedocument.presentationml.tags+xml"/>
  <Override PartName="/ppt/tags/tag421.xml" ContentType="application/vnd.openxmlformats-officedocument.presentationml.tags+xml"/>
  <Override PartName="/ppt/tags/tag420.xml" ContentType="application/vnd.openxmlformats-officedocument.presentationml.tags+xml"/>
  <Override PartName="/ppt/tags/tag419.xml" ContentType="application/vnd.openxmlformats-officedocument.presentationml.tags+xml"/>
  <Override PartName="/ppt/tags/tag418.xml" ContentType="application/vnd.openxmlformats-officedocument.presentationml.tags+xml"/>
  <Override PartName="/ppt/tags/tag417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9.xml" ContentType="application/vnd.openxmlformats-officedocument.presentationml.tags+xml"/>
  <Override PartName="/ppt/tags/tag428.xml" ContentType="application/vnd.openxmlformats-officedocument.presentationml.tags+xml"/>
  <Override PartName="/ppt/tags/tag427.xml" ContentType="application/vnd.openxmlformats-officedocument.presentationml.tags+xml"/>
  <Override PartName="/ppt/tags/tag426.xml" ContentType="application/vnd.openxmlformats-officedocument.presentationml.tags+xml"/>
  <Override PartName="/ppt/tags/tag425.xml" ContentType="application/vnd.openxmlformats-officedocument.presentationml.tags+xml"/>
  <Override PartName="/ppt/tags/tag416.xml" ContentType="application/vnd.openxmlformats-officedocument.presentationml.tags+xml"/>
  <Override PartName="/ppt/tags/tag415.xml" ContentType="application/vnd.openxmlformats-officedocument.presentationml.tags+xml"/>
  <Override PartName="/ppt/tags/tag414.xml" ContentType="application/vnd.openxmlformats-officedocument.presentationml.tags+xml"/>
  <Override PartName="/ppt/tags/tag406.xml" ContentType="application/vnd.openxmlformats-officedocument.presentationml.tags+xml"/>
  <Override PartName="/ppt/tags/tag405.xml" ContentType="application/vnd.openxmlformats-officedocument.presentationml.tags+xml"/>
  <Override PartName="/ppt/tags/tag404.xml" ContentType="application/vnd.openxmlformats-officedocument.presentationml.tags+xml"/>
  <Override PartName="/ppt/tags/tag403.xml" ContentType="application/vnd.openxmlformats-officedocument.presentationml.tags+xml"/>
  <Override PartName="/ppt/tags/tag402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11.xml" ContentType="application/vnd.openxmlformats-officedocument.presentationml.tags+xml"/>
  <Override PartName="/ppt/tags/tag410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52.xml" ContentType="application/vnd.openxmlformats-officedocument.presentationml.tags+xml"/>
  <Override PartName="/ppt/tags/tag451.xml" ContentType="application/vnd.openxmlformats-officedocument.presentationml.tags+xml"/>
  <Override PartName="/ppt/tags/tag450.xml" ContentType="application/vnd.openxmlformats-officedocument.presentationml.tags+xml"/>
  <Override PartName="/ppt/tags/tag449.xml" ContentType="application/vnd.openxmlformats-officedocument.presentationml.tags+xml"/>
  <Override PartName="/ppt/tags/tag448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447.xml" ContentType="application/vnd.openxmlformats-officedocument.presentationml.tags+xml"/>
  <Override PartName="/ppt/tags/tag446.xml" ContentType="application/vnd.openxmlformats-officedocument.presentationml.tags+xml"/>
  <Override PartName="/ppt/tags/tag445.xml" ContentType="application/vnd.openxmlformats-officedocument.presentationml.tags+xml"/>
  <Override PartName="/ppt/tags/tag437.xml" ContentType="application/vnd.openxmlformats-officedocument.presentationml.tags+xml"/>
  <Override PartName="/ppt/tags/tag436.xml" ContentType="application/vnd.openxmlformats-officedocument.presentationml.tags+xml"/>
  <Override PartName="/ppt/tags/tag435.xml" ContentType="application/vnd.openxmlformats-officedocument.presentationml.tags+xml"/>
  <Override PartName="/ppt/tags/tag434.xml" ContentType="application/vnd.openxmlformats-officedocument.presentationml.tags+xml"/>
  <Override PartName="/ppt/tags/tag433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42.xml" ContentType="application/vnd.openxmlformats-officedocument.presentationml.tags+xml"/>
  <Override PartName="/ppt/tags/tag441.xml" ContentType="application/vnd.openxmlformats-officedocument.presentationml.tags+xml"/>
  <Override PartName="/ppt/tags/tag278.xml" ContentType="application/vnd.openxmlformats-officedocument.presentationml.tags+xml"/>
  <Override PartName="/ppt/tags/tag277.xml" ContentType="application/vnd.openxmlformats-officedocument.presentationml.tags+xml"/>
  <Override PartName="/ppt/tags/tag276.xml" ContentType="application/vnd.openxmlformats-officedocument.presentationml.tags+xml"/>
  <Override PartName="/ppt/tags/tag114.xml" ContentType="application/vnd.openxmlformats-officedocument.presentationml.tags+xml"/>
  <Override PartName="/ppt/tags/tag113.xml" ContentType="application/vnd.openxmlformats-officedocument.presentationml.tags+xml"/>
  <Override PartName="/ppt/tags/tag112.xml" ContentType="application/vnd.openxmlformats-officedocument.presentationml.tags+xml"/>
  <Override PartName="/ppt/tags/tag111.xml" ContentType="application/vnd.openxmlformats-officedocument.presentationml.tags+xml"/>
  <Override PartName="/ppt/tags/tag110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0.xml" ContentType="application/vnd.openxmlformats-officedocument.presentationml.tags+xml"/>
  <Override PartName="/ppt/tags/tag119.xml" ContentType="application/vnd.openxmlformats-officedocument.presentationml.tags+xml"/>
  <Override PartName="/ppt/tags/tag118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96.xml" ContentType="application/vnd.openxmlformats-officedocument.presentationml.tags+xml"/>
  <Override PartName="/ppt/tags/tag95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45.xml" ContentType="application/vnd.openxmlformats-officedocument.presentationml.tags+xml"/>
  <Override PartName="/ppt/tags/tag144.xml" ContentType="application/vnd.openxmlformats-officedocument.presentationml.tags+xml"/>
  <Override PartName="/ppt/tags/tag143.xml" ContentType="application/vnd.openxmlformats-officedocument.presentationml.tags+xml"/>
  <Override PartName="/ppt/tags/tag142.xml" ContentType="application/vnd.openxmlformats-officedocument.presentationml.tags+xml"/>
  <Override PartName="/ppt/tags/tag141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tags/tag151.xml" ContentType="application/vnd.openxmlformats-officedocument.presentationml.tags+xml"/>
  <Override PartName="/ppt/tags/tag150.xml" ContentType="application/vnd.openxmlformats-officedocument.presentationml.tags+xml"/>
  <Override PartName="/ppt/tags/tag149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130.xml" ContentType="application/vnd.openxmlformats-officedocument.presentationml.tags+xml"/>
  <Override PartName="/ppt/tags/tag129.xml" ContentType="application/vnd.openxmlformats-officedocument.presentationml.tags+xml"/>
  <Override PartName="/ppt/tags/tag128.xml" ContentType="application/vnd.openxmlformats-officedocument.presentationml.tags+xml"/>
  <Override PartName="/ppt/tags/tag127.xml" ContentType="application/vnd.openxmlformats-officedocument.presentationml.tags+xml"/>
  <Override PartName="/ppt/tags/tag126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237.xml" ContentType="application/vnd.openxmlformats-officedocument.presentationml.tags+xml"/>
  <Override PartName="/ppt/tags/tag236.xml" ContentType="application/vnd.openxmlformats-officedocument.presentationml.tags+xml"/>
  <Override PartName="/ppt/tags/tag235.xml" ContentType="application/vnd.openxmlformats-officedocument.presentationml.tags+xml"/>
  <Override PartName="/ppt/tags/tag234.xml" ContentType="application/vnd.openxmlformats-officedocument.presentationml.tags+xml"/>
  <Override PartName="/ppt/tags/tag233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5.xml" ContentType="application/vnd.openxmlformats-officedocument.presentationml.tags+xml"/>
  <Override PartName="/ppt/tags/tag244.xml" ContentType="application/vnd.openxmlformats-officedocument.presentationml.tags+xml"/>
  <Override PartName="/ppt/tags/tag243.xml" ContentType="application/vnd.openxmlformats-officedocument.presentationml.tags+xml"/>
  <Override PartName="/ppt/tags/tag242.xml" ContentType="application/vnd.openxmlformats-officedocument.presentationml.tags+xml"/>
  <Override PartName="/ppt/tags/tag241.xml" ContentType="application/vnd.openxmlformats-officedocument.presentationml.tags+xml"/>
  <Override PartName="/ppt/tags/tag232.xml" ContentType="application/vnd.openxmlformats-officedocument.presentationml.tags+xml"/>
  <Override PartName="/ppt/tags/tag231.xml" ContentType="application/vnd.openxmlformats-officedocument.presentationml.tags+xml"/>
  <Override PartName="/ppt/tags/tag230.xml" ContentType="application/vnd.openxmlformats-officedocument.presentationml.tags+xml"/>
  <Override PartName="/ppt/tags/tag222.xml" ContentType="application/vnd.openxmlformats-officedocument.presentationml.tags+xml"/>
  <Override PartName="/ppt/tags/tag221.xml" ContentType="application/vnd.openxmlformats-officedocument.presentationml.tags+xml"/>
  <Override PartName="/ppt/tags/tag220.xml" ContentType="application/vnd.openxmlformats-officedocument.presentationml.tags+xml"/>
  <Override PartName="/ppt/tags/tag219.xml" ContentType="application/vnd.openxmlformats-officedocument.presentationml.tags+xml"/>
  <Override PartName="/ppt/tags/tag218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68.xml" ContentType="application/vnd.openxmlformats-officedocument.presentationml.tags+xml"/>
  <Override PartName="/ppt/tags/tag267.xml" ContentType="application/vnd.openxmlformats-officedocument.presentationml.tags+xml"/>
  <Override PartName="/ppt/tags/tag266.xml" ContentType="application/vnd.openxmlformats-officedocument.presentationml.tags+xml"/>
  <Override PartName="/ppt/tags/tag265.xml" ContentType="application/vnd.openxmlformats-officedocument.presentationml.tags+xml"/>
  <Override PartName="/ppt/tags/tag264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273.xml" ContentType="application/vnd.openxmlformats-officedocument.presentationml.tags+xml"/>
  <Override PartName="/ppt/tags/tag272.xml" ContentType="application/vnd.openxmlformats-officedocument.presentationml.tags+xml"/>
  <Override PartName="/ppt/tags/tag263.xml" ContentType="application/vnd.openxmlformats-officedocument.presentationml.tags+xml"/>
  <Override PartName="/ppt/tags/tag262.xml" ContentType="application/vnd.openxmlformats-officedocument.presentationml.tags+xml"/>
  <Override PartName="/ppt/tags/tag261.xml" ContentType="application/vnd.openxmlformats-officedocument.presentationml.tags+xml"/>
  <Override PartName="/ppt/tags/tag253.xml" ContentType="application/vnd.openxmlformats-officedocument.presentationml.tags+xml"/>
  <Override PartName="/ppt/tags/tag252.xml" ContentType="application/vnd.openxmlformats-officedocument.presentationml.tags+xml"/>
  <Override PartName="/ppt/tags/tag251.xml" ContentType="application/vnd.openxmlformats-officedocument.presentationml.tags+xml"/>
  <Override PartName="/ppt/tags/tag250.xml" ContentType="application/vnd.openxmlformats-officedocument.presentationml.tags+xml"/>
  <Override PartName="/ppt/tags/tag249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58.xml" ContentType="application/vnd.openxmlformats-officedocument.presentationml.tags+xml"/>
  <Override PartName="/ppt/tags/tag257.xml" ContentType="application/vnd.openxmlformats-officedocument.presentationml.tags+xml"/>
  <Override PartName="/ppt/tags/tag217.xml" ContentType="application/vnd.openxmlformats-officedocument.presentationml.tags+xml"/>
  <Override PartName="/ppt/tags/tag216.xml" ContentType="application/vnd.openxmlformats-officedocument.presentationml.tags+xml"/>
  <Override PartName="/ppt/tags/tag215.xml" ContentType="application/vnd.openxmlformats-officedocument.presentationml.tags+xml"/>
  <Override PartName="/ppt/tags/tag176.xml" ContentType="application/vnd.openxmlformats-officedocument.presentationml.tags+xml"/>
  <Override PartName="/ppt/tags/tag175.xml" ContentType="application/vnd.openxmlformats-officedocument.presentationml.tags+xml"/>
  <Override PartName="/ppt/tags/tag174.xml" ContentType="application/vnd.openxmlformats-officedocument.presentationml.tags+xml"/>
  <Override PartName="/ppt/tags/tag173.xml" ContentType="application/vnd.openxmlformats-officedocument.presentationml.tags+xml"/>
  <Override PartName="/ppt/tags/tag172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2.xml" ContentType="application/vnd.openxmlformats-officedocument.presentationml.tags+xml"/>
  <Override PartName="/ppt/tags/tag181.xml" ContentType="application/vnd.openxmlformats-officedocument.presentationml.tags+xml"/>
  <Override PartName="/ppt/tags/tag180.xml" ContentType="application/vnd.openxmlformats-officedocument.presentationml.tags+xml"/>
  <Override PartName="/ppt/tags/tag171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61.xml" ContentType="application/vnd.openxmlformats-officedocument.presentationml.tags+xml"/>
  <Override PartName="/ppt/tags/tag160.xml" ContentType="application/vnd.openxmlformats-officedocument.presentationml.tags+xml"/>
  <Override PartName="/ppt/tags/tag159.xml" ContentType="application/vnd.openxmlformats-officedocument.presentationml.tags+xml"/>
  <Override PartName="/ppt/tags/tag158.xml" ContentType="application/vnd.openxmlformats-officedocument.presentationml.tags+xml"/>
  <Override PartName="/ppt/tags/tag157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65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207.xml" ContentType="application/vnd.openxmlformats-officedocument.presentationml.tags+xml"/>
  <Override PartName="/ppt/tags/tag206.xml" ContentType="application/vnd.openxmlformats-officedocument.presentationml.tags+xml"/>
  <Override PartName="/ppt/tags/tag205.xml" ContentType="application/vnd.openxmlformats-officedocument.presentationml.tags+xml"/>
  <Override PartName="/ppt/tags/tag204.xml" ContentType="application/vnd.openxmlformats-officedocument.presentationml.tags+xml"/>
  <Override PartName="/ppt/tags/tag203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202.xml" ContentType="application/vnd.openxmlformats-officedocument.presentationml.tags+xml"/>
  <Override PartName="/ppt/tags/tag201.xml" ContentType="application/vnd.openxmlformats-officedocument.presentationml.tags+xml"/>
  <Override PartName="/ppt/tags/tag200.xml" ContentType="application/vnd.openxmlformats-officedocument.presentationml.tags+xml"/>
  <Override PartName="/ppt/tags/tag192.xml" ContentType="application/vnd.openxmlformats-officedocument.presentationml.tags+xml"/>
  <Override PartName="/ppt/tags/tag191.xml" ContentType="application/vnd.openxmlformats-officedocument.presentationml.tags+xml"/>
  <Override PartName="/ppt/tags/tag190.xml" ContentType="application/vnd.openxmlformats-officedocument.presentationml.tags+xml"/>
  <Override PartName="/ppt/tags/tag189.xml" ContentType="application/vnd.openxmlformats-officedocument.presentationml.tags+xml"/>
  <Override PartName="/ppt/tags/tag188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32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2"/>
  </p:notesMasterIdLst>
  <p:sldIdLst>
    <p:sldId id="260" r:id="rId2"/>
    <p:sldId id="305" r:id="rId3"/>
    <p:sldId id="314" r:id="rId4"/>
    <p:sldId id="315" r:id="rId5"/>
    <p:sldId id="312" r:id="rId6"/>
    <p:sldId id="306" r:id="rId7"/>
    <p:sldId id="307" r:id="rId8"/>
    <p:sldId id="310" r:id="rId9"/>
    <p:sldId id="311" r:id="rId10"/>
    <p:sldId id="31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CIPM case studies</a:t>
            </a:r>
            <a:br>
              <a:rPr lang="en-US" dirty="0"/>
            </a:br>
            <a:r>
              <a:rPr lang="en-US" dirty="0"/>
              <a:t>part 3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17: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jewelry</a:t>
            </a:r>
            <a:r>
              <a:rPr lang="ro-RO" sz="2400" dirty="0"/>
              <a:t> </a:t>
            </a:r>
            <a:r>
              <a:rPr lang="ro-RO" sz="2400" dirty="0" err="1"/>
              <a:t>store’s</a:t>
            </a:r>
            <a:r>
              <a:rPr lang="ro-RO" sz="2400" dirty="0"/>
              <a:t> </a:t>
            </a:r>
            <a:r>
              <a:rPr lang="ro-RO" sz="2400" dirty="0" err="1"/>
              <a:t>first</a:t>
            </a:r>
            <a:r>
              <a:rPr lang="ro-RO" sz="2400" dirty="0"/>
              <a:t> </a:t>
            </a:r>
            <a:r>
              <a:rPr lang="ro-RO" sz="2400" dirty="0" err="1"/>
              <a:t>responsibility</a:t>
            </a:r>
            <a:r>
              <a:rPr lang="ro-RO" sz="2400" dirty="0"/>
              <a:t> in </a:t>
            </a:r>
            <a:r>
              <a:rPr lang="ro-RO" sz="2400" dirty="0" err="1"/>
              <a:t>managing</a:t>
            </a:r>
            <a:r>
              <a:rPr lang="ro-RO" sz="2400" dirty="0"/>
              <a:t> </a:t>
            </a:r>
            <a:r>
              <a:rPr lang="ro-RO" sz="2400" dirty="0" err="1"/>
              <a:t>this</a:t>
            </a:r>
            <a:r>
              <a:rPr lang="ro-RO" sz="2400" dirty="0"/>
              <a:t> incident?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preventing</a:t>
            </a:r>
            <a:r>
              <a:rPr lang="ro-RO" sz="2400" dirty="0"/>
              <a:t> </a:t>
            </a:r>
            <a:r>
              <a:rPr lang="ro-RO" sz="2400" dirty="0" err="1"/>
              <a:t>further</a:t>
            </a:r>
            <a:r>
              <a:rPr lang="ro-RO" sz="2400" dirty="0"/>
              <a:t> </a:t>
            </a:r>
            <a:r>
              <a:rPr lang="ro-RO" sz="2400" dirty="0" err="1"/>
              <a:t>dissemination</a:t>
            </a:r>
            <a:r>
              <a:rPr lang="ro-RO" sz="2400" dirty="0"/>
              <a:t>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customer</a:t>
            </a:r>
            <a:r>
              <a:rPr lang="ro-RO" sz="2400" dirty="0"/>
              <a:t> data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minimizing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harm</a:t>
            </a:r>
            <a:r>
              <a:rPr lang="ro-RO" sz="2400" dirty="0"/>
              <a:t>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data </a:t>
            </a:r>
            <a:r>
              <a:rPr lang="ro-RO" sz="2400" dirty="0" err="1"/>
              <a:t>loss</a:t>
            </a:r>
            <a:r>
              <a:rPr lang="ro-RO" sz="2400" dirty="0"/>
              <a:t> </a:t>
            </a:r>
            <a:r>
              <a:rPr lang="ro-RO" sz="2400" dirty="0" err="1"/>
              <a:t>causes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customers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protecting</a:t>
            </a:r>
            <a:r>
              <a:rPr lang="ro-RO" sz="2400" dirty="0"/>
              <a:t> </a:t>
            </a:r>
            <a:r>
              <a:rPr lang="ro-RO" sz="2400" dirty="0" err="1"/>
              <a:t>itself</a:t>
            </a:r>
            <a:r>
              <a:rPr lang="ro-RO" sz="2400" dirty="0"/>
              <a:t> </a:t>
            </a:r>
            <a:r>
              <a:rPr lang="ro-RO" sz="2400" dirty="0" err="1"/>
              <a:t>from</a:t>
            </a:r>
            <a:r>
              <a:rPr lang="ro-RO" sz="2400" dirty="0"/>
              <a:t> negative </a:t>
            </a:r>
            <a:r>
              <a:rPr lang="ro-RO" sz="2400" dirty="0" err="1"/>
              <a:t>publicity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monitoring data </a:t>
            </a:r>
            <a:r>
              <a:rPr lang="ro-RO" sz="2400" dirty="0" err="1"/>
              <a:t>gathering</a:t>
            </a:r>
            <a:r>
              <a:rPr lang="ro-RO" sz="2400" dirty="0"/>
              <a:t> </a:t>
            </a:r>
            <a:r>
              <a:rPr lang="ro-RO" sz="2400" dirty="0" err="1"/>
              <a:t>activities</a:t>
            </a:r>
            <a:r>
              <a:rPr lang="ro-RO" sz="2400" dirty="0"/>
              <a:t> </a:t>
            </a:r>
            <a:r>
              <a:rPr lang="ro-RO" sz="2400" dirty="0" err="1"/>
              <a:t>so</a:t>
            </a:r>
            <a:r>
              <a:rPr lang="ro-RO" sz="2400" dirty="0"/>
              <a:t> </a:t>
            </a:r>
            <a:r>
              <a:rPr lang="ro-RO" sz="2400" dirty="0" err="1"/>
              <a:t>this</a:t>
            </a:r>
            <a:r>
              <a:rPr lang="ro-RO" sz="2400" dirty="0"/>
              <a:t> </a:t>
            </a:r>
            <a:r>
              <a:rPr lang="ro-RO" sz="2400" dirty="0" err="1"/>
              <a:t>doesn’t</a:t>
            </a:r>
            <a:r>
              <a:rPr lang="ro-RO" sz="2400" dirty="0"/>
              <a:t> </a:t>
            </a:r>
            <a:r>
              <a:rPr lang="ro-RO" sz="2400" dirty="0" err="1"/>
              <a:t>happen</a:t>
            </a:r>
            <a:r>
              <a:rPr lang="ro-RO" sz="2400" dirty="0"/>
              <a:t> </a:t>
            </a:r>
            <a:r>
              <a:rPr lang="ro-RO" sz="2400" dirty="0" err="1"/>
              <a:t>again</a:t>
            </a:r>
            <a:r>
              <a:rPr lang="ro-R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15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5424"/>
          </a:xfrm>
        </p:spPr>
        <p:txBody>
          <a:bodyPr/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6 </a:t>
            </a:r>
            <a:r>
              <a:rPr lang="de-DE" dirty="0" err="1"/>
              <a:t>qs</a:t>
            </a:r>
            <a:r>
              <a:rPr lang="de-DE" dirty="0"/>
              <a:t> (</a:t>
            </a:r>
            <a:r>
              <a:rPr lang="de-DE" dirty="0" err="1"/>
              <a:t>part</a:t>
            </a:r>
            <a:r>
              <a:rPr lang="de-DE" dirty="0"/>
              <a:t> 1)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10640"/>
            <a:ext cx="10291571" cy="5547360"/>
          </a:xfrm>
        </p:spPr>
        <p:txBody>
          <a:bodyPr>
            <a:noAutofit/>
          </a:bodyPr>
          <a:lstStyle/>
          <a:p>
            <a:r>
              <a:rPr lang="ro-RO" dirty="0"/>
              <a:t>A </a:t>
            </a:r>
            <a:r>
              <a:rPr lang="ro-RO" dirty="0" err="1"/>
              <a:t>high-end</a:t>
            </a:r>
            <a:r>
              <a:rPr lang="ro-RO" dirty="0"/>
              <a:t> United </a:t>
            </a:r>
            <a:r>
              <a:rPr lang="ro-RO" dirty="0" err="1"/>
              <a:t>States</a:t>
            </a:r>
            <a:r>
              <a:rPr lang="ro-RO" dirty="0"/>
              <a:t> retail </a:t>
            </a:r>
            <a:r>
              <a:rPr lang="ro-RO" dirty="0" err="1"/>
              <a:t>firm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specializes</a:t>
            </a:r>
            <a:r>
              <a:rPr lang="ro-RO" dirty="0"/>
              <a:t> in </a:t>
            </a:r>
            <a:r>
              <a:rPr lang="ro-RO" dirty="0" err="1"/>
              <a:t>custom</a:t>
            </a:r>
            <a:r>
              <a:rPr lang="ro-RO" dirty="0"/>
              <a:t> made </a:t>
            </a:r>
            <a:r>
              <a:rPr lang="ro-RO" dirty="0" err="1"/>
              <a:t>jewelry</a:t>
            </a:r>
            <a:r>
              <a:rPr lang="ro-RO" dirty="0"/>
              <a:t> </a:t>
            </a:r>
            <a:r>
              <a:rPr lang="ro-RO" dirty="0" err="1"/>
              <a:t>creates</a:t>
            </a:r>
            <a:r>
              <a:rPr lang="ro-RO" dirty="0"/>
              <a:t> an opt-in program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provide</a:t>
            </a:r>
            <a:r>
              <a:rPr lang="ro-RO" dirty="0"/>
              <a:t> </a:t>
            </a:r>
            <a:r>
              <a:rPr lang="ro-RO" dirty="0" err="1"/>
              <a:t>personalized</a:t>
            </a:r>
            <a:r>
              <a:rPr lang="ro-RO" dirty="0"/>
              <a:t> </a:t>
            </a:r>
            <a:r>
              <a:rPr lang="ro-RO" dirty="0" err="1"/>
              <a:t>attention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its</a:t>
            </a:r>
            <a:r>
              <a:rPr lang="ro-RO" dirty="0"/>
              <a:t> </a:t>
            </a:r>
            <a:r>
              <a:rPr lang="ro-RO" dirty="0" err="1"/>
              <a:t>customers</a:t>
            </a:r>
            <a:r>
              <a:rPr lang="ro-RO" dirty="0"/>
              <a:t>. On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first</a:t>
            </a:r>
            <a:r>
              <a:rPr lang="ro-RO" dirty="0"/>
              <a:t> </a:t>
            </a:r>
            <a:r>
              <a:rPr lang="ro-RO" dirty="0" err="1"/>
              <a:t>visit</a:t>
            </a:r>
            <a:r>
              <a:rPr lang="ro-RO" dirty="0"/>
              <a:t>, </a:t>
            </a:r>
            <a:r>
              <a:rPr lang="ro-RO" dirty="0" err="1"/>
              <a:t>customers</a:t>
            </a:r>
            <a:r>
              <a:rPr lang="ro-RO" dirty="0"/>
              <a:t> are </a:t>
            </a:r>
            <a:r>
              <a:rPr lang="ro-RO" dirty="0" err="1"/>
              <a:t>invited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log </a:t>
            </a:r>
            <a:r>
              <a:rPr lang="ro-RO" dirty="0" err="1"/>
              <a:t>into</a:t>
            </a:r>
            <a:r>
              <a:rPr lang="ro-RO" dirty="0"/>
              <a:t> a </a:t>
            </a:r>
            <a:r>
              <a:rPr lang="ro-RO" dirty="0" err="1"/>
              <a:t>kiosk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retail </a:t>
            </a:r>
            <a:r>
              <a:rPr lang="ro-RO" dirty="0" err="1"/>
              <a:t>store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enter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various</a:t>
            </a:r>
            <a:r>
              <a:rPr lang="ro-RO" dirty="0"/>
              <a:t> shopping </a:t>
            </a:r>
            <a:r>
              <a:rPr lang="ro-RO" dirty="0" err="1"/>
              <a:t>preferences</a:t>
            </a:r>
            <a:r>
              <a:rPr lang="ro-RO" dirty="0"/>
              <a:t>, as </a:t>
            </a:r>
            <a:r>
              <a:rPr lang="ro-RO" dirty="0" err="1"/>
              <a:t>well</a:t>
            </a:r>
            <a:r>
              <a:rPr lang="ro-RO" dirty="0"/>
              <a:t> as personal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such</a:t>
            </a:r>
            <a:r>
              <a:rPr lang="ro-RO" dirty="0"/>
              <a:t> as credit card </a:t>
            </a:r>
            <a:r>
              <a:rPr lang="ro-RO" dirty="0" err="1"/>
              <a:t>numbers</a:t>
            </a:r>
            <a:r>
              <a:rPr lang="ro-RO" dirty="0"/>
              <a:t>, banking </a:t>
            </a:r>
            <a:r>
              <a:rPr lang="ro-RO" dirty="0" err="1"/>
              <a:t>information</a:t>
            </a:r>
            <a:r>
              <a:rPr lang="ro-RO" dirty="0"/>
              <a:t>, </a:t>
            </a:r>
            <a:r>
              <a:rPr lang="ro-RO" dirty="0" err="1"/>
              <a:t>birthdays</a:t>
            </a:r>
            <a:r>
              <a:rPr lang="ro-RO" dirty="0"/>
              <a:t>, </a:t>
            </a:r>
            <a:r>
              <a:rPr lang="ro-RO" dirty="0" err="1"/>
              <a:t>anniversary</a:t>
            </a:r>
            <a:r>
              <a:rPr lang="ro-RO" dirty="0"/>
              <a:t> </a:t>
            </a:r>
            <a:r>
              <a:rPr lang="ro-RO" dirty="0" err="1"/>
              <a:t>dates</a:t>
            </a:r>
            <a:r>
              <a:rPr lang="ro-RO" dirty="0"/>
              <a:t>, etc. In an </a:t>
            </a:r>
            <a:r>
              <a:rPr lang="ro-RO" dirty="0" err="1"/>
              <a:t>effort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make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experience</a:t>
            </a:r>
            <a:r>
              <a:rPr lang="ro-RO" dirty="0"/>
              <a:t> </a:t>
            </a:r>
            <a:r>
              <a:rPr lang="ro-RO" dirty="0" err="1"/>
              <a:t>even</a:t>
            </a:r>
            <a:r>
              <a:rPr lang="ro-RO" dirty="0"/>
              <a:t> </a:t>
            </a:r>
            <a:r>
              <a:rPr lang="ro-RO" dirty="0" err="1"/>
              <a:t>richer</a:t>
            </a:r>
            <a:r>
              <a:rPr lang="ro-RO" dirty="0"/>
              <a:t>, </a:t>
            </a:r>
            <a:r>
              <a:rPr lang="ro-RO" dirty="0" err="1"/>
              <a:t>the</a:t>
            </a:r>
            <a:r>
              <a:rPr lang="ro-RO" dirty="0"/>
              <a:t> program </a:t>
            </a:r>
            <a:r>
              <a:rPr lang="ro-RO" dirty="0" err="1"/>
              <a:t>also</a:t>
            </a:r>
            <a:r>
              <a:rPr lang="ro-RO" dirty="0"/>
              <a:t> </a:t>
            </a:r>
            <a:r>
              <a:rPr lang="ro-RO" dirty="0" err="1"/>
              <a:t>collects</a:t>
            </a:r>
            <a:r>
              <a:rPr lang="ro-RO" dirty="0"/>
              <a:t> facial </a:t>
            </a:r>
            <a:r>
              <a:rPr lang="ro-RO" dirty="0" err="1"/>
              <a:t>recognition</a:t>
            </a:r>
            <a:r>
              <a:rPr lang="ro-RO" dirty="0"/>
              <a:t> data, </a:t>
            </a:r>
            <a:r>
              <a:rPr lang="ro-RO" dirty="0" err="1"/>
              <a:t>so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when</a:t>
            </a:r>
            <a:r>
              <a:rPr lang="ro-RO" dirty="0"/>
              <a:t> a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enters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store</a:t>
            </a:r>
            <a:r>
              <a:rPr lang="ro-RO" dirty="0"/>
              <a:t>, an alert staff </a:t>
            </a:r>
            <a:r>
              <a:rPr lang="ro-RO" dirty="0" err="1"/>
              <a:t>member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call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name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speak</a:t>
            </a:r>
            <a:r>
              <a:rPr lang="ro-RO" dirty="0"/>
              <a:t> </a:t>
            </a:r>
            <a:r>
              <a:rPr lang="ro-RO" dirty="0" err="1"/>
              <a:t>knowledgeably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his</a:t>
            </a:r>
            <a:r>
              <a:rPr lang="ro-RO" dirty="0"/>
              <a:t> or </a:t>
            </a:r>
            <a:r>
              <a:rPr lang="ro-RO" dirty="0" err="1"/>
              <a:t>her</a:t>
            </a:r>
            <a:r>
              <a:rPr lang="ro-RO" dirty="0"/>
              <a:t> </a:t>
            </a:r>
            <a:r>
              <a:rPr lang="ro-RO" dirty="0" err="1"/>
              <a:t>preferences</a:t>
            </a:r>
            <a:r>
              <a:rPr lang="ro-RO" dirty="0"/>
              <a:t>, </a:t>
            </a:r>
            <a:r>
              <a:rPr lang="ro-RO" dirty="0" err="1"/>
              <a:t>perhaps</a:t>
            </a:r>
            <a:r>
              <a:rPr lang="ro-RO" dirty="0"/>
              <a:t> </a:t>
            </a:r>
            <a:r>
              <a:rPr lang="ro-RO" dirty="0" err="1"/>
              <a:t>even</a:t>
            </a:r>
            <a:r>
              <a:rPr lang="ro-RO" dirty="0"/>
              <a:t> </a:t>
            </a:r>
            <a:r>
              <a:rPr lang="ro-RO" dirty="0" err="1"/>
              <a:t>directing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a particular item.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preference</a:t>
            </a:r>
            <a:r>
              <a:rPr lang="ro-RO" dirty="0"/>
              <a:t> data, </a:t>
            </a:r>
            <a:r>
              <a:rPr lang="ro-RO" dirty="0" err="1"/>
              <a:t>including</a:t>
            </a:r>
            <a:r>
              <a:rPr lang="ro-RO" dirty="0"/>
              <a:t> facial </a:t>
            </a:r>
            <a:r>
              <a:rPr lang="ro-RO" dirty="0" err="1"/>
              <a:t>recognition</a:t>
            </a:r>
            <a:r>
              <a:rPr lang="ro-RO" dirty="0"/>
              <a:t> data,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encrypted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stored</a:t>
            </a:r>
            <a:r>
              <a:rPr lang="ro-RO" dirty="0"/>
              <a:t> on a computer </a:t>
            </a:r>
            <a:r>
              <a:rPr lang="ro-RO" dirty="0" err="1"/>
              <a:t>system</a:t>
            </a:r>
            <a:r>
              <a:rPr lang="ro-RO" dirty="0"/>
              <a:t> </a:t>
            </a:r>
            <a:r>
              <a:rPr lang="ro-RO" dirty="0" err="1"/>
              <a:t>within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store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computer </a:t>
            </a:r>
            <a:r>
              <a:rPr lang="ro-RO" dirty="0" err="1"/>
              <a:t>system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also</a:t>
            </a:r>
            <a:r>
              <a:rPr lang="ro-RO" dirty="0"/>
              <a:t> </a:t>
            </a:r>
            <a:r>
              <a:rPr lang="ro-RO" dirty="0" err="1"/>
              <a:t>secured</a:t>
            </a:r>
            <a:r>
              <a:rPr lang="ro-RO" dirty="0"/>
              <a:t> </a:t>
            </a:r>
            <a:r>
              <a:rPr lang="ro-RO" dirty="0" err="1"/>
              <a:t>physically</a:t>
            </a:r>
            <a:r>
              <a:rPr lang="ro-RO" dirty="0"/>
              <a:t> in a </a:t>
            </a:r>
            <a:r>
              <a:rPr lang="ro-RO" dirty="0" err="1"/>
              <a:t>locked</a:t>
            </a:r>
            <a:r>
              <a:rPr lang="ro-RO" dirty="0"/>
              <a:t> room. </a:t>
            </a:r>
            <a:endParaRPr lang="ro-RO" sz="1600" dirty="0"/>
          </a:p>
          <a:p>
            <a:r>
              <a:rPr lang="ro-RO" dirty="0" err="1"/>
              <a:t>Because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intent</a:t>
            </a:r>
            <a:r>
              <a:rPr lang="ro-RO" dirty="0"/>
              <a:t> of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effort</a:t>
            </a:r>
            <a:r>
              <a:rPr lang="ro-RO" dirty="0"/>
              <a:t> </a:t>
            </a:r>
            <a:r>
              <a:rPr lang="ro-RO" dirty="0" err="1"/>
              <a:t>was</a:t>
            </a:r>
            <a:r>
              <a:rPr lang="ro-RO" dirty="0"/>
              <a:t> benign, i.e.,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enhance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overall</a:t>
            </a:r>
            <a:r>
              <a:rPr lang="ro-RO" dirty="0"/>
              <a:t>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experience</a:t>
            </a:r>
            <a:r>
              <a:rPr lang="ro-RO" dirty="0"/>
              <a:t>,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owners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retail </a:t>
            </a:r>
            <a:r>
              <a:rPr lang="ro-RO" dirty="0" err="1"/>
              <a:t>store</a:t>
            </a:r>
            <a:r>
              <a:rPr lang="ro-RO" dirty="0"/>
              <a:t> </a:t>
            </a:r>
            <a:r>
              <a:rPr lang="ro-RO" dirty="0" err="1"/>
              <a:t>don’t</a:t>
            </a:r>
            <a:r>
              <a:rPr lang="ro-RO" dirty="0"/>
              <a:t> </a:t>
            </a:r>
            <a:r>
              <a:rPr lang="ro-RO" dirty="0" err="1"/>
              <a:t>recognize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collection</a:t>
            </a:r>
            <a:r>
              <a:rPr lang="ro-RO" dirty="0"/>
              <a:t> of data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potential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become</a:t>
            </a:r>
            <a:r>
              <a:rPr lang="ro-RO" dirty="0"/>
              <a:t> a data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issue</a:t>
            </a:r>
            <a:r>
              <a:rPr lang="ro-RO" dirty="0"/>
              <a:t>. No </a:t>
            </a:r>
            <a:r>
              <a:rPr lang="ro-RO" dirty="0" err="1"/>
              <a:t>policies</a:t>
            </a:r>
            <a:r>
              <a:rPr lang="ro-RO" dirty="0"/>
              <a:t> or </a:t>
            </a:r>
            <a:r>
              <a:rPr lang="ro-RO" dirty="0" err="1"/>
              <a:t>procedures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been</a:t>
            </a:r>
            <a:r>
              <a:rPr lang="ro-RO" dirty="0"/>
              <a:t> </a:t>
            </a:r>
            <a:r>
              <a:rPr lang="ro-RO" dirty="0" err="1"/>
              <a:t>developed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address</a:t>
            </a:r>
            <a:r>
              <a:rPr lang="ro-RO" dirty="0"/>
              <a:t> </a:t>
            </a:r>
            <a:r>
              <a:rPr lang="ro-RO" dirty="0" err="1"/>
              <a:t>how</a:t>
            </a:r>
            <a:r>
              <a:rPr lang="ro-RO" dirty="0"/>
              <a:t> </a:t>
            </a:r>
            <a:r>
              <a:rPr lang="ro-RO" dirty="0" err="1"/>
              <a:t>this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or </a:t>
            </a:r>
            <a:r>
              <a:rPr lang="ro-RO" dirty="0" err="1"/>
              <a:t>whether</a:t>
            </a:r>
            <a:r>
              <a:rPr lang="ro-RO" dirty="0"/>
              <a:t> 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resold</a:t>
            </a:r>
            <a:r>
              <a:rPr lang="ro-RO" dirty="0"/>
              <a:t>. The </a:t>
            </a:r>
            <a:r>
              <a:rPr lang="ro-RO" dirty="0" err="1"/>
              <a:t>owners</a:t>
            </a:r>
            <a:r>
              <a:rPr lang="ro-RO" dirty="0"/>
              <a:t> </a:t>
            </a:r>
            <a:r>
              <a:rPr lang="ro-RO" dirty="0" err="1"/>
              <a:t>simply</a:t>
            </a:r>
            <a:r>
              <a:rPr lang="ro-RO" dirty="0"/>
              <a:t> </a:t>
            </a:r>
            <a:r>
              <a:rPr lang="ro-RO" dirty="0" err="1"/>
              <a:t>assume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if</a:t>
            </a:r>
            <a:r>
              <a:rPr lang="ro-RO" dirty="0"/>
              <a:t> a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does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want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participate, </a:t>
            </a:r>
            <a:r>
              <a:rPr lang="ro-RO" dirty="0" err="1"/>
              <a:t>he</a:t>
            </a:r>
            <a:r>
              <a:rPr lang="ro-RO" dirty="0"/>
              <a:t> or </a:t>
            </a:r>
            <a:r>
              <a:rPr lang="ro-RO" dirty="0" err="1"/>
              <a:t>she</a:t>
            </a:r>
            <a:r>
              <a:rPr lang="ro-RO" dirty="0"/>
              <a:t> </a:t>
            </a:r>
            <a:r>
              <a:rPr lang="ro-RO" dirty="0" err="1"/>
              <a:t>won’t</a:t>
            </a:r>
            <a:r>
              <a:rPr lang="ro-RO" dirty="0"/>
              <a:t> </a:t>
            </a:r>
            <a:r>
              <a:rPr lang="ro-RO" dirty="0" err="1"/>
              <a:t>enter</a:t>
            </a:r>
            <a:r>
              <a:rPr lang="ro-RO" dirty="0"/>
              <a:t> data </a:t>
            </a:r>
            <a:r>
              <a:rPr lang="ro-RO" dirty="0" err="1"/>
              <a:t>into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kiosk</a:t>
            </a:r>
            <a:r>
              <a:rPr lang="ro-RO" dirty="0"/>
              <a:t>. 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5424"/>
          </a:xfrm>
        </p:spPr>
        <p:txBody>
          <a:bodyPr/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6 </a:t>
            </a:r>
            <a:r>
              <a:rPr lang="de-DE" dirty="0" err="1"/>
              <a:t>qs</a:t>
            </a:r>
            <a:r>
              <a:rPr lang="de-DE" dirty="0"/>
              <a:t> (</a:t>
            </a:r>
            <a:r>
              <a:rPr lang="de-DE" dirty="0" err="1"/>
              <a:t>part</a:t>
            </a:r>
            <a:r>
              <a:rPr lang="de-DE" dirty="0"/>
              <a:t> 2):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10640"/>
            <a:ext cx="10291571" cy="5547360"/>
          </a:xfrm>
        </p:spPr>
        <p:txBody>
          <a:bodyPr>
            <a:noAutofit/>
          </a:bodyPr>
          <a:lstStyle/>
          <a:p>
            <a:r>
              <a:rPr lang="ro-RO" dirty="0"/>
              <a:t>An </a:t>
            </a:r>
            <a:r>
              <a:rPr lang="ro-RO" dirty="0" err="1"/>
              <a:t>employee</a:t>
            </a:r>
            <a:r>
              <a:rPr lang="ro-RO" dirty="0"/>
              <a:t> at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jewelry</a:t>
            </a:r>
            <a:r>
              <a:rPr lang="ro-RO" dirty="0"/>
              <a:t> </a:t>
            </a:r>
            <a:r>
              <a:rPr lang="ro-RO" dirty="0" err="1"/>
              <a:t>store</a:t>
            </a:r>
            <a:r>
              <a:rPr lang="ro-RO" dirty="0"/>
              <a:t>, Matilda Jones, </a:t>
            </a:r>
            <a:r>
              <a:rPr lang="ro-RO" dirty="0" err="1"/>
              <a:t>has</a:t>
            </a:r>
            <a:r>
              <a:rPr lang="ro-RO" dirty="0"/>
              <a:t> full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because</a:t>
            </a:r>
            <a:r>
              <a:rPr lang="ro-RO" dirty="0"/>
              <a:t> </a:t>
            </a:r>
            <a:r>
              <a:rPr lang="ro-RO" dirty="0" err="1"/>
              <a:t>she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most</a:t>
            </a:r>
            <a:r>
              <a:rPr lang="ro-RO" dirty="0"/>
              <a:t> computer-</a:t>
            </a:r>
            <a:r>
              <a:rPr lang="ro-RO" dirty="0" err="1"/>
              <a:t>knowledgeable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. Matilda </a:t>
            </a:r>
            <a:r>
              <a:rPr lang="ro-RO" dirty="0" err="1"/>
              <a:t>has</a:t>
            </a:r>
            <a:r>
              <a:rPr lang="ro-RO" dirty="0"/>
              <a:t> a </a:t>
            </a:r>
            <a:r>
              <a:rPr lang="ro-RO" dirty="0" err="1"/>
              <a:t>friend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works</a:t>
            </a:r>
            <a:r>
              <a:rPr lang="ro-RO" dirty="0"/>
              <a:t> for a </a:t>
            </a:r>
            <a:r>
              <a:rPr lang="ro-RO" dirty="0" err="1"/>
              <a:t>wealth</a:t>
            </a:r>
            <a:r>
              <a:rPr lang="ro-RO" dirty="0"/>
              <a:t> management </a:t>
            </a:r>
            <a:r>
              <a:rPr lang="ro-RO" dirty="0" err="1"/>
              <a:t>firm</a:t>
            </a:r>
            <a:r>
              <a:rPr lang="ro-RO" dirty="0"/>
              <a:t> in </a:t>
            </a:r>
            <a:r>
              <a:rPr lang="ro-RO" dirty="0" err="1"/>
              <a:t>another</a:t>
            </a:r>
            <a:r>
              <a:rPr lang="ro-RO" dirty="0"/>
              <a:t> U.S. state. </a:t>
            </a:r>
          </a:p>
          <a:p>
            <a:r>
              <a:rPr lang="ro-RO" dirty="0" err="1"/>
              <a:t>Wishing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do </a:t>
            </a:r>
            <a:r>
              <a:rPr lang="ro-RO" dirty="0" err="1"/>
              <a:t>her</a:t>
            </a:r>
            <a:r>
              <a:rPr lang="ro-RO" dirty="0"/>
              <a:t> </a:t>
            </a:r>
            <a:r>
              <a:rPr lang="ro-RO" dirty="0" err="1"/>
              <a:t>friend</a:t>
            </a:r>
            <a:r>
              <a:rPr lang="ro-RO" dirty="0"/>
              <a:t> a business favor, </a:t>
            </a:r>
            <a:r>
              <a:rPr lang="ro-RO" dirty="0" err="1"/>
              <a:t>she</a:t>
            </a:r>
            <a:r>
              <a:rPr lang="ro-RO" dirty="0"/>
              <a:t> </a:t>
            </a:r>
            <a:r>
              <a:rPr lang="ro-RO" dirty="0" err="1"/>
              <a:t>copies</a:t>
            </a:r>
            <a:r>
              <a:rPr lang="ro-RO" dirty="0"/>
              <a:t> an </a:t>
            </a:r>
            <a:r>
              <a:rPr lang="ro-RO" dirty="0" err="1"/>
              <a:t>unencrypted</a:t>
            </a:r>
            <a:r>
              <a:rPr lang="ro-RO" dirty="0"/>
              <a:t> set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names</a:t>
            </a:r>
            <a:r>
              <a:rPr lang="ro-RO" dirty="0"/>
              <a:t>, </a:t>
            </a:r>
            <a:r>
              <a:rPr lang="ro-RO" dirty="0" err="1"/>
              <a:t>preferences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facial </a:t>
            </a:r>
            <a:r>
              <a:rPr lang="ro-RO" dirty="0" err="1"/>
              <a:t>recognition</a:t>
            </a:r>
            <a:r>
              <a:rPr lang="ro-RO" dirty="0"/>
              <a:t> data </a:t>
            </a:r>
            <a:r>
              <a:rPr lang="ro-RO" dirty="0" err="1"/>
              <a:t>onto</a:t>
            </a:r>
            <a:r>
              <a:rPr lang="ro-RO" dirty="0"/>
              <a:t> a hard drive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sends</a:t>
            </a:r>
            <a:r>
              <a:rPr lang="ro-RO" dirty="0"/>
              <a:t> it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her</a:t>
            </a:r>
            <a:r>
              <a:rPr lang="ro-RO" dirty="0"/>
              <a:t> </a:t>
            </a:r>
            <a:r>
              <a:rPr lang="ro-RO" dirty="0" err="1"/>
              <a:t>friend</a:t>
            </a:r>
            <a:r>
              <a:rPr lang="ro-RO" dirty="0"/>
              <a:t> for </a:t>
            </a:r>
            <a:r>
              <a:rPr lang="ro-RO" dirty="0" err="1"/>
              <a:t>him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in marketing </a:t>
            </a:r>
            <a:r>
              <a:rPr lang="ro-RO" dirty="0" err="1"/>
              <a:t>his</a:t>
            </a:r>
            <a:r>
              <a:rPr lang="ro-RO" dirty="0"/>
              <a:t> </a:t>
            </a:r>
            <a:r>
              <a:rPr lang="ro-RO" dirty="0" err="1"/>
              <a:t>wealth</a:t>
            </a:r>
            <a:r>
              <a:rPr lang="ro-RO" dirty="0"/>
              <a:t> management </a:t>
            </a:r>
            <a:r>
              <a:rPr lang="ro-RO" dirty="0" err="1"/>
              <a:t>services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preselected</a:t>
            </a:r>
            <a:r>
              <a:rPr lang="ro-RO" dirty="0"/>
              <a:t> </a:t>
            </a:r>
            <a:r>
              <a:rPr lang="ro-RO" dirty="0" err="1"/>
              <a:t>suitable</a:t>
            </a:r>
            <a:r>
              <a:rPr lang="ro-RO" dirty="0"/>
              <a:t> </a:t>
            </a:r>
            <a:r>
              <a:rPr lang="ro-RO" dirty="0" err="1"/>
              <a:t>customers</a:t>
            </a:r>
            <a:r>
              <a:rPr lang="ro-RO" dirty="0"/>
              <a:t>. He </a:t>
            </a:r>
            <a:r>
              <a:rPr lang="ro-RO" dirty="0" err="1"/>
              <a:t>intends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customer</a:t>
            </a:r>
            <a:r>
              <a:rPr lang="ro-RO" dirty="0"/>
              <a:t> data in a </a:t>
            </a:r>
            <a:r>
              <a:rPr lang="ro-RO" dirty="0" err="1"/>
              <a:t>way</a:t>
            </a:r>
            <a:r>
              <a:rPr lang="ro-RO" dirty="0"/>
              <a:t> similar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jewelers</a:t>
            </a:r>
            <a:r>
              <a:rPr lang="ro-RO" dirty="0"/>
              <a:t>,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provide</a:t>
            </a:r>
            <a:r>
              <a:rPr lang="ro-RO" dirty="0"/>
              <a:t> </a:t>
            </a:r>
            <a:r>
              <a:rPr lang="ro-RO" dirty="0" err="1"/>
              <a:t>highly</a:t>
            </a:r>
            <a:r>
              <a:rPr lang="ro-RO" dirty="0"/>
              <a:t> </a:t>
            </a:r>
            <a:r>
              <a:rPr lang="ro-RO" dirty="0" err="1"/>
              <a:t>personalized</a:t>
            </a:r>
            <a:r>
              <a:rPr lang="ro-RO" dirty="0"/>
              <a:t> service. </a:t>
            </a:r>
            <a:r>
              <a:rPr lang="ro-RO" dirty="0" err="1"/>
              <a:t>Since</a:t>
            </a:r>
            <a:r>
              <a:rPr lang="ro-RO" dirty="0"/>
              <a:t> </a:t>
            </a:r>
            <a:r>
              <a:rPr lang="ro-RO" dirty="0" err="1"/>
              <a:t>she’s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selling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him</a:t>
            </a:r>
            <a:r>
              <a:rPr lang="ro-RO" dirty="0"/>
              <a:t>, Matilda </a:t>
            </a:r>
            <a:r>
              <a:rPr lang="ro-RO" dirty="0" err="1"/>
              <a:t>doesn’t</a:t>
            </a:r>
            <a:r>
              <a:rPr lang="ro-RO" dirty="0"/>
              <a:t> </a:t>
            </a:r>
            <a:r>
              <a:rPr lang="ro-RO" dirty="0" err="1"/>
              <a:t>think</a:t>
            </a:r>
            <a:r>
              <a:rPr lang="ro-RO" dirty="0"/>
              <a:t> </a:t>
            </a:r>
            <a:r>
              <a:rPr lang="ro-RO" dirty="0" err="1"/>
              <a:t>there’s</a:t>
            </a:r>
            <a:r>
              <a:rPr lang="ro-RO" dirty="0"/>
              <a:t> </a:t>
            </a:r>
            <a:r>
              <a:rPr lang="ro-RO" dirty="0" err="1"/>
              <a:t>anything</a:t>
            </a:r>
            <a:r>
              <a:rPr lang="ro-RO" dirty="0"/>
              <a:t> </a:t>
            </a:r>
            <a:r>
              <a:rPr lang="ro-RO" dirty="0" err="1"/>
              <a:t>wrong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she’s</a:t>
            </a:r>
            <a:r>
              <a:rPr lang="ro-RO" dirty="0"/>
              <a:t> </a:t>
            </a:r>
            <a:r>
              <a:rPr lang="ro-RO" dirty="0" err="1"/>
              <a:t>done</a:t>
            </a:r>
            <a:r>
              <a:rPr lang="ro-RO" dirty="0"/>
              <a:t>. </a:t>
            </a:r>
            <a:endParaRPr lang="ro-RO" sz="1600" dirty="0"/>
          </a:p>
          <a:p>
            <a:r>
              <a:rPr lang="ro-RO" dirty="0"/>
              <a:t>The </a:t>
            </a:r>
            <a:r>
              <a:rPr lang="ro-RO" dirty="0" err="1"/>
              <a:t>owners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wealth</a:t>
            </a:r>
            <a:r>
              <a:rPr lang="ro-RO" dirty="0"/>
              <a:t> management company </a:t>
            </a:r>
            <a:r>
              <a:rPr lang="ro-RO" dirty="0" err="1"/>
              <a:t>buy</a:t>
            </a:r>
            <a:r>
              <a:rPr lang="ro-RO" dirty="0"/>
              <a:t> </a:t>
            </a:r>
            <a:r>
              <a:rPr lang="ro-RO" dirty="0" err="1"/>
              <a:t>another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 of </a:t>
            </a:r>
            <a:r>
              <a:rPr lang="ro-RO" dirty="0" err="1"/>
              <a:t>customers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legitimately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an </a:t>
            </a:r>
            <a:r>
              <a:rPr lang="ro-RO" dirty="0" err="1"/>
              <a:t>outside</a:t>
            </a:r>
            <a:r>
              <a:rPr lang="ro-RO" dirty="0"/>
              <a:t> </a:t>
            </a:r>
            <a:r>
              <a:rPr lang="ro-RO" dirty="0" err="1"/>
              <a:t>vendor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data </a:t>
            </a:r>
            <a:r>
              <a:rPr lang="ro-RO" dirty="0" err="1"/>
              <a:t>included</a:t>
            </a:r>
            <a:r>
              <a:rPr lang="ro-RO" dirty="0"/>
              <a:t> </a:t>
            </a:r>
            <a:r>
              <a:rPr lang="ro-RO" dirty="0" err="1"/>
              <a:t>financial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, as </a:t>
            </a:r>
            <a:r>
              <a:rPr lang="ro-RO" dirty="0" err="1"/>
              <a:t>well</a:t>
            </a:r>
            <a:r>
              <a:rPr lang="ro-RO" dirty="0"/>
              <a:t> as </a:t>
            </a:r>
            <a:r>
              <a:rPr lang="ro-RO" dirty="0" err="1"/>
              <a:t>names</a:t>
            </a:r>
            <a:r>
              <a:rPr lang="ro-RO" dirty="0"/>
              <a:t>, </a:t>
            </a:r>
            <a:r>
              <a:rPr lang="ro-RO" dirty="0" err="1"/>
              <a:t>addresses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number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brand of </a:t>
            </a:r>
            <a:r>
              <a:rPr lang="ro-RO" dirty="0" err="1"/>
              <a:t>automobiles</a:t>
            </a:r>
            <a:r>
              <a:rPr lang="ro-RO" dirty="0"/>
              <a:t> </a:t>
            </a:r>
            <a:r>
              <a:rPr lang="ro-RO" dirty="0" err="1"/>
              <a:t>owned</a:t>
            </a:r>
            <a:r>
              <a:rPr lang="ro-RO" dirty="0"/>
              <a:t>. The </a:t>
            </a:r>
            <a:r>
              <a:rPr lang="ro-RO" dirty="0" err="1"/>
              <a:t>wealth</a:t>
            </a:r>
            <a:r>
              <a:rPr lang="ro-RO" dirty="0"/>
              <a:t> management company </a:t>
            </a:r>
            <a:r>
              <a:rPr lang="ro-RO" dirty="0" err="1"/>
              <a:t>collates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retailer</a:t>
            </a:r>
            <a:r>
              <a:rPr lang="ro-RO" dirty="0"/>
              <a:t>, </a:t>
            </a:r>
            <a:r>
              <a:rPr lang="ro-RO" dirty="0" err="1"/>
              <a:t>though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owners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wealth</a:t>
            </a:r>
            <a:r>
              <a:rPr lang="ro-RO" dirty="0"/>
              <a:t> management company are </a:t>
            </a:r>
            <a:r>
              <a:rPr lang="ro-RO" dirty="0" err="1"/>
              <a:t>unaware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retailer’s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 </a:t>
            </a:r>
            <a:r>
              <a:rPr lang="ro-RO" dirty="0" err="1"/>
              <a:t>was</a:t>
            </a:r>
            <a:r>
              <a:rPr lang="ro-RO" dirty="0"/>
              <a:t> </a:t>
            </a:r>
            <a:r>
              <a:rPr lang="ro-RO" dirty="0" err="1"/>
              <a:t>given</a:t>
            </a:r>
            <a:r>
              <a:rPr lang="ro-RO" dirty="0"/>
              <a:t> </a:t>
            </a:r>
            <a:r>
              <a:rPr lang="ro-RO" dirty="0" err="1"/>
              <a:t>informally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now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wealth</a:t>
            </a:r>
            <a:r>
              <a:rPr lang="ro-RO" dirty="0"/>
              <a:t> management </a:t>
            </a:r>
            <a:r>
              <a:rPr lang="ro-RO" dirty="0" err="1"/>
              <a:t>firm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a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valuable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contains</a:t>
            </a:r>
            <a:r>
              <a:rPr lang="ro-RO" dirty="0"/>
              <a:t> a </a:t>
            </a:r>
            <a:r>
              <a:rPr lang="ro-RO" dirty="0" err="1"/>
              <a:t>deep</a:t>
            </a:r>
            <a:r>
              <a:rPr lang="ro-RO" dirty="0"/>
              <a:t> </a:t>
            </a:r>
            <a:r>
              <a:rPr lang="ro-RO" dirty="0" err="1"/>
              <a:t>level</a:t>
            </a:r>
            <a:r>
              <a:rPr lang="ro-RO" dirty="0"/>
              <a:t> of personal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potential</a:t>
            </a:r>
            <a:r>
              <a:rPr lang="ro-RO" dirty="0"/>
              <a:t> </a:t>
            </a:r>
            <a:r>
              <a:rPr lang="ro-RO" dirty="0" err="1"/>
              <a:t>customers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buying</a:t>
            </a:r>
            <a:r>
              <a:rPr lang="ro-RO" dirty="0"/>
              <a:t> </a:t>
            </a:r>
            <a:r>
              <a:rPr lang="ro-RO" dirty="0" err="1"/>
              <a:t>preferences</a:t>
            </a:r>
            <a:r>
              <a:rPr lang="ro-RO" dirty="0"/>
              <a:t>. 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33407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5424"/>
          </a:xfrm>
        </p:spPr>
        <p:txBody>
          <a:bodyPr/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6 </a:t>
            </a:r>
            <a:r>
              <a:rPr lang="de-DE" dirty="0" err="1"/>
              <a:t>qs</a:t>
            </a:r>
            <a:r>
              <a:rPr lang="de-DE" dirty="0"/>
              <a:t> (</a:t>
            </a:r>
            <a:r>
              <a:rPr lang="de-DE" dirty="0" err="1"/>
              <a:t>part</a:t>
            </a:r>
            <a:r>
              <a:rPr lang="de-DE" dirty="0"/>
              <a:t> 3):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10640"/>
            <a:ext cx="10291571" cy="5547360"/>
          </a:xfrm>
        </p:spPr>
        <p:txBody>
          <a:bodyPr>
            <a:noAutofit/>
          </a:bodyPr>
          <a:lstStyle/>
          <a:p>
            <a:r>
              <a:rPr lang="ro-RO" dirty="0"/>
              <a:t>The </a:t>
            </a:r>
            <a:r>
              <a:rPr lang="ro-RO" dirty="0" err="1"/>
              <a:t>man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works</a:t>
            </a:r>
            <a:r>
              <a:rPr lang="ro-RO" dirty="0"/>
              <a:t> at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wealth</a:t>
            </a:r>
            <a:r>
              <a:rPr lang="ro-RO" dirty="0"/>
              <a:t> management </a:t>
            </a:r>
            <a:r>
              <a:rPr lang="ro-RO" dirty="0" err="1"/>
              <a:t>firm</a:t>
            </a:r>
            <a:r>
              <a:rPr lang="ro-RO" dirty="0"/>
              <a:t> </a:t>
            </a:r>
            <a:r>
              <a:rPr lang="ro-RO" dirty="0" err="1"/>
              <a:t>puts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combined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 </a:t>
            </a:r>
            <a:r>
              <a:rPr lang="ro-RO" dirty="0" err="1"/>
              <a:t>up</a:t>
            </a:r>
            <a:r>
              <a:rPr lang="ro-RO" dirty="0"/>
              <a:t> on an </a:t>
            </a:r>
            <a:r>
              <a:rPr lang="ro-RO" dirty="0" err="1"/>
              <a:t>unencrypted</a:t>
            </a:r>
            <a:r>
              <a:rPr lang="ro-RO" dirty="0"/>
              <a:t> public website </a:t>
            </a:r>
            <a:r>
              <a:rPr lang="ro-RO" dirty="0" err="1"/>
              <a:t>so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Matilda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copy</a:t>
            </a:r>
            <a:r>
              <a:rPr lang="ro-RO" dirty="0"/>
              <a:t> it back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enhance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jewelry</a:t>
            </a:r>
            <a:r>
              <a:rPr lang="ro-RO" dirty="0"/>
              <a:t> </a:t>
            </a:r>
            <a:r>
              <a:rPr lang="ro-RO" dirty="0" err="1"/>
              <a:t>store’s</a:t>
            </a:r>
            <a:r>
              <a:rPr lang="ro-RO" dirty="0"/>
              <a:t> original data set. </a:t>
            </a:r>
          </a:p>
          <a:p>
            <a:r>
              <a:rPr lang="ro-RO" dirty="0" err="1"/>
              <a:t>While</a:t>
            </a:r>
            <a:r>
              <a:rPr lang="ro-RO" dirty="0"/>
              <a:t> it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exposed</a:t>
            </a:r>
            <a:r>
              <a:rPr lang="ro-RO" dirty="0"/>
              <a:t>,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wealth</a:t>
            </a:r>
            <a:r>
              <a:rPr lang="ro-RO" dirty="0"/>
              <a:t> management company </a:t>
            </a:r>
            <a:r>
              <a:rPr lang="ro-RO" dirty="0" err="1"/>
              <a:t>becomes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victim</a:t>
            </a:r>
            <a:r>
              <a:rPr lang="ro-RO" dirty="0"/>
              <a:t> of an online </a:t>
            </a:r>
            <a:r>
              <a:rPr lang="ro-RO" dirty="0" err="1"/>
              <a:t>attack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combined</a:t>
            </a:r>
            <a:r>
              <a:rPr lang="ro-RO" dirty="0"/>
              <a:t> </a:t>
            </a:r>
            <a:r>
              <a:rPr lang="ro-RO" dirty="0" err="1"/>
              <a:t>collection</a:t>
            </a:r>
            <a:r>
              <a:rPr lang="ro-RO" dirty="0"/>
              <a:t> of </a:t>
            </a:r>
            <a:r>
              <a:rPr lang="ro-RO" dirty="0" err="1"/>
              <a:t>customer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stolen</a:t>
            </a:r>
            <a:r>
              <a:rPr lang="ro-RO" dirty="0"/>
              <a:t>. The </a:t>
            </a:r>
            <a:r>
              <a:rPr lang="ro-RO" dirty="0" err="1"/>
              <a:t>owners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wealth</a:t>
            </a:r>
            <a:r>
              <a:rPr lang="ro-RO" dirty="0"/>
              <a:t> management company </a:t>
            </a:r>
            <a:r>
              <a:rPr lang="ro-RO" dirty="0" err="1"/>
              <a:t>only</a:t>
            </a:r>
            <a:r>
              <a:rPr lang="ro-RO" dirty="0"/>
              <a:t> </a:t>
            </a:r>
            <a:r>
              <a:rPr lang="ro-RO" dirty="0" err="1"/>
              <a:t>find</a:t>
            </a:r>
            <a:r>
              <a:rPr lang="ro-RO" dirty="0"/>
              <a:t> </a:t>
            </a:r>
            <a:r>
              <a:rPr lang="ro-RO" dirty="0" err="1"/>
              <a:t>this</a:t>
            </a:r>
            <a:r>
              <a:rPr lang="ro-RO" dirty="0"/>
              <a:t> out </a:t>
            </a: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several</a:t>
            </a:r>
            <a:r>
              <a:rPr lang="ro-RO" dirty="0"/>
              <a:t> of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customers</a:t>
            </a:r>
            <a:r>
              <a:rPr lang="ro-RO" dirty="0"/>
              <a:t> report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vehicles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been</a:t>
            </a:r>
            <a:r>
              <a:rPr lang="ro-RO" dirty="0"/>
              <a:t> </a:t>
            </a:r>
            <a:r>
              <a:rPr lang="ro-RO" dirty="0" err="1"/>
              <a:t>stolen</a:t>
            </a:r>
            <a:r>
              <a:rPr lang="ro-RO" dirty="0"/>
              <a:t>. </a:t>
            </a:r>
          </a:p>
          <a:p>
            <a:r>
              <a:rPr lang="ro-RO" dirty="0" err="1"/>
              <a:t>Further</a:t>
            </a:r>
            <a:r>
              <a:rPr lang="ro-RO" dirty="0"/>
              <a:t> </a:t>
            </a:r>
            <a:r>
              <a:rPr lang="ro-RO" dirty="0" err="1"/>
              <a:t>investigation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crimes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police</a:t>
            </a:r>
            <a:r>
              <a:rPr lang="ro-RO" dirty="0"/>
              <a:t> </a:t>
            </a:r>
            <a:r>
              <a:rPr lang="ro-RO" dirty="0" err="1"/>
              <a:t>links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breach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home</a:t>
            </a:r>
            <a:r>
              <a:rPr lang="ro-RO" dirty="0"/>
              <a:t> </a:t>
            </a:r>
            <a:r>
              <a:rPr lang="ro-RO" dirty="0" err="1"/>
              <a:t>invasion</a:t>
            </a:r>
            <a:r>
              <a:rPr lang="ro-RO" dirty="0"/>
              <a:t> </a:t>
            </a:r>
            <a:r>
              <a:rPr lang="ro-RO" dirty="0" err="1"/>
              <a:t>burglaries</a:t>
            </a:r>
            <a:r>
              <a:rPr lang="ro-RO" dirty="0"/>
              <a:t>. The </a:t>
            </a:r>
            <a:r>
              <a:rPr lang="ro-RO" dirty="0" err="1"/>
              <a:t>criminals</a:t>
            </a:r>
            <a:r>
              <a:rPr lang="ro-RO" dirty="0"/>
              <a:t> </a:t>
            </a:r>
            <a:r>
              <a:rPr lang="ro-RO" dirty="0" err="1"/>
              <a:t>were</a:t>
            </a:r>
            <a:r>
              <a:rPr lang="ro-RO" dirty="0"/>
              <a:t> </a:t>
            </a:r>
            <a:r>
              <a:rPr lang="ro-RO" dirty="0" err="1"/>
              <a:t>using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stolen</a:t>
            </a:r>
            <a:r>
              <a:rPr lang="ro-RO" dirty="0"/>
              <a:t> facial </a:t>
            </a:r>
            <a:r>
              <a:rPr lang="ro-RO" dirty="0" err="1"/>
              <a:t>recognition</a:t>
            </a:r>
            <a:r>
              <a:rPr lang="ro-RO" dirty="0"/>
              <a:t> data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identify</a:t>
            </a:r>
            <a:r>
              <a:rPr lang="ro-RO" dirty="0"/>
              <a:t> </a:t>
            </a:r>
            <a:r>
              <a:rPr lang="ro-RO" dirty="0" err="1"/>
              <a:t>potential</a:t>
            </a:r>
            <a:r>
              <a:rPr lang="ro-RO" dirty="0"/>
              <a:t> </a:t>
            </a:r>
            <a:r>
              <a:rPr lang="ro-RO" dirty="0" err="1"/>
              <a:t>victims</a:t>
            </a:r>
            <a:r>
              <a:rPr lang="ro-RO" dirty="0"/>
              <a:t>, </a:t>
            </a:r>
            <a:r>
              <a:rPr lang="ro-RO" dirty="0" err="1"/>
              <a:t>then</a:t>
            </a:r>
            <a:r>
              <a:rPr lang="ro-RO" dirty="0"/>
              <a:t> </a:t>
            </a:r>
            <a:r>
              <a:rPr lang="ro-RO" dirty="0" err="1"/>
              <a:t>using</a:t>
            </a:r>
            <a:r>
              <a:rPr lang="ro-RO" dirty="0"/>
              <a:t> </a:t>
            </a:r>
            <a:r>
              <a:rPr lang="ro-RO" dirty="0" err="1"/>
              <a:t>address</a:t>
            </a:r>
            <a:r>
              <a:rPr lang="ro-RO" dirty="0"/>
              <a:t> data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find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primary</a:t>
            </a:r>
            <a:r>
              <a:rPr lang="ro-RO" dirty="0"/>
              <a:t> </a:t>
            </a:r>
            <a:r>
              <a:rPr lang="ro-RO" dirty="0" err="1"/>
              <a:t>residences</a:t>
            </a:r>
            <a:r>
              <a:rPr lang="ro-RO" dirty="0"/>
              <a:t>. </a:t>
            </a:r>
          </a:p>
          <a:p>
            <a:r>
              <a:rPr lang="ro-RO" dirty="0"/>
              <a:t>The </a:t>
            </a:r>
            <a:r>
              <a:rPr lang="ro-RO" dirty="0" err="1"/>
              <a:t>owners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retail </a:t>
            </a:r>
            <a:r>
              <a:rPr lang="ro-RO" dirty="0" err="1"/>
              <a:t>jeweler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no</a:t>
            </a:r>
            <a:r>
              <a:rPr lang="ro-RO" dirty="0"/>
              <a:t> </a:t>
            </a:r>
            <a:r>
              <a:rPr lang="ro-RO" dirty="0" err="1"/>
              <a:t>knowledge</a:t>
            </a:r>
            <a:r>
              <a:rPr lang="ro-RO" dirty="0"/>
              <a:t> </a:t>
            </a:r>
            <a:r>
              <a:rPr lang="ro-RO" dirty="0" err="1"/>
              <a:t>any</a:t>
            </a:r>
            <a:r>
              <a:rPr lang="ro-RO" dirty="0"/>
              <a:t> of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happened</a:t>
            </a:r>
            <a:r>
              <a:rPr lang="ro-RO" dirty="0"/>
              <a:t> </a:t>
            </a:r>
            <a:r>
              <a:rPr lang="ro-RO" dirty="0" err="1"/>
              <a:t>until</a:t>
            </a:r>
            <a:r>
              <a:rPr lang="ro-RO" dirty="0"/>
              <a:t> </a:t>
            </a:r>
            <a:r>
              <a:rPr lang="ro-RO" dirty="0" err="1"/>
              <a:t>several</a:t>
            </a:r>
            <a:r>
              <a:rPr lang="ro-RO" dirty="0"/>
              <a:t> </a:t>
            </a:r>
            <a:r>
              <a:rPr lang="ro-RO" dirty="0" err="1"/>
              <a:t>months</a:t>
            </a:r>
            <a:r>
              <a:rPr lang="ro-RO" dirty="0"/>
              <a:t> </a:t>
            </a:r>
            <a:r>
              <a:rPr lang="ro-RO" dirty="0" err="1"/>
              <a:t>later</a:t>
            </a:r>
            <a:r>
              <a:rPr lang="ro-RO" dirty="0"/>
              <a:t>, </a:t>
            </a: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traded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 data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wealth</a:t>
            </a:r>
            <a:r>
              <a:rPr lang="ro-RO" dirty="0"/>
              <a:t> management </a:t>
            </a:r>
            <a:r>
              <a:rPr lang="ro-RO" dirty="0" err="1"/>
              <a:t>firm</a:t>
            </a:r>
            <a:r>
              <a:rPr lang="ro-RO" dirty="0"/>
              <a:t> </a:t>
            </a:r>
            <a:r>
              <a:rPr lang="ro-RO" dirty="0" err="1"/>
              <a:t>quits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informs</a:t>
            </a:r>
            <a:r>
              <a:rPr lang="ro-RO" dirty="0"/>
              <a:t> </a:t>
            </a:r>
            <a:r>
              <a:rPr lang="ro-RO" dirty="0" err="1"/>
              <a:t>them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breach</a:t>
            </a:r>
            <a:r>
              <a:rPr lang="ro-RO" dirty="0"/>
              <a:t>. 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4608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12: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Whose</a:t>
            </a:r>
            <a:r>
              <a:rPr lang="ro-RO" sz="2400" dirty="0"/>
              <a:t> </a:t>
            </a:r>
            <a:r>
              <a:rPr lang="ro-RO" sz="2400" dirty="0" err="1"/>
              <a:t>responsibility</a:t>
            </a:r>
            <a:r>
              <a:rPr lang="ro-RO" sz="2400" dirty="0"/>
              <a:t> </a:t>
            </a:r>
            <a:r>
              <a:rPr lang="ro-RO" sz="2400" dirty="0" err="1"/>
              <a:t>was</a:t>
            </a:r>
            <a:r>
              <a:rPr lang="ro-RO" sz="2400" dirty="0"/>
              <a:t> it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notify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jewelry</a:t>
            </a:r>
            <a:r>
              <a:rPr lang="ro-RO" sz="2400" dirty="0"/>
              <a:t> </a:t>
            </a:r>
            <a:r>
              <a:rPr lang="ro-RO" sz="2400" dirty="0" err="1"/>
              <a:t>store's</a:t>
            </a:r>
            <a:r>
              <a:rPr lang="ro-RO" sz="2400" dirty="0"/>
              <a:t> </a:t>
            </a:r>
            <a:r>
              <a:rPr lang="ro-RO" sz="2400" dirty="0" err="1"/>
              <a:t>customers</a:t>
            </a:r>
            <a:r>
              <a:rPr lang="ro-RO" sz="2400" dirty="0"/>
              <a:t>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their</a:t>
            </a:r>
            <a:r>
              <a:rPr lang="ro-RO" sz="2400" dirty="0"/>
              <a:t> data </a:t>
            </a:r>
            <a:r>
              <a:rPr lang="ro-RO" sz="2400" dirty="0" err="1"/>
              <a:t>had</a:t>
            </a:r>
            <a:r>
              <a:rPr lang="ro-RO" sz="2400" dirty="0"/>
              <a:t> </a:t>
            </a:r>
            <a:r>
              <a:rPr lang="ro-RO" sz="2400" dirty="0" err="1"/>
              <a:t>been</a:t>
            </a:r>
            <a:r>
              <a:rPr lang="ro-RO" sz="2400" dirty="0"/>
              <a:t> </a:t>
            </a:r>
            <a:r>
              <a:rPr lang="ro-RO" sz="2400" dirty="0" err="1"/>
              <a:t>stolen</a:t>
            </a:r>
            <a:r>
              <a:rPr lang="ro-RO" sz="2400" dirty="0"/>
              <a:t>?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jewelry</a:t>
            </a:r>
            <a:r>
              <a:rPr lang="ro-RO" sz="2400" dirty="0"/>
              <a:t> </a:t>
            </a:r>
            <a:r>
              <a:rPr lang="ro-RO" sz="2400" dirty="0" err="1"/>
              <a:t>store's</a:t>
            </a:r>
            <a:r>
              <a:rPr lang="ro-RO" sz="2400" dirty="0"/>
              <a:t> </a:t>
            </a:r>
            <a:r>
              <a:rPr lang="ro-RO" sz="2400" dirty="0" err="1"/>
              <a:t>owners</a:t>
            </a:r>
            <a:r>
              <a:rPr lang="ro-RO" sz="2400" dirty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wealth</a:t>
            </a:r>
            <a:r>
              <a:rPr lang="ro-RO" sz="2400" dirty="0"/>
              <a:t> management </a:t>
            </a:r>
            <a:r>
              <a:rPr lang="ro-RO" sz="2400" dirty="0" err="1"/>
              <a:t>firm’s</a:t>
            </a:r>
            <a:r>
              <a:rPr lang="ro-RO" sz="2400" dirty="0"/>
              <a:t> </a:t>
            </a:r>
            <a:r>
              <a:rPr lang="ro-RO" sz="2400" dirty="0" err="1"/>
              <a:t>owners</a:t>
            </a:r>
            <a:r>
              <a:rPr lang="ro-RO" sz="2400" dirty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employee</a:t>
            </a:r>
            <a:r>
              <a:rPr lang="ro-RO" sz="2400" dirty="0"/>
              <a:t> </a:t>
            </a:r>
            <a:r>
              <a:rPr lang="ro-RO" sz="2400" dirty="0" err="1"/>
              <a:t>who</a:t>
            </a:r>
            <a:r>
              <a:rPr lang="ro-RO" sz="2400" dirty="0"/>
              <a:t> </a:t>
            </a:r>
            <a:r>
              <a:rPr lang="ro-RO" sz="2400" dirty="0" err="1"/>
              <a:t>shared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jewelry</a:t>
            </a:r>
            <a:r>
              <a:rPr lang="ro-RO" sz="2400" dirty="0"/>
              <a:t> </a:t>
            </a:r>
            <a:r>
              <a:rPr lang="ro-RO" sz="2400" dirty="0" err="1"/>
              <a:t>store's</a:t>
            </a:r>
            <a:r>
              <a:rPr lang="ro-RO" sz="2400" dirty="0"/>
              <a:t> data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employee</a:t>
            </a:r>
            <a:r>
              <a:rPr lang="ro-RO" sz="2400" dirty="0"/>
              <a:t> </a:t>
            </a:r>
            <a:r>
              <a:rPr lang="ro-RO" sz="2400" dirty="0" err="1"/>
              <a:t>who</a:t>
            </a:r>
            <a:r>
              <a:rPr lang="ro-RO" sz="2400" dirty="0"/>
              <a:t> made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combined</a:t>
            </a:r>
            <a:r>
              <a:rPr lang="ro-RO" sz="2400" dirty="0"/>
              <a:t> </a:t>
            </a:r>
            <a:r>
              <a:rPr lang="ro-RO" sz="2400" dirty="0" err="1"/>
              <a:t>list</a:t>
            </a:r>
            <a:r>
              <a:rPr lang="ro-RO" sz="2400" dirty="0"/>
              <a:t> public </a:t>
            </a:r>
          </a:p>
        </p:txBody>
      </p:sp>
    </p:spTree>
    <p:extLst>
      <p:ext uri="{BB962C8B-B14F-4D97-AF65-F5344CB8AC3E}">
        <p14:creationId xmlns:p14="http://schemas.microsoft.com/office/powerpoint/2010/main" val="362943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13: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All</a:t>
            </a:r>
            <a:r>
              <a:rPr lang="ro-RO" sz="2400" dirty="0"/>
              <a:t>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following</a:t>
            </a:r>
            <a:r>
              <a:rPr lang="ro-RO" sz="2400" dirty="0"/>
              <a:t> </a:t>
            </a:r>
            <a:r>
              <a:rPr lang="ro-RO" sz="2400" dirty="0" err="1"/>
              <a:t>would</a:t>
            </a:r>
            <a:r>
              <a:rPr lang="ro-RO" sz="2400" dirty="0"/>
              <a:t> </a:t>
            </a:r>
            <a:r>
              <a:rPr lang="ro-RO" sz="2400" dirty="0" err="1"/>
              <a:t>protect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jewelry</a:t>
            </a:r>
            <a:r>
              <a:rPr lang="ro-RO" sz="2400" dirty="0"/>
              <a:t> </a:t>
            </a:r>
            <a:r>
              <a:rPr lang="ro-RO" sz="2400" dirty="0" err="1"/>
              <a:t>store's</a:t>
            </a:r>
            <a:r>
              <a:rPr lang="ro-RO" sz="2400" dirty="0"/>
              <a:t> </a:t>
            </a:r>
            <a:r>
              <a:rPr lang="ro-RO" sz="2400" dirty="0" err="1"/>
              <a:t>owners</a:t>
            </a:r>
            <a:r>
              <a:rPr lang="ro-RO" sz="2400" dirty="0"/>
              <a:t> </a:t>
            </a:r>
            <a:r>
              <a:rPr lang="ro-RO" sz="2400" dirty="0" err="1"/>
              <a:t>from</a:t>
            </a:r>
            <a:r>
              <a:rPr lang="ro-RO" sz="2400" dirty="0"/>
              <a:t> </a:t>
            </a:r>
            <a:r>
              <a:rPr lang="ro-RO" sz="2400" dirty="0" err="1"/>
              <a:t>future</a:t>
            </a:r>
            <a:r>
              <a:rPr lang="ro-RO" sz="2400" dirty="0"/>
              <a:t> </a:t>
            </a:r>
            <a:r>
              <a:rPr lang="ro-RO" sz="2400" dirty="0" err="1"/>
              <a:t>employee</a:t>
            </a:r>
            <a:r>
              <a:rPr lang="ro-RO" sz="2400" dirty="0"/>
              <a:t> </a:t>
            </a:r>
            <a:r>
              <a:rPr lang="ro-RO" sz="2400" dirty="0" err="1"/>
              <a:t>misuse</a:t>
            </a:r>
            <a:r>
              <a:rPr lang="ro-RO" sz="2400" dirty="0"/>
              <a:t> of </a:t>
            </a:r>
            <a:r>
              <a:rPr lang="ro-RO" sz="2400" dirty="0" err="1"/>
              <a:t>customer</a:t>
            </a:r>
            <a:r>
              <a:rPr lang="ro-RO" sz="2400" dirty="0"/>
              <a:t> data </a:t>
            </a:r>
            <a:r>
              <a:rPr lang="ro-RO" sz="2400" dirty="0" err="1"/>
              <a:t>except</a:t>
            </a:r>
            <a:r>
              <a:rPr lang="ro-RO" sz="2400" dirty="0"/>
              <a:t>: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an </a:t>
            </a:r>
            <a:r>
              <a:rPr lang="ro-RO" sz="2400" dirty="0" err="1"/>
              <a:t>updated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notice</a:t>
            </a:r>
            <a:r>
              <a:rPr lang="ro-RO" sz="2400" dirty="0"/>
              <a:t>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reflects</a:t>
            </a:r>
            <a:r>
              <a:rPr lang="ro-RO" sz="2400" dirty="0"/>
              <a:t> </a:t>
            </a:r>
            <a:r>
              <a:rPr lang="ro-RO" sz="2400" dirty="0" err="1"/>
              <a:t>how</a:t>
            </a:r>
            <a:r>
              <a:rPr lang="ro-RO" sz="2400" dirty="0"/>
              <a:t> </a:t>
            </a:r>
            <a:r>
              <a:rPr lang="ro-RO" sz="2400" dirty="0" err="1"/>
              <a:t>customer</a:t>
            </a:r>
            <a:r>
              <a:rPr lang="ro-RO" sz="2400" dirty="0"/>
              <a:t> data </a:t>
            </a:r>
            <a:r>
              <a:rPr lang="ro-RO" sz="2400" dirty="0" err="1"/>
              <a:t>may</a:t>
            </a:r>
            <a:r>
              <a:rPr lang="ro-RO" sz="2400" dirty="0"/>
              <a:t> </a:t>
            </a:r>
            <a:r>
              <a:rPr lang="ro-RO" sz="2400" dirty="0" err="1"/>
              <a:t>be</a:t>
            </a:r>
            <a:r>
              <a:rPr lang="ro-RO" sz="2400" dirty="0"/>
              <a:t> </a:t>
            </a:r>
            <a:r>
              <a:rPr lang="ro-RO" sz="2400" dirty="0" err="1"/>
              <a:t>used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a </a:t>
            </a:r>
            <a:r>
              <a:rPr lang="ro-RO" sz="2400" dirty="0" err="1"/>
              <a:t>notice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wealth</a:t>
            </a:r>
            <a:r>
              <a:rPr lang="ro-RO" sz="2400" dirty="0"/>
              <a:t> management </a:t>
            </a:r>
            <a:r>
              <a:rPr lang="ro-RO" sz="2400" dirty="0" err="1"/>
              <a:t>customers</a:t>
            </a:r>
            <a:r>
              <a:rPr lang="ro-RO" sz="2400" dirty="0"/>
              <a:t> of </a:t>
            </a:r>
            <a:r>
              <a:rPr lang="ro-RO" sz="2400" dirty="0" err="1"/>
              <a:t>customer</a:t>
            </a:r>
            <a:r>
              <a:rPr lang="ro-RO" sz="2400" dirty="0"/>
              <a:t> data </a:t>
            </a:r>
            <a:r>
              <a:rPr lang="ro-RO" sz="2400" dirty="0" err="1"/>
              <a:t>mingling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an </a:t>
            </a:r>
            <a:r>
              <a:rPr lang="ro-RO" sz="2400" dirty="0" err="1"/>
              <a:t>employment</a:t>
            </a:r>
            <a:r>
              <a:rPr lang="ro-RO" sz="2400" dirty="0"/>
              <a:t>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allows</a:t>
            </a:r>
            <a:r>
              <a:rPr lang="ro-RO" sz="2400" dirty="0"/>
              <a:t> for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removal</a:t>
            </a:r>
            <a:r>
              <a:rPr lang="ro-RO" sz="2400" dirty="0"/>
              <a:t> of </a:t>
            </a:r>
            <a:r>
              <a:rPr lang="ro-RO" sz="2400" dirty="0" err="1"/>
              <a:t>anyone</a:t>
            </a:r>
            <a:r>
              <a:rPr lang="ro-RO" sz="2400" dirty="0"/>
              <a:t> </a:t>
            </a:r>
            <a:r>
              <a:rPr lang="ro-RO" sz="2400" dirty="0" err="1"/>
              <a:t>who</a:t>
            </a:r>
            <a:r>
              <a:rPr lang="ro-RO" sz="2400" dirty="0"/>
              <a:t> </a:t>
            </a:r>
            <a:r>
              <a:rPr lang="ro-RO" sz="2400" dirty="0" err="1"/>
              <a:t>shares</a:t>
            </a:r>
            <a:r>
              <a:rPr lang="ro-RO" sz="2400" dirty="0"/>
              <a:t> </a:t>
            </a:r>
            <a:r>
              <a:rPr lang="ro-RO" sz="2400" dirty="0" err="1"/>
              <a:t>customer</a:t>
            </a:r>
            <a:r>
              <a:rPr lang="ro-RO" sz="2400" dirty="0"/>
              <a:t> data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a </a:t>
            </a:r>
            <a:r>
              <a:rPr lang="ro-RO" sz="2400" dirty="0" err="1"/>
              <a:t>better</a:t>
            </a:r>
            <a:r>
              <a:rPr lang="ro-RO" sz="2400" dirty="0"/>
              <a:t> </a:t>
            </a:r>
            <a:r>
              <a:rPr lang="ro-RO" sz="2400" dirty="0" err="1"/>
              <a:t>process</a:t>
            </a:r>
            <a:r>
              <a:rPr lang="ro-RO" sz="2400" dirty="0"/>
              <a:t> for </a:t>
            </a:r>
            <a:r>
              <a:rPr lang="ro-RO" sz="2400" dirty="0" err="1"/>
              <a:t>limiting</a:t>
            </a:r>
            <a:r>
              <a:rPr lang="ro-RO" sz="2400" dirty="0"/>
              <a:t> </a:t>
            </a:r>
            <a:r>
              <a:rPr lang="ro-RO" sz="2400" dirty="0" err="1"/>
              <a:t>access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customer</a:t>
            </a:r>
            <a:r>
              <a:rPr lang="ro-RO" sz="2400" dirty="0"/>
              <a:t> data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14: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was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jewelry</a:t>
            </a:r>
            <a:r>
              <a:rPr lang="ro-RO" sz="2400" dirty="0"/>
              <a:t> </a:t>
            </a:r>
            <a:r>
              <a:rPr lang="ro-RO" sz="2400" dirty="0" err="1"/>
              <a:t>store's</a:t>
            </a:r>
            <a:r>
              <a:rPr lang="ro-RO" sz="2400" dirty="0"/>
              <a:t> </a:t>
            </a:r>
            <a:r>
              <a:rPr lang="ro-RO" sz="2400" dirty="0" err="1"/>
              <a:t>first</a:t>
            </a:r>
            <a:r>
              <a:rPr lang="ro-RO" sz="2400" dirty="0"/>
              <a:t> </a:t>
            </a:r>
            <a:r>
              <a:rPr lang="ro-RO" sz="2400" dirty="0" err="1"/>
              <a:t>responsibility</a:t>
            </a:r>
            <a:r>
              <a:rPr lang="ro-RO" sz="2400" dirty="0"/>
              <a:t> </a:t>
            </a:r>
            <a:r>
              <a:rPr lang="ro-RO" sz="2400" dirty="0" err="1"/>
              <a:t>when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breach</a:t>
            </a:r>
            <a:r>
              <a:rPr lang="ro-RO" sz="2400" dirty="0"/>
              <a:t> </a:t>
            </a:r>
            <a:r>
              <a:rPr lang="ro-RO" sz="2400" dirty="0" err="1"/>
              <a:t>was</a:t>
            </a:r>
            <a:r>
              <a:rPr lang="ro-RO" sz="2400" dirty="0"/>
              <a:t> made </a:t>
            </a:r>
            <a:r>
              <a:rPr lang="ro-RO" sz="2400" dirty="0" err="1"/>
              <a:t>known</a:t>
            </a:r>
            <a:r>
              <a:rPr lang="ro-RO" sz="2400" dirty="0"/>
              <a:t>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Coordinate </a:t>
            </a:r>
            <a:r>
              <a:rPr lang="ro-RO" sz="2400" dirty="0" err="1"/>
              <a:t>with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wealth</a:t>
            </a:r>
            <a:r>
              <a:rPr lang="ro-RO" sz="2400" dirty="0"/>
              <a:t> management company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limit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damage</a:t>
            </a:r>
            <a:r>
              <a:rPr lang="ro-RO" sz="2400" dirty="0"/>
              <a:t>.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Sue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wealth</a:t>
            </a:r>
            <a:r>
              <a:rPr lang="ro-RO" sz="2400" dirty="0"/>
              <a:t> management company for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breach</a:t>
            </a:r>
            <a:r>
              <a:rPr lang="ro-RO" sz="2400" dirty="0"/>
              <a:t>.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Determine </a:t>
            </a:r>
            <a:r>
              <a:rPr lang="ro-RO" sz="2400" dirty="0" err="1"/>
              <a:t>whether</a:t>
            </a:r>
            <a:r>
              <a:rPr lang="ro-RO" sz="2400" dirty="0"/>
              <a:t> </a:t>
            </a:r>
            <a:r>
              <a:rPr lang="ro-RO" sz="2400" dirty="0" err="1"/>
              <a:t>notification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legally</a:t>
            </a:r>
            <a:r>
              <a:rPr lang="ro-RO" sz="2400" dirty="0"/>
              <a:t> </a:t>
            </a:r>
            <a:r>
              <a:rPr lang="ro-RO" sz="2400" dirty="0" err="1"/>
              <a:t>required</a:t>
            </a:r>
            <a:r>
              <a:rPr lang="ro-RO" sz="2400" dirty="0"/>
              <a:t>.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Update </a:t>
            </a:r>
            <a:r>
              <a:rPr lang="ro-RO" sz="2400" dirty="0" err="1"/>
              <a:t>its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notices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allow</a:t>
            </a:r>
            <a:r>
              <a:rPr lang="ro-RO" sz="2400" dirty="0"/>
              <a:t> </a:t>
            </a:r>
            <a:r>
              <a:rPr lang="ro-RO" sz="2400" dirty="0" err="1"/>
              <a:t>customers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opt out of </a:t>
            </a:r>
            <a:r>
              <a:rPr lang="ro-RO" sz="2400" dirty="0" err="1"/>
              <a:t>the</a:t>
            </a:r>
            <a:r>
              <a:rPr lang="ro-RO" sz="2400" dirty="0"/>
              <a:t> data </a:t>
            </a:r>
            <a:r>
              <a:rPr lang="ro-RO" sz="2400" dirty="0" err="1"/>
              <a:t>use</a:t>
            </a:r>
            <a:r>
              <a:rPr lang="ro-RO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After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data </a:t>
            </a:r>
            <a:r>
              <a:rPr lang="ro-RO" sz="2400" dirty="0" err="1"/>
              <a:t>breach</a:t>
            </a:r>
            <a:r>
              <a:rPr lang="ro-RO" sz="2400" dirty="0"/>
              <a:t>, </a:t>
            </a:r>
            <a:r>
              <a:rPr lang="ro-RO" sz="2400" dirty="0" err="1"/>
              <a:t>what</a:t>
            </a:r>
            <a:r>
              <a:rPr lang="ro-RO" sz="2400" dirty="0"/>
              <a:t> data </a:t>
            </a:r>
            <a:r>
              <a:rPr lang="ro-RO" sz="2400" dirty="0" err="1"/>
              <a:t>can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wealth</a:t>
            </a:r>
            <a:r>
              <a:rPr lang="ro-RO" sz="2400" dirty="0"/>
              <a:t> management company </a:t>
            </a:r>
            <a:r>
              <a:rPr lang="ro-RO" sz="2400" dirty="0" err="1"/>
              <a:t>use</a:t>
            </a:r>
            <a:r>
              <a:rPr lang="ro-RO" sz="2400" dirty="0"/>
              <a:t> </a:t>
            </a:r>
            <a:r>
              <a:rPr lang="ro-RO" sz="2400" dirty="0" err="1"/>
              <a:t>legally</a:t>
            </a:r>
            <a:r>
              <a:rPr lang="ro-RO" sz="2400" dirty="0"/>
              <a:t>?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combined</a:t>
            </a:r>
            <a:r>
              <a:rPr lang="ro-RO" sz="2400" dirty="0"/>
              <a:t> data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only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purchased</a:t>
            </a:r>
            <a:r>
              <a:rPr lang="ro-RO" sz="2400" dirty="0"/>
              <a:t> data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none of </a:t>
            </a:r>
            <a:r>
              <a:rPr lang="ro-RO" sz="2400" dirty="0" err="1"/>
              <a:t>the</a:t>
            </a:r>
            <a:r>
              <a:rPr lang="ro-RO" sz="2400" dirty="0"/>
              <a:t> data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the</a:t>
            </a:r>
            <a:r>
              <a:rPr lang="ro-RO" sz="2400" dirty="0"/>
              <a:t> original </a:t>
            </a:r>
            <a:r>
              <a:rPr lang="ro-RO" sz="2400" dirty="0" err="1"/>
              <a:t>jewelry</a:t>
            </a:r>
            <a:r>
              <a:rPr lang="ro-RO" sz="2400" dirty="0"/>
              <a:t> </a:t>
            </a:r>
            <a:r>
              <a:rPr lang="ro-RO" sz="2400" dirty="0" err="1"/>
              <a:t>store's</a:t>
            </a:r>
            <a:r>
              <a:rPr lang="ro-RO" sz="2400" dirty="0"/>
              <a:t> data </a:t>
            </a:r>
          </a:p>
        </p:txBody>
      </p:sp>
    </p:spTree>
    <p:extLst>
      <p:ext uri="{BB962C8B-B14F-4D97-AF65-F5344CB8AC3E}">
        <p14:creationId xmlns:p14="http://schemas.microsoft.com/office/powerpoint/2010/main" val="229754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16: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would</a:t>
            </a:r>
            <a:r>
              <a:rPr lang="ro-RO" sz="2400" dirty="0"/>
              <a:t> </a:t>
            </a:r>
            <a:r>
              <a:rPr lang="ro-RO" sz="2400" dirty="0" err="1"/>
              <a:t>be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best</a:t>
            </a:r>
            <a:r>
              <a:rPr lang="ro-RO" sz="2400" dirty="0"/>
              <a:t> </a:t>
            </a:r>
            <a:r>
              <a:rPr lang="ro-RO" sz="2400" dirty="0" err="1"/>
              <a:t>way</a:t>
            </a:r>
            <a:r>
              <a:rPr lang="ro-RO" sz="2400" dirty="0"/>
              <a:t> for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wealth</a:t>
            </a:r>
            <a:r>
              <a:rPr lang="ro-RO" sz="2400" dirty="0"/>
              <a:t> management </a:t>
            </a:r>
            <a:r>
              <a:rPr lang="ro-RO" sz="2400" dirty="0" err="1"/>
              <a:t>firm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respond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its</a:t>
            </a:r>
            <a:r>
              <a:rPr lang="ro-RO" sz="2400" dirty="0"/>
              <a:t> </a:t>
            </a:r>
            <a:r>
              <a:rPr lang="ro-RO" sz="2400" dirty="0" err="1"/>
              <a:t>customers</a:t>
            </a:r>
            <a:r>
              <a:rPr lang="ro-RO" sz="2400" dirty="0"/>
              <a:t>’ </a:t>
            </a:r>
            <a:r>
              <a:rPr lang="ro-RO" sz="2400" dirty="0" err="1"/>
              <a:t>complaints</a:t>
            </a:r>
            <a:r>
              <a:rPr lang="ro-RO" sz="2400" dirty="0"/>
              <a:t>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assess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relative </a:t>
            </a:r>
            <a:r>
              <a:rPr lang="ro-RO" sz="2400" dirty="0" err="1"/>
              <a:t>liabilities</a:t>
            </a:r>
            <a:r>
              <a:rPr lang="ro-RO" sz="2400" dirty="0"/>
              <a:t> of </a:t>
            </a:r>
            <a:r>
              <a:rPr lang="ro-RO" sz="2400" dirty="0" err="1"/>
              <a:t>all</a:t>
            </a:r>
            <a:r>
              <a:rPr lang="ro-RO" sz="2400" dirty="0"/>
              <a:t> </a:t>
            </a:r>
            <a:r>
              <a:rPr lang="ro-RO" sz="2400" dirty="0" err="1"/>
              <a:t>parties</a:t>
            </a:r>
            <a:r>
              <a:rPr lang="ro-RO" sz="2400" dirty="0"/>
              <a:t> </a:t>
            </a:r>
            <a:r>
              <a:rPr lang="ro-RO" sz="2400" dirty="0" err="1"/>
              <a:t>involved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develop</a:t>
            </a:r>
            <a:r>
              <a:rPr lang="ro-RO" sz="2400" dirty="0"/>
              <a:t> a formal opt-out </a:t>
            </a:r>
            <a:r>
              <a:rPr lang="ro-RO" sz="2400" dirty="0" err="1"/>
              <a:t>procedure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establish</a:t>
            </a:r>
            <a:r>
              <a:rPr lang="ro-RO" sz="2400" dirty="0"/>
              <a:t> a formal </a:t>
            </a:r>
            <a:r>
              <a:rPr lang="ro-RO" sz="2400" dirty="0" err="1"/>
              <a:t>complaint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resolution</a:t>
            </a:r>
            <a:r>
              <a:rPr lang="ro-RO" sz="2400" dirty="0"/>
              <a:t> </a:t>
            </a:r>
            <a:r>
              <a:rPr lang="ro-RO" sz="2400" dirty="0" err="1"/>
              <a:t>procedure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create an ombudsman </a:t>
            </a:r>
            <a:r>
              <a:rPr lang="ro-RO" sz="2400" dirty="0" err="1"/>
              <a:t>and</a:t>
            </a:r>
            <a:r>
              <a:rPr lang="ro-RO" sz="2400" dirty="0"/>
              <a:t> refer </a:t>
            </a:r>
            <a:r>
              <a:rPr lang="ro-RO" sz="2400" dirty="0" err="1"/>
              <a:t>complaints</a:t>
            </a:r>
            <a:r>
              <a:rPr lang="ro-RO" sz="2400" dirty="0"/>
              <a:t> </a:t>
            </a:r>
            <a:r>
              <a:rPr lang="ro-RO" sz="2400" dirty="0" err="1"/>
              <a:t>there</a:t>
            </a:r>
            <a:r>
              <a:rPr lang="ro-R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6118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A22B5B4-7A92-4CC4-97BF-BDB4FBC42670}"/>
</file>

<file path=customXml/itemProps2.xml><?xml version="1.0" encoding="utf-8"?>
<ds:datastoreItem xmlns:ds="http://schemas.openxmlformats.org/officeDocument/2006/customXml" ds:itemID="{7F983877-46BE-4467-8A51-F5A788440583}"/>
</file>

<file path=customXml/itemProps3.xml><?xml version="1.0" encoding="utf-8"?>
<ds:datastoreItem xmlns:ds="http://schemas.openxmlformats.org/officeDocument/2006/customXml" ds:itemID="{BB2B0289-21A0-441C-986E-EE59BF703959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112</TotalTime>
  <Words>987</Words>
  <Application>Microsoft Macintosh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</vt:lpstr>
      <vt:lpstr>CIPM case studies part 3</vt:lpstr>
      <vt:lpstr>Case study for the following 6 qs (part 1)</vt:lpstr>
      <vt:lpstr>Case study for the following 6 qs (part 2):</vt:lpstr>
      <vt:lpstr>Case study for the following 6 qs (part 3):</vt:lpstr>
      <vt:lpstr>Question 12:</vt:lpstr>
      <vt:lpstr>Question 13:</vt:lpstr>
      <vt:lpstr>Question 14:</vt:lpstr>
      <vt:lpstr>Question 15:</vt:lpstr>
      <vt:lpstr>Question 16:</vt:lpstr>
      <vt:lpstr>Question 17: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161</cp:revision>
  <dcterms:created xsi:type="dcterms:W3CDTF">2018-04-11T17:55:21Z</dcterms:created>
  <dcterms:modified xsi:type="dcterms:W3CDTF">2018-09-29T13:47:10Z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