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353.xml" ContentType="application/vnd.openxmlformats-officedocument.presentationml.tags+xml"/>
  <Override PartName="/ppt/tags/tag352.xml" ContentType="application/vnd.openxmlformats-officedocument.presentationml.tags+xml"/>
  <Override PartName="/ppt/tags/tag351.xml" ContentType="application/vnd.openxmlformats-officedocument.presentationml.tags+xml"/>
  <Override PartName="/ppt/tags/tag350.xml" ContentType="application/vnd.openxmlformats-officedocument.presentationml.tags+xml"/>
  <Override PartName="/ppt/tags/tag349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61.xml" ContentType="application/vnd.openxmlformats-officedocument.presentationml.tags+xml"/>
  <Override PartName="/ppt/tags/tag360.xml" ContentType="application/vnd.openxmlformats-officedocument.presentationml.tags+xml"/>
  <Override PartName="/ppt/tags/tag359.xml" ContentType="application/vnd.openxmlformats-officedocument.presentationml.tags+xml"/>
  <Override PartName="/ppt/tags/tag358.xml" ContentType="application/vnd.openxmlformats-officedocument.presentationml.tags+xml"/>
  <Override PartName="/ppt/tags/tag357.xml" ContentType="application/vnd.openxmlformats-officedocument.presentationml.tags+xml"/>
  <Override PartName="/ppt/tags/tag348.xml" ContentType="application/vnd.openxmlformats-officedocument.presentationml.tags+xml"/>
  <Override PartName="/ppt/tags/tag347.xml" ContentType="application/vnd.openxmlformats-officedocument.presentationml.tags+xml"/>
  <Override PartName="/ppt/tags/tag346.xml" ContentType="application/vnd.openxmlformats-officedocument.presentationml.tags+xml"/>
  <Override PartName="/ppt/tags/tag338.xml" ContentType="application/vnd.openxmlformats-officedocument.presentationml.tags+xml"/>
  <Override PartName="/ppt/tags/tag337.xml" ContentType="application/vnd.openxmlformats-officedocument.presentationml.tags+xml"/>
  <Override PartName="/ppt/tags/tag336.xml" ContentType="application/vnd.openxmlformats-officedocument.presentationml.tags+xml"/>
  <Override PartName="/ppt/tags/tag335.xml" ContentType="application/vnd.openxmlformats-officedocument.presentationml.tags+xml"/>
  <Override PartName="/ppt/tags/tag334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5.xml" ContentType="application/vnd.openxmlformats-officedocument.presentationml.tags+xml"/>
  <Override PartName="/ppt/tags/tag344.xml" ContentType="application/vnd.openxmlformats-officedocument.presentationml.tags+xml"/>
  <Override PartName="/ppt/tags/tag343.xml" ContentType="application/vnd.openxmlformats-officedocument.presentationml.tags+xml"/>
  <Override PartName="/ppt/tags/tag342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84.xml" ContentType="application/vnd.openxmlformats-officedocument.presentationml.tags+xml"/>
  <Override PartName="/ppt/tags/tag383.xml" ContentType="application/vnd.openxmlformats-officedocument.presentationml.tags+xml"/>
  <Override PartName="/ppt/tags/tag382.xml" ContentType="application/vnd.openxmlformats-officedocument.presentationml.tags+xml"/>
  <Override PartName="/ppt/tags/tag381.xml" ContentType="application/vnd.openxmlformats-officedocument.presentationml.tags+xml"/>
  <Override PartName="/ppt/tags/tag380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92.xml" ContentType="application/vnd.openxmlformats-officedocument.presentationml.tags+xml"/>
  <Override PartName="/ppt/tags/tag391.xml" ContentType="application/vnd.openxmlformats-officedocument.presentationml.tags+xml"/>
  <Override PartName="/ppt/tags/tag390.xml" ContentType="application/vnd.openxmlformats-officedocument.presentationml.tags+xml"/>
  <Override PartName="/ppt/tags/tag389.xml" ContentType="application/vnd.openxmlformats-officedocument.presentationml.tags+xml"/>
  <Override PartName="/ppt/tags/tag388.xml" ContentType="application/vnd.openxmlformats-officedocument.presentationml.tags+xml"/>
  <Override PartName="/ppt/tags/tag379.xml" ContentType="application/vnd.openxmlformats-officedocument.presentationml.tags+xml"/>
  <Override PartName="/ppt/tags/tag378.xml" ContentType="application/vnd.openxmlformats-officedocument.presentationml.tags+xml"/>
  <Override PartName="/ppt/tags/tag377.xml" ContentType="application/vnd.openxmlformats-officedocument.presentationml.tags+xml"/>
  <Override PartName="/ppt/tags/tag369.xml" ContentType="application/vnd.openxmlformats-officedocument.presentationml.tags+xml"/>
  <Override PartName="/ppt/tags/tag368.xml" ContentType="application/vnd.openxmlformats-officedocument.presentationml.tags+xml"/>
  <Override PartName="/ppt/tags/tag367.xml" ContentType="application/vnd.openxmlformats-officedocument.presentationml.tags+xml"/>
  <Override PartName="/ppt/tags/tag366.xml" ContentType="application/vnd.openxmlformats-officedocument.presentationml.tags+xml"/>
  <Override PartName="/ppt/tags/tag365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6.xml" ContentType="application/vnd.openxmlformats-officedocument.presentationml.tags+xml"/>
  <Override PartName="/ppt/tags/tag375.xml" ContentType="application/vnd.openxmlformats-officedocument.presentationml.tags+xml"/>
  <Override PartName="/ppt/tags/tag374.xml" ContentType="application/vnd.openxmlformats-officedocument.presentationml.tags+xml"/>
  <Override PartName="/ppt/tags/tag373.xml" ContentType="application/vnd.openxmlformats-officedocument.presentationml.tags+xml"/>
  <Override PartName="/ppt/tags/tag333.xml" ContentType="application/vnd.openxmlformats-officedocument.presentationml.tags+xml"/>
  <Override PartName="/ppt/tags/tag332.xml" ContentType="application/vnd.openxmlformats-officedocument.presentationml.tags+xml"/>
  <Override PartName="/ppt/tags/tag331.xml" ContentType="application/vnd.openxmlformats-officedocument.presentationml.tags+xml"/>
  <Override PartName="/ppt/tags/tag292.xml" ContentType="application/vnd.openxmlformats-officedocument.presentationml.tags+xml"/>
  <Override PartName="/ppt/tags/tag291.xml" ContentType="application/vnd.openxmlformats-officedocument.presentationml.tags+xml"/>
  <Override PartName="/ppt/tags/tag290.xml" ContentType="application/vnd.openxmlformats-officedocument.presentationml.tags+xml"/>
  <Override PartName="/ppt/tags/tag289.xml" ContentType="application/vnd.openxmlformats-officedocument.presentationml.tags+xml"/>
  <Override PartName="/ppt/tags/tag288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300.xml" ContentType="application/vnd.openxmlformats-officedocument.presentationml.tags+xml"/>
  <Override PartName="/ppt/tags/tag299.xml" ContentType="application/vnd.openxmlformats-officedocument.presentationml.tags+xml"/>
  <Override PartName="/ppt/tags/tag298.xml" ContentType="application/vnd.openxmlformats-officedocument.presentationml.tags+xml"/>
  <Override PartName="/ppt/tags/tag297.xml" ContentType="application/vnd.openxmlformats-officedocument.presentationml.tags+xml"/>
  <Override PartName="/ppt/tags/tag296.xml" ContentType="application/vnd.openxmlformats-officedocument.presentationml.tags+xml"/>
  <Override PartName="/ppt/tags/tag287.xml" ContentType="application/vnd.openxmlformats-officedocument.presentationml.tags+xml"/>
  <Override PartName="/ppt/tags/tag286.xml" ContentType="application/vnd.openxmlformats-officedocument.presentationml.tags+xml"/>
  <Override PartName="/ppt/tags/tag285.xml" ContentType="application/vnd.openxmlformats-officedocument.presentationml.tags+xml"/>
  <Override PartName="/ppt/tags/tag277.xml" ContentType="application/vnd.openxmlformats-officedocument.presentationml.tags+xml"/>
  <Override PartName="/ppt/tags/tag276.xml" ContentType="application/vnd.openxmlformats-officedocument.presentationml.tags+xml"/>
  <Override PartName="/ppt/tags/tag275.xml" ContentType="application/vnd.openxmlformats-officedocument.presentationml.tags+xml"/>
  <Override PartName="/ppt/tags/tag274.xml" ContentType="application/vnd.openxmlformats-officedocument.presentationml.tags+xml"/>
  <Override PartName="/ppt/tags/tag273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4.xml" ContentType="application/vnd.openxmlformats-officedocument.presentationml.tags+xml"/>
  <Override PartName="/ppt/tags/tag283.xml" ContentType="application/vnd.openxmlformats-officedocument.presentationml.tags+xml"/>
  <Override PartName="/ppt/tags/tag282.xml" ContentType="application/vnd.openxmlformats-officedocument.presentationml.tags+xml"/>
  <Override PartName="/ppt/tags/tag281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23.xml" ContentType="application/vnd.openxmlformats-officedocument.presentationml.tags+xml"/>
  <Override PartName="/ppt/tags/tag322.xml" ContentType="application/vnd.openxmlformats-officedocument.presentationml.tags+xml"/>
  <Override PartName="/ppt/tags/tag321.xml" ContentType="application/vnd.openxmlformats-officedocument.presentationml.tags+xml"/>
  <Override PartName="/ppt/tags/tag320.xml" ContentType="application/vnd.openxmlformats-officedocument.presentationml.tags+xml"/>
  <Override PartName="/ppt/tags/tag319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30.xml" ContentType="application/vnd.openxmlformats-officedocument.presentationml.tags+xml"/>
  <Override PartName="/ppt/tags/tag329.xml" ContentType="application/vnd.openxmlformats-officedocument.presentationml.tags+xml"/>
  <Override PartName="/ppt/tags/tag328.xml" ContentType="application/vnd.openxmlformats-officedocument.presentationml.tags+xml"/>
  <Override PartName="/ppt/tags/tag327.xml" ContentType="application/vnd.openxmlformats-officedocument.presentationml.tags+xml"/>
  <Override PartName="/ppt/tags/tag318.xml" ContentType="application/vnd.openxmlformats-officedocument.presentationml.tags+xml"/>
  <Override PartName="/ppt/tags/tag317.xml" ContentType="application/vnd.openxmlformats-officedocument.presentationml.tags+xml"/>
  <Override PartName="/ppt/tags/tag316.xml" ContentType="application/vnd.openxmlformats-officedocument.presentationml.tags+xml"/>
  <Override PartName="/ppt/tags/tag308.xml" ContentType="application/vnd.openxmlformats-officedocument.presentationml.tags+xml"/>
  <Override PartName="/ppt/tags/tag307.xml" ContentType="application/vnd.openxmlformats-officedocument.presentationml.tags+xml"/>
  <Override PartName="/ppt/tags/tag306.xml" ContentType="application/vnd.openxmlformats-officedocument.presentationml.tags+xml"/>
  <Override PartName="/ppt/tags/tag305.xml" ContentType="application/vnd.openxmlformats-officedocument.presentationml.tags+xml"/>
  <Override PartName="/ppt/tags/tag304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5.xml" ContentType="application/vnd.openxmlformats-officedocument.presentationml.tags+xml"/>
  <Override PartName="/ppt/tags/tag314.xml" ContentType="application/vnd.openxmlformats-officedocument.presentationml.tags+xml"/>
  <Override PartName="/ppt/tags/tag313.xml" ContentType="application/vnd.openxmlformats-officedocument.presentationml.tags+xml"/>
  <Override PartName="/ppt/tags/tag31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476.xml" ContentType="application/vnd.openxmlformats-officedocument.presentationml.tags+xml"/>
  <Override PartName="/ppt/tags/tag475.xml" ContentType="application/vnd.openxmlformats-officedocument.presentationml.tags+xml"/>
  <Override PartName="/ppt/tags/tag474.xml" ContentType="application/vnd.openxmlformats-officedocument.presentationml.tags+xml"/>
  <Override PartName="/ppt/tags/tag473.xml" ContentType="application/vnd.openxmlformats-officedocument.presentationml.tags+xml"/>
  <Override PartName="/ppt/tags/tag472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4.xml" ContentType="application/vnd.openxmlformats-officedocument.presentationml.tags+xml"/>
  <Override PartName="/ppt/tags/tag483.xml" ContentType="application/vnd.openxmlformats-officedocument.presentationml.tags+xml"/>
  <Override PartName="/ppt/tags/tag482.xml" ContentType="application/vnd.openxmlformats-officedocument.presentationml.tags+xml"/>
  <Override PartName="/ppt/tags/tag481.xml" ContentType="application/vnd.openxmlformats-officedocument.presentationml.tags+xml"/>
  <Override PartName="/ppt/tags/tag480.xml" ContentType="application/vnd.openxmlformats-officedocument.presentationml.tags+xml"/>
  <Override PartName="/ppt/tags/tag471.xml" ContentType="application/vnd.openxmlformats-officedocument.presentationml.tags+xml"/>
  <Override PartName="/ppt/tags/tag470.xml" ContentType="application/vnd.openxmlformats-officedocument.presentationml.tags+xml"/>
  <Override PartName="/ppt/tags/tag469.xml" ContentType="application/vnd.openxmlformats-officedocument.presentationml.tags+xml"/>
  <Override PartName="/ppt/tags/tag461.xml" ContentType="application/vnd.openxmlformats-officedocument.presentationml.tags+xml"/>
  <Override PartName="/ppt/tags/tag460.xml" ContentType="application/vnd.openxmlformats-officedocument.presentationml.tags+xml"/>
  <Override PartName="/ppt/tags/tag459.xml" ContentType="application/vnd.openxmlformats-officedocument.presentationml.tags+xml"/>
  <Override PartName="/ppt/tags/tag458.xml" ContentType="application/vnd.openxmlformats-officedocument.presentationml.tags+xml"/>
  <Override PartName="/ppt/tags/tag457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8.xml" ContentType="application/vnd.openxmlformats-officedocument.presentationml.tags+xml"/>
  <Override PartName="/ppt/tags/tag467.xml" ContentType="application/vnd.openxmlformats-officedocument.presentationml.tags+xml"/>
  <Override PartName="/ppt/tags/tag466.xml" ContentType="application/vnd.openxmlformats-officedocument.presentationml.tags+xml"/>
  <Override PartName="/ppt/tags/tag465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25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24.xml" ContentType="application/vnd.openxmlformats-officedocument.presentationml.tags+xml"/>
  <Override PartName="/ppt/tags/tag488.xml" ContentType="application/vnd.openxmlformats-officedocument.presentationml.tags+xml"/>
  <Override PartName="/ppt/tags/tag487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456.xml" ContentType="application/vnd.openxmlformats-officedocument.presentationml.tags+xml"/>
  <Override PartName="/ppt/tags/tag455.xml" ContentType="application/vnd.openxmlformats-officedocument.presentationml.tags+xml"/>
  <Override PartName="/ppt/tags/tag454.xml" ContentType="application/vnd.openxmlformats-officedocument.presentationml.tags+xml"/>
  <Override PartName="/ppt/tags/tag415.xml" ContentType="application/vnd.openxmlformats-officedocument.presentationml.tags+xml"/>
  <Override PartName="/ppt/tags/tag414.xml" ContentType="application/vnd.openxmlformats-officedocument.presentationml.tags+xml"/>
  <Override PartName="/ppt/tags/tag413.xml" ContentType="application/vnd.openxmlformats-officedocument.presentationml.tags+xml"/>
  <Override PartName="/ppt/tags/tag412.xml" ContentType="application/vnd.openxmlformats-officedocument.presentationml.tags+xml"/>
  <Override PartName="/ppt/tags/tag411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23.xml" ContentType="application/vnd.openxmlformats-officedocument.presentationml.tags+xml"/>
  <Override PartName="/ppt/tags/tag422.xml" ContentType="application/vnd.openxmlformats-officedocument.presentationml.tags+xml"/>
  <Override PartName="/ppt/tags/tag421.xml" ContentType="application/vnd.openxmlformats-officedocument.presentationml.tags+xml"/>
  <Override PartName="/ppt/tags/tag420.xml" ContentType="application/vnd.openxmlformats-officedocument.presentationml.tags+xml"/>
  <Override PartName="/ppt/tags/tag419.xml" ContentType="application/vnd.openxmlformats-officedocument.presentationml.tags+xml"/>
  <Override PartName="/ppt/tags/tag410.xml" ContentType="application/vnd.openxmlformats-officedocument.presentationml.tags+xml"/>
  <Override PartName="/ppt/tags/tag409.xml" ContentType="application/vnd.openxmlformats-officedocument.presentationml.tags+xml"/>
  <Override PartName="/ppt/tags/tag408.xml" ContentType="application/vnd.openxmlformats-officedocument.presentationml.tags+xml"/>
  <Override PartName="/ppt/tags/tag400.xml" ContentType="application/vnd.openxmlformats-officedocument.presentationml.tags+xml"/>
  <Override PartName="/ppt/tags/tag399.xml" ContentType="application/vnd.openxmlformats-officedocument.presentationml.tags+xml"/>
  <Override PartName="/ppt/tags/tag398.xml" ContentType="application/vnd.openxmlformats-officedocument.presentationml.tags+xml"/>
  <Override PartName="/ppt/tags/tag397.xml" ContentType="application/vnd.openxmlformats-officedocument.presentationml.tags+xml"/>
  <Override PartName="/ppt/tags/tag396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7.xml" ContentType="application/vnd.openxmlformats-officedocument.presentationml.tags+xml"/>
  <Override PartName="/ppt/tags/tag406.xml" ContentType="application/vnd.openxmlformats-officedocument.presentationml.tags+xml"/>
  <Override PartName="/ppt/tags/tag405.xml" ContentType="application/vnd.openxmlformats-officedocument.presentationml.tags+xml"/>
  <Override PartName="/ppt/tags/tag404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46.xml" ContentType="application/vnd.openxmlformats-officedocument.presentationml.tags+xml"/>
  <Override PartName="/ppt/tags/tag445.xml" ContentType="application/vnd.openxmlformats-officedocument.presentationml.tags+xml"/>
  <Override PartName="/ppt/tags/tag444.xml" ContentType="application/vnd.openxmlformats-officedocument.presentationml.tags+xml"/>
  <Override PartName="/ppt/tags/tag443.xml" ContentType="application/vnd.openxmlformats-officedocument.presentationml.tags+xml"/>
  <Override PartName="/ppt/tags/tag442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3.xml" ContentType="application/vnd.openxmlformats-officedocument.presentationml.tags+xml"/>
  <Override PartName="/ppt/tags/tag452.xml" ContentType="application/vnd.openxmlformats-officedocument.presentationml.tags+xml"/>
  <Override PartName="/ppt/tags/tag451.xml" ContentType="application/vnd.openxmlformats-officedocument.presentationml.tags+xml"/>
  <Override PartName="/ppt/tags/tag450.xml" ContentType="application/vnd.openxmlformats-officedocument.presentationml.tags+xml"/>
  <Override PartName="/ppt/tags/tag441.xml" ContentType="application/vnd.openxmlformats-officedocument.presentationml.tags+xml"/>
  <Override PartName="/ppt/tags/tag440.xml" ContentType="application/vnd.openxmlformats-officedocument.presentationml.tags+xml"/>
  <Override PartName="/ppt/tags/tag439.xml" ContentType="application/vnd.openxmlformats-officedocument.presentationml.tags+xml"/>
  <Override PartName="/ppt/tags/tag431.xml" ContentType="application/vnd.openxmlformats-officedocument.presentationml.tags+xml"/>
  <Override PartName="/ppt/tags/tag430.xml" ContentType="application/vnd.openxmlformats-officedocument.presentationml.tags+xml"/>
  <Override PartName="/ppt/tags/tag429.xml" ContentType="application/vnd.openxmlformats-officedocument.presentationml.tags+xml"/>
  <Override PartName="/ppt/tags/tag428.xml" ContentType="application/vnd.openxmlformats-officedocument.presentationml.tags+xml"/>
  <Override PartName="/ppt/tags/tag427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8.xml" ContentType="application/vnd.openxmlformats-officedocument.presentationml.tags+xml"/>
  <Override PartName="/ppt/tags/tag437.xml" ContentType="application/vnd.openxmlformats-officedocument.presentationml.tags+xml"/>
  <Override PartName="/ppt/tags/tag436.xml" ContentType="application/vnd.openxmlformats-officedocument.presentationml.tags+xml"/>
  <Override PartName="/ppt/tags/tag435.xml" ContentType="application/vnd.openxmlformats-officedocument.presentationml.tags+xml"/>
  <Override PartName="/ppt/tags/tag272.xml" ContentType="application/vnd.openxmlformats-officedocument.presentationml.tags+xml"/>
  <Override PartName="/ppt/tags/tag271.xml" ContentType="application/vnd.openxmlformats-officedocument.presentationml.tags+xml"/>
  <Override PartName="/ppt/tags/tag270.xml" ContentType="application/vnd.openxmlformats-officedocument.presentationml.tags+xml"/>
  <Override PartName="/ppt/tags/tag108.xml" ContentType="application/vnd.openxmlformats-officedocument.presentationml.tags+xml"/>
  <Override PartName="/ppt/tags/tag107.xml" ContentType="application/vnd.openxmlformats-officedocument.presentationml.tags+xml"/>
  <Override PartName="/ppt/tags/tag106.xml" ContentType="application/vnd.openxmlformats-officedocument.presentationml.tags+xml"/>
  <Override PartName="/ppt/tags/tag105.xml" ContentType="application/vnd.openxmlformats-officedocument.presentationml.tags+xml"/>
  <Override PartName="/ppt/tags/tag104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6.xml" ContentType="application/vnd.openxmlformats-officedocument.presentationml.tags+xml"/>
  <Override PartName="/ppt/tags/tag115.xml" ContentType="application/vnd.openxmlformats-officedocument.presentationml.tags+xml"/>
  <Override PartName="/ppt/tags/tag114.xml" ContentType="application/vnd.openxmlformats-officedocument.presentationml.tags+xml"/>
  <Override PartName="/ppt/tags/tag113.xml" ContentType="application/vnd.openxmlformats-officedocument.presentationml.tags+xml"/>
  <Override PartName="/ppt/tags/tag112.xml" ContentType="application/vnd.openxmlformats-officedocument.presentationml.tags+xml"/>
  <Override PartName="/ppt/tags/tag103.xml" ContentType="application/vnd.openxmlformats-officedocument.presentationml.tags+xml"/>
  <Override PartName="/ppt/tags/tag102.xml" ContentType="application/vnd.openxmlformats-officedocument.presentationml.tags+xml"/>
  <Override PartName="/ppt/tags/tag101.xml" ContentType="application/vnd.openxmlformats-officedocument.presentationml.tags+xml"/>
  <Override PartName="/ppt/tags/tag93.xml" ContentType="application/vnd.openxmlformats-officedocument.presentationml.tags+xml"/>
  <Override PartName="/ppt/tags/tag92.xml" ContentType="application/vnd.openxmlformats-officedocument.presentationml.tags+xml"/>
  <Override PartName="/ppt/tags/tag91.xml" ContentType="application/vnd.openxmlformats-officedocument.presentationml.tags+xml"/>
  <Override PartName="/ppt/tags/tag90.xml" ContentType="application/vnd.openxmlformats-officedocument.presentationml.tags+xml"/>
  <Override PartName="/ppt/tags/tag89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Override PartName="/ppt/tags/tag99.xml" ContentType="application/vnd.openxmlformats-officedocument.presentationml.tags+xml"/>
  <Override PartName="/ppt/tags/tag98.xml" ContentType="application/vnd.openxmlformats-officedocument.presentationml.tags+xml"/>
  <Override PartName="/ppt/tags/tag97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39.xml" ContentType="application/vnd.openxmlformats-officedocument.presentationml.tags+xml"/>
  <Override PartName="/ppt/tags/tag138.xml" ContentType="application/vnd.openxmlformats-officedocument.presentationml.tags+xml"/>
  <Override PartName="/ppt/tags/tag137.xml" ContentType="application/vnd.openxmlformats-officedocument.presentationml.tags+xml"/>
  <Override PartName="/ppt/tags/tag136.xml" ContentType="application/vnd.openxmlformats-officedocument.presentationml.tags+xml"/>
  <Override PartName="/ppt/tags/tag135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7.xml" ContentType="application/vnd.openxmlformats-officedocument.presentationml.tags+xml"/>
  <Override PartName="/ppt/tags/tag146.xml" ContentType="application/vnd.openxmlformats-officedocument.presentationml.tags+xml"/>
  <Override PartName="/ppt/tags/tag145.xml" ContentType="application/vnd.openxmlformats-officedocument.presentationml.tags+xml"/>
  <Override PartName="/ppt/tags/tag144.xml" ContentType="application/vnd.openxmlformats-officedocument.presentationml.tags+xml"/>
  <Override PartName="/ppt/tags/tag143.xml" ContentType="application/vnd.openxmlformats-officedocument.presentationml.tags+xml"/>
  <Override PartName="/ppt/tags/tag134.xml" ContentType="application/vnd.openxmlformats-officedocument.presentationml.tags+xml"/>
  <Override PartName="/ppt/tags/tag133.xml" ContentType="application/vnd.openxmlformats-officedocument.presentationml.tags+xml"/>
  <Override PartName="/ppt/tags/tag132.xml" ContentType="application/vnd.openxmlformats-officedocument.presentationml.tags+xml"/>
  <Override PartName="/ppt/tags/tag124.xml" ContentType="application/vnd.openxmlformats-officedocument.presentationml.tags+xml"/>
  <Override PartName="/ppt/tags/tag123.xml" ContentType="application/vnd.openxmlformats-officedocument.presentationml.tags+xml"/>
  <Override PartName="/ppt/tags/tag122.xml" ContentType="application/vnd.openxmlformats-officedocument.presentationml.tags+xml"/>
  <Override PartName="/ppt/tags/tag121.xml" ContentType="application/vnd.openxmlformats-officedocument.presentationml.tags+xml"/>
  <Override PartName="/ppt/tags/tag120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31.xml" ContentType="application/vnd.openxmlformats-officedocument.presentationml.tags+xml"/>
  <Override PartName="/ppt/tags/tag130.xml" ContentType="application/vnd.openxmlformats-officedocument.presentationml.tags+xml"/>
  <Override PartName="/ppt/tags/tag129.xml" ContentType="application/vnd.openxmlformats-officedocument.presentationml.tags+xml"/>
  <Override PartName="/ppt/tags/tag128.xml" ContentType="application/vnd.openxmlformats-officedocument.presentationml.tags+xml"/>
  <Override PartName="/ppt/tags/tag88.xml" ContentType="application/vnd.openxmlformats-officedocument.presentationml.tags+xml"/>
  <Override PartName="/ppt/tags/tag87.xml" ContentType="application/vnd.openxmlformats-officedocument.presentationml.tags+xml"/>
  <Override PartName="/ppt/tags/tag86.xml" ContentType="application/vnd.openxmlformats-officedocument.presentationml.tags+xml"/>
  <Override PartName="/ppt/tags/tag47.xml" ContentType="application/vnd.openxmlformats-officedocument.presentationml.tags+xml"/>
  <Override PartName="/ppt/tags/tag46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43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5.xml" ContentType="application/vnd.openxmlformats-officedocument.presentationml.tags+xml"/>
  <Override PartName="/ppt/tags/tag54.xml" ContentType="application/vnd.openxmlformats-officedocument.presentationml.tags+xml"/>
  <Override PartName="/ppt/tags/tag53.xml" ContentType="application/vnd.openxmlformats-officedocument.presentationml.tags+xml"/>
  <Override PartName="/ppt/tags/tag52.xml" ContentType="application/vnd.openxmlformats-officedocument.presentationml.tags+xml"/>
  <Override PartName="/ppt/tags/tag51.xml" ContentType="application/vnd.openxmlformats-officedocument.presentationml.tags+xml"/>
  <Override PartName="/ppt/tags/tag42.xml" ContentType="application/vnd.openxmlformats-officedocument.presentationml.tag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32.xml" ContentType="application/vnd.openxmlformats-officedocument.presentationml.tags+xml"/>
  <Override PartName="/ppt/tags/tag31.xml" ContentType="application/vnd.openxmlformats-officedocument.presentationml.tags+xml"/>
  <Override PartName="/ppt/tags/tag30.xml" ContentType="application/vnd.openxmlformats-officedocument.presentationml.tags+xml"/>
  <Override PartName="/ppt/tags/tag29.xml" ContentType="application/vnd.openxmlformats-officedocument.presentationml.tags+xml"/>
  <Override PartName="/ppt/tags/tag28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9.xml" ContentType="application/vnd.openxmlformats-officedocument.presentationml.tags+xml"/>
  <Override PartName="/ppt/tags/tag38.xml" ContentType="application/vnd.openxmlformats-officedocument.presentationml.tags+xml"/>
  <Override PartName="/ppt/tags/tag37.xml" ContentType="application/vnd.openxmlformats-officedocument.presentationml.tags+xml"/>
  <Override PartName="/ppt/tags/tag36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78.xml" ContentType="application/vnd.openxmlformats-officedocument.presentationml.tags+xml"/>
  <Override PartName="/ppt/tags/tag77.xml" ContentType="application/vnd.openxmlformats-officedocument.presentationml.tags+xml"/>
  <Override PartName="/ppt/tags/tag76.xml" ContentType="application/vnd.openxmlformats-officedocument.presentationml.tags+xml"/>
  <Override PartName="/ppt/tags/tag75.xml" ContentType="application/vnd.openxmlformats-officedocument.presentationml.tags+xml"/>
  <Override PartName="/ppt/tags/tag74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5.xml" ContentType="application/vnd.openxmlformats-officedocument.presentationml.tags+xml"/>
  <Override PartName="/ppt/tags/tag84.xml" ContentType="application/vnd.openxmlformats-officedocument.presentationml.tags+xml"/>
  <Override PartName="/ppt/tags/tag83.xml" ContentType="application/vnd.openxmlformats-officedocument.presentationml.tags+xml"/>
  <Override PartName="/ppt/tags/tag82.xml" ContentType="application/vnd.openxmlformats-officedocument.presentationml.tags+xml"/>
  <Override PartName="/ppt/tags/tag73.xml" ContentType="application/vnd.openxmlformats-officedocument.presentationml.tags+xml"/>
  <Override PartName="/ppt/tags/tag72.xml" ContentType="application/vnd.openxmlformats-officedocument.presentationml.tags+xml"/>
  <Override PartName="/ppt/tags/tag71.xml" ContentType="application/vnd.openxmlformats-officedocument.presentationml.tags+xml"/>
  <Override PartName="/ppt/tags/tag63.xml" ContentType="application/vnd.openxmlformats-officedocument.presentationml.tags+xml"/>
  <Override PartName="/ppt/tags/tag62.xml" ContentType="application/vnd.openxmlformats-officedocument.presentationml.tags+xml"/>
  <Override PartName="/ppt/tags/tag61.xml" ContentType="application/vnd.openxmlformats-officedocument.presentationml.tags+xml"/>
  <Override PartName="/ppt/tags/tag60.xml" ContentType="application/vnd.openxmlformats-officedocument.presentationml.tags+xml"/>
  <Override PartName="/ppt/tags/tag59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0.xml" ContentType="application/vnd.openxmlformats-officedocument.presentationml.tags+xml"/>
  <Override PartName="/ppt/tags/tag69.xml" ContentType="application/vnd.openxmlformats-officedocument.presentationml.tags+xml"/>
  <Override PartName="/ppt/tags/tag68.xml" ContentType="application/vnd.openxmlformats-officedocument.presentationml.tags+xml"/>
  <Override PartName="/ppt/tags/tag6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231.xml" ContentType="application/vnd.openxmlformats-officedocument.presentationml.tags+xml"/>
  <Override PartName="/ppt/tags/tag230.xml" ContentType="application/vnd.openxmlformats-officedocument.presentationml.tags+xml"/>
  <Override PartName="/ppt/tags/tag229.xml" ContentType="application/vnd.openxmlformats-officedocument.presentationml.tags+xml"/>
  <Override PartName="/ppt/tags/tag228.xml" ContentType="application/vnd.openxmlformats-officedocument.presentationml.tags+xml"/>
  <Override PartName="/ppt/tags/tag227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9.xml" ContentType="application/vnd.openxmlformats-officedocument.presentationml.tags+xml"/>
  <Override PartName="/ppt/tags/tag238.xml" ContentType="application/vnd.openxmlformats-officedocument.presentationml.tags+xml"/>
  <Override PartName="/ppt/tags/tag237.xml" ContentType="application/vnd.openxmlformats-officedocument.presentationml.tags+xml"/>
  <Override PartName="/ppt/tags/tag236.xml" ContentType="application/vnd.openxmlformats-officedocument.presentationml.tags+xml"/>
  <Override PartName="/ppt/tags/tag235.xml" ContentType="application/vnd.openxmlformats-officedocument.presentationml.tags+xml"/>
  <Override PartName="/ppt/tags/tag226.xml" ContentType="application/vnd.openxmlformats-officedocument.presentationml.tags+xml"/>
  <Override PartName="/ppt/tags/tag225.xml" ContentType="application/vnd.openxmlformats-officedocument.presentationml.tags+xml"/>
  <Override PartName="/ppt/tags/tag224.xml" ContentType="application/vnd.openxmlformats-officedocument.presentationml.tags+xml"/>
  <Override PartName="/ppt/tags/tag216.xml" ContentType="application/vnd.openxmlformats-officedocument.presentationml.tags+xml"/>
  <Override PartName="/ppt/tags/tag215.xml" ContentType="application/vnd.openxmlformats-officedocument.presentationml.tags+xml"/>
  <Override PartName="/ppt/tags/tag214.xml" ContentType="application/vnd.openxmlformats-officedocument.presentationml.tags+xml"/>
  <Override PartName="/ppt/tags/tag213.xml" ContentType="application/vnd.openxmlformats-officedocument.presentationml.tags+xml"/>
  <Override PartName="/ppt/tags/tag212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3.xml" ContentType="application/vnd.openxmlformats-officedocument.presentationml.tags+xml"/>
  <Override PartName="/ppt/tags/tag222.xml" ContentType="application/vnd.openxmlformats-officedocument.presentationml.tags+xml"/>
  <Override PartName="/ppt/tags/tag221.xml" ContentType="application/vnd.openxmlformats-officedocument.presentationml.tags+xml"/>
  <Override PartName="/ppt/tags/tag220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62.xml" ContentType="application/vnd.openxmlformats-officedocument.presentationml.tags+xml"/>
  <Override PartName="/ppt/tags/tag261.xml" ContentType="application/vnd.openxmlformats-officedocument.presentationml.tags+xml"/>
  <Override PartName="/ppt/tags/tag260.xml" ContentType="application/vnd.openxmlformats-officedocument.presentationml.tags+xml"/>
  <Override PartName="/ppt/tags/tag259.xml" ContentType="application/vnd.openxmlformats-officedocument.presentationml.tags+xml"/>
  <Override PartName="/ppt/tags/tag258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9.xml" ContentType="application/vnd.openxmlformats-officedocument.presentationml.tags+xml"/>
  <Override PartName="/ppt/tags/tag268.xml" ContentType="application/vnd.openxmlformats-officedocument.presentationml.tags+xml"/>
  <Override PartName="/ppt/tags/tag267.xml" ContentType="application/vnd.openxmlformats-officedocument.presentationml.tags+xml"/>
  <Override PartName="/ppt/tags/tag266.xml" ContentType="application/vnd.openxmlformats-officedocument.presentationml.tags+xml"/>
  <Override PartName="/ppt/tags/tag257.xml" ContentType="application/vnd.openxmlformats-officedocument.presentationml.tags+xml"/>
  <Override PartName="/ppt/tags/tag256.xml" ContentType="application/vnd.openxmlformats-officedocument.presentationml.tags+xml"/>
  <Override PartName="/ppt/tags/tag255.xml" ContentType="application/vnd.openxmlformats-officedocument.presentationml.tags+xml"/>
  <Override PartName="/ppt/tags/tag247.xml" ContentType="application/vnd.openxmlformats-officedocument.presentationml.tags+xml"/>
  <Override PartName="/ppt/tags/tag246.xml" ContentType="application/vnd.openxmlformats-officedocument.presentationml.tags+xml"/>
  <Override PartName="/ppt/tags/tag245.xml" ContentType="application/vnd.openxmlformats-officedocument.presentationml.tags+xml"/>
  <Override PartName="/ppt/tags/tag244.xml" ContentType="application/vnd.openxmlformats-officedocument.presentationml.tags+xml"/>
  <Override PartName="/ppt/tags/tag243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4.xml" ContentType="application/vnd.openxmlformats-officedocument.presentationml.tags+xml"/>
  <Override PartName="/ppt/tags/tag253.xml" ContentType="application/vnd.openxmlformats-officedocument.presentationml.tags+xml"/>
  <Override PartName="/ppt/tags/tag252.xml" ContentType="application/vnd.openxmlformats-officedocument.presentationml.tags+xml"/>
  <Override PartName="/ppt/tags/tag251.xml" ContentType="application/vnd.openxmlformats-officedocument.presentationml.tags+xml"/>
  <Override PartName="/ppt/tags/tag211.xml" ContentType="application/vnd.openxmlformats-officedocument.presentationml.tags+xml"/>
  <Override PartName="/ppt/tags/tag210.xml" ContentType="application/vnd.openxmlformats-officedocument.presentationml.tags+xml"/>
  <Override PartName="/ppt/tags/tag209.xml" ContentType="application/vnd.openxmlformats-officedocument.presentationml.tags+xml"/>
  <Override PartName="/ppt/tags/tag170.xml" ContentType="application/vnd.openxmlformats-officedocument.presentationml.tags+xml"/>
  <Override PartName="/ppt/tags/tag169.xml" ContentType="application/vnd.openxmlformats-officedocument.presentationml.tags+xml"/>
  <Override PartName="/ppt/tags/tag168.xml" ContentType="application/vnd.openxmlformats-officedocument.presentationml.tags+xml"/>
  <Override PartName="/ppt/tags/tag167.xml" ContentType="application/vnd.openxmlformats-officedocument.presentationml.tags+xml"/>
  <Override PartName="/ppt/tags/tag166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8.xml" ContentType="application/vnd.openxmlformats-officedocument.presentationml.tags+xml"/>
  <Override PartName="/ppt/tags/tag177.xml" ContentType="application/vnd.openxmlformats-officedocument.presentationml.tags+xml"/>
  <Override PartName="/ppt/tags/tag176.xml" ContentType="application/vnd.openxmlformats-officedocument.presentationml.tags+xml"/>
  <Override PartName="/ppt/tags/tag175.xml" ContentType="application/vnd.openxmlformats-officedocument.presentationml.tags+xml"/>
  <Override PartName="/ppt/tags/tag174.xml" ContentType="application/vnd.openxmlformats-officedocument.presentationml.tags+xml"/>
  <Override PartName="/ppt/tags/tag165.xml" ContentType="application/vnd.openxmlformats-officedocument.presentationml.tags+xml"/>
  <Override PartName="/ppt/tags/tag164.xml" ContentType="application/vnd.openxmlformats-officedocument.presentationml.tags+xml"/>
  <Override PartName="/ppt/tags/tag163.xml" ContentType="application/vnd.openxmlformats-officedocument.presentationml.tags+xml"/>
  <Override PartName="/ppt/tags/tag155.xml" ContentType="application/vnd.openxmlformats-officedocument.presentationml.tags+xml"/>
  <Override PartName="/ppt/tags/tag154.xml" ContentType="application/vnd.openxmlformats-officedocument.presentationml.tags+xml"/>
  <Override PartName="/ppt/tags/tag153.xml" ContentType="application/vnd.openxmlformats-officedocument.presentationml.tags+xml"/>
  <Override PartName="/ppt/tags/tag152.xml" ContentType="application/vnd.openxmlformats-officedocument.presentationml.tags+xml"/>
  <Override PartName="/ppt/tags/tag151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62.xml" ContentType="application/vnd.openxmlformats-officedocument.presentationml.tags+xml"/>
  <Override PartName="/ppt/tags/tag161.xml" ContentType="application/vnd.openxmlformats-officedocument.presentationml.tags+xml"/>
  <Override PartName="/ppt/tags/tag160.xml" ContentType="application/vnd.openxmlformats-officedocument.presentationml.tags+xml"/>
  <Override PartName="/ppt/tags/tag159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201.xml" ContentType="application/vnd.openxmlformats-officedocument.presentationml.tags+xml"/>
  <Override PartName="/ppt/tags/tag200.xml" ContentType="application/vnd.openxmlformats-officedocument.presentationml.tags+xml"/>
  <Override PartName="/ppt/tags/tag199.xml" ContentType="application/vnd.openxmlformats-officedocument.presentationml.tags+xml"/>
  <Override PartName="/ppt/tags/tag198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8.xml" ContentType="application/vnd.openxmlformats-officedocument.presentationml.tags+xml"/>
  <Override PartName="/ppt/tags/tag207.xml" ContentType="application/vnd.openxmlformats-officedocument.presentationml.tags+xml"/>
  <Override PartName="/ppt/tags/tag206.xml" ContentType="application/vnd.openxmlformats-officedocument.presentationml.tags+xml"/>
  <Override PartName="/ppt/tags/tag205.xml" ContentType="application/vnd.openxmlformats-officedocument.presentationml.tags+xml"/>
  <Override PartName="/ppt/tags/tag196.xml" ContentType="application/vnd.openxmlformats-officedocument.presentationml.tags+xml"/>
  <Override PartName="/ppt/tags/tag195.xml" ContentType="application/vnd.openxmlformats-officedocument.presentationml.tags+xml"/>
  <Override PartName="/ppt/tags/tag194.xml" ContentType="application/vnd.openxmlformats-officedocument.presentationml.tags+xml"/>
  <Override PartName="/ppt/tags/tag186.xml" ContentType="application/vnd.openxmlformats-officedocument.presentationml.tags+xml"/>
  <Override PartName="/ppt/tags/tag185.xml" ContentType="application/vnd.openxmlformats-officedocument.presentationml.tags+xml"/>
  <Override PartName="/ppt/tags/tag184.xml" ContentType="application/vnd.openxmlformats-officedocument.presentationml.tags+xml"/>
  <Override PartName="/ppt/tags/tag183.xml" ContentType="application/vnd.openxmlformats-officedocument.presentationml.tags+xml"/>
  <Override PartName="/ppt/tags/tag182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3.xml" ContentType="application/vnd.openxmlformats-officedocument.presentationml.tags+xml"/>
  <Override PartName="/ppt/tags/tag192.xml" ContentType="application/vnd.openxmlformats-officedocument.presentationml.tags+xml"/>
  <Override PartName="/ppt/tags/tag191.xml" ContentType="application/vnd.openxmlformats-officedocument.presentationml.tags+xml"/>
  <Override PartName="/ppt/tags/tag190.xml" ContentType="application/vnd.openxmlformats-officedocument.presentationml.tags+xml"/>
  <Override PartName="/ppt/tags/tag26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8"/>
  </p:notesMasterIdLst>
  <p:sldIdLst>
    <p:sldId id="260" r:id="rId2"/>
    <p:sldId id="312" r:id="rId3"/>
    <p:sldId id="306" r:id="rId4"/>
    <p:sldId id="307" r:id="rId5"/>
    <p:sldId id="310" r:id="rId6"/>
    <p:sldId id="31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93" autoAdjust="0"/>
    <p:restoredTop sz="89369" autoAdjust="0"/>
  </p:normalViewPr>
  <p:slideViewPr>
    <p:cSldViewPr snapToGrid="0">
      <p:cViewPr varScale="1">
        <p:scale>
          <a:sx n="84" d="100"/>
          <a:sy n="84" d="100"/>
        </p:scale>
        <p:origin x="1696" y="1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29.09.18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/>
              <a:t>CIPT </a:t>
            </a:r>
            <a:r>
              <a:rPr lang="en-US" dirty="0"/>
              <a:t>case studies</a:t>
            </a:r>
            <a:br>
              <a:rPr lang="en-US" dirty="0"/>
            </a:br>
            <a:r>
              <a:rPr lang="en-US" dirty="0"/>
              <a:t>part 2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6: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sz="2400" dirty="0" err="1"/>
              <a:t>How</a:t>
            </a:r>
            <a:r>
              <a:rPr lang="ro-RO" sz="2400" dirty="0"/>
              <a:t> </a:t>
            </a:r>
            <a:r>
              <a:rPr lang="ro-RO" sz="2400" dirty="0" err="1"/>
              <a:t>can</a:t>
            </a:r>
            <a:r>
              <a:rPr lang="ro-RO" sz="2400" dirty="0"/>
              <a:t> </a:t>
            </a:r>
            <a:r>
              <a:rPr lang="ro-RO" sz="2400" dirty="0" err="1"/>
              <a:t>risks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be</a:t>
            </a:r>
            <a:r>
              <a:rPr lang="ro-RO" sz="2400" dirty="0"/>
              <a:t> </a:t>
            </a:r>
            <a:r>
              <a:rPr lang="ro-RO" sz="2400" dirty="0" err="1"/>
              <a:t>minimized</a:t>
            </a:r>
            <a:r>
              <a:rPr lang="ro-RO" sz="2400" dirty="0"/>
              <a:t> </a:t>
            </a:r>
            <a:r>
              <a:rPr lang="ro-RO" sz="2400" dirty="0" err="1"/>
              <a:t>while</a:t>
            </a:r>
            <a:r>
              <a:rPr lang="ro-RO" sz="2400" dirty="0"/>
              <a:t> </a:t>
            </a:r>
            <a:r>
              <a:rPr lang="ro-RO" sz="2400" dirty="0" err="1"/>
              <a:t>collecting</a:t>
            </a:r>
            <a:r>
              <a:rPr lang="ro-RO" sz="2400" dirty="0"/>
              <a:t> data?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collecting</a:t>
            </a:r>
            <a:r>
              <a:rPr lang="ro-RO" sz="2400" dirty="0"/>
              <a:t> </a:t>
            </a:r>
            <a:r>
              <a:rPr lang="ro-RO" sz="2400" dirty="0" err="1"/>
              <a:t>only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data </a:t>
            </a:r>
            <a:r>
              <a:rPr lang="ro-RO" sz="2400" dirty="0" err="1"/>
              <a:t>that</a:t>
            </a:r>
            <a:r>
              <a:rPr lang="ro-RO" sz="2400" dirty="0"/>
              <a:t> </a:t>
            </a:r>
            <a:r>
              <a:rPr lang="ro-RO" sz="2400" dirty="0" err="1"/>
              <a:t>is</a:t>
            </a:r>
            <a:r>
              <a:rPr lang="ro-RO" sz="2400" dirty="0"/>
              <a:t> </a:t>
            </a:r>
            <a:r>
              <a:rPr lang="ro-RO" sz="2400" dirty="0" err="1"/>
              <a:t>necessary</a:t>
            </a:r>
            <a:r>
              <a:rPr lang="ro-RO" sz="2400" dirty="0"/>
              <a:t> for </a:t>
            </a:r>
            <a:r>
              <a:rPr lang="ro-RO" sz="2400" dirty="0" err="1"/>
              <a:t>the</a:t>
            </a:r>
            <a:r>
              <a:rPr lang="ro-RO" sz="2400" dirty="0"/>
              <a:t> business </a:t>
            </a:r>
            <a:r>
              <a:rPr lang="ro-RO" sz="2400" dirty="0" err="1"/>
              <a:t>purpose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collecting</a:t>
            </a:r>
            <a:r>
              <a:rPr lang="ro-RO" sz="2400" dirty="0"/>
              <a:t> data </a:t>
            </a:r>
            <a:r>
              <a:rPr lang="ro-RO" sz="2400" dirty="0" err="1"/>
              <a:t>through</a:t>
            </a:r>
            <a:r>
              <a:rPr lang="ro-RO" sz="2400" dirty="0"/>
              <a:t> an </a:t>
            </a:r>
            <a:r>
              <a:rPr lang="ro-RO" sz="2400" dirty="0" err="1"/>
              <a:t>organization’s</a:t>
            </a:r>
            <a:r>
              <a:rPr lang="ro-RO" sz="2400" dirty="0"/>
              <a:t> web server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using</a:t>
            </a:r>
            <a:r>
              <a:rPr lang="ro-RO" sz="2400" dirty="0"/>
              <a:t> a </a:t>
            </a:r>
            <a:r>
              <a:rPr lang="ro-RO" sz="2400" dirty="0" err="1"/>
              <a:t>third</a:t>
            </a:r>
            <a:r>
              <a:rPr lang="ro-RO" sz="2400" dirty="0"/>
              <a:t> party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collect</a:t>
            </a:r>
            <a:r>
              <a:rPr lang="ro-RO" sz="2400" dirty="0"/>
              <a:t> </a:t>
            </a:r>
            <a:r>
              <a:rPr lang="ro-RO" sz="2400" dirty="0" err="1"/>
              <a:t>and</a:t>
            </a:r>
            <a:r>
              <a:rPr lang="ro-RO" sz="2400" dirty="0"/>
              <a:t> </a:t>
            </a:r>
            <a:r>
              <a:rPr lang="ro-RO" sz="2400" dirty="0" err="1"/>
              <a:t>store</a:t>
            </a:r>
            <a:r>
              <a:rPr lang="ro-RO" sz="2400" dirty="0"/>
              <a:t> data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aggregating</a:t>
            </a:r>
            <a:r>
              <a:rPr lang="ro-RO" sz="2400" dirty="0"/>
              <a:t> data </a:t>
            </a:r>
            <a:r>
              <a:rPr lang="ro-RO" sz="2400" dirty="0" err="1"/>
              <a:t>upon</a:t>
            </a:r>
            <a:r>
              <a:rPr lang="ro-RO" sz="2400" dirty="0"/>
              <a:t> </a:t>
            </a:r>
            <a:r>
              <a:rPr lang="ro-RO" sz="2400" dirty="0" err="1"/>
              <a:t>collection</a:t>
            </a:r>
            <a:r>
              <a:rPr lang="ro-RO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943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7: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sz="2400" dirty="0" err="1"/>
              <a:t>Which</a:t>
            </a:r>
            <a:r>
              <a:rPr lang="ro-RO" sz="2400" dirty="0"/>
              <a:t> </a:t>
            </a:r>
            <a:r>
              <a:rPr lang="ro-RO" sz="2400" dirty="0" err="1"/>
              <a:t>is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b="1" dirty="0" err="1"/>
              <a:t>best</a:t>
            </a:r>
            <a:r>
              <a:rPr lang="ro-RO" sz="2400" b="1" dirty="0"/>
              <a:t> </a:t>
            </a:r>
            <a:r>
              <a:rPr lang="ro-RO" sz="2400" dirty="0" err="1"/>
              <a:t>way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ensure</a:t>
            </a:r>
            <a:r>
              <a:rPr lang="ro-RO" sz="2400" dirty="0"/>
              <a:t> data </a:t>
            </a:r>
            <a:r>
              <a:rPr lang="ro-RO" sz="2400" dirty="0" err="1"/>
              <a:t>is</a:t>
            </a:r>
            <a:r>
              <a:rPr lang="ro-RO" sz="2400" dirty="0"/>
              <a:t> </a:t>
            </a:r>
            <a:r>
              <a:rPr lang="ro-RO" sz="2400" dirty="0" err="1"/>
              <a:t>removed</a:t>
            </a:r>
            <a:r>
              <a:rPr lang="ro-RO" sz="2400" dirty="0"/>
              <a:t> </a:t>
            </a:r>
            <a:r>
              <a:rPr lang="ro-RO" sz="2400" dirty="0" err="1"/>
              <a:t>from</a:t>
            </a:r>
            <a:r>
              <a:rPr lang="ro-RO" sz="2400" dirty="0"/>
              <a:t> a disk?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Using</a:t>
            </a:r>
            <a:r>
              <a:rPr lang="ro-RO" sz="2400" dirty="0"/>
              <a:t> standard </a:t>
            </a:r>
            <a:r>
              <a:rPr lang="ro-RO" sz="2400" dirty="0" err="1"/>
              <a:t>operating</a:t>
            </a:r>
            <a:r>
              <a:rPr lang="ro-RO" sz="2400" dirty="0"/>
              <a:t> </a:t>
            </a:r>
            <a:r>
              <a:rPr lang="ro-RO" sz="2400" dirty="0" err="1"/>
              <a:t>commands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delete</a:t>
            </a:r>
            <a:r>
              <a:rPr lang="ro-RO" sz="2400" dirty="0"/>
              <a:t> </a:t>
            </a:r>
            <a:r>
              <a:rPr lang="ro-RO" sz="2400" dirty="0" err="1"/>
              <a:t>files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formatting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disk </a:t>
            </a:r>
            <a:r>
              <a:rPr lang="ro-RO" sz="2400" dirty="0" err="1"/>
              <a:t>using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Properties</a:t>
            </a:r>
            <a:r>
              <a:rPr lang="ro-RO" sz="2400" dirty="0"/>
              <a:t> dialog </a:t>
            </a:r>
            <a:r>
              <a:rPr lang="ro-RO" sz="2400" dirty="0" err="1"/>
              <a:t>Details</a:t>
            </a:r>
            <a:r>
              <a:rPr lang="ro-RO" sz="2400" dirty="0"/>
              <a:t> tab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Recycling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data </a:t>
            </a:r>
            <a:r>
              <a:rPr lang="ro-RO" sz="2400" dirty="0" err="1"/>
              <a:t>using</a:t>
            </a:r>
            <a:r>
              <a:rPr lang="ro-RO" sz="2400" dirty="0"/>
              <a:t> digital </a:t>
            </a:r>
            <a:r>
              <a:rPr lang="ro-RO" sz="2400" dirty="0" err="1"/>
              <a:t>rights</a:t>
            </a:r>
            <a:r>
              <a:rPr lang="ro-RO" sz="2400" dirty="0"/>
              <a:t> management </a:t>
            </a:r>
            <a:r>
              <a:rPr lang="ro-RO" sz="2400" dirty="0" err="1"/>
              <a:t>principles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Formatting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disk </a:t>
            </a:r>
            <a:r>
              <a:rPr lang="ro-RO" sz="2400" dirty="0" err="1"/>
              <a:t>using</a:t>
            </a:r>
            <a:r>
              <a:rPr lang="ro-RO" sz="2400" dirty="0"/>
              <a:t> /</a:t>
            </a:r>
            <a:r>
              <a:rPr lang="ro-RO" sz="2400" dirty="0" err="1"/>
              <a:t>P:count</a:t>
            </a:r>
            <a:r>
              <a:rPr lang="ro-RO" sz="2400" dirty="0"/>
              <a:t> </a:t>
            </a:r>
            <a:r>
              <a:rPr lang="ro-RO" sz="2400" dirty="0" err="1"/>
              <a:t>flag</a:t>
            </a:r>
            <a:r>
              <a:rPr lang="ro-RO" sz="2400" dirty="0"/>
              <a:t> </a:t>
            </a:r>
            <a:r>
              <a:rPr lang="ro-RO" sz="2400" dirty="0" err="1"/>
              <a:t>command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zero </a:t>
            </a:r>
            <a:r>
              <a:rPr lang="ro-RO" sz="2400" dirty="0" err="1"/>
              <a:t>the</a:t>
            </a:r>
            <a:r>
              <a:rPr lang="ro-RO" sz="2400" dirty="0"/>
              <a:t> disk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8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8: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sz="2400" dirty="0" err="1"/>
              <a:t>What</a:t>
            </a:r>
            <a:r>
              <a:rPr lang="ro-RO" sz="2400" dirty="0"/>
              <a:t> </a:t>
            </a:r>
            <a:r>
              <a:rPr lang="ro-RO" sz="2400" dirty="0" err="1"/>
              <a:t>issue</a:t>
            </a:r>
            <a:r>
              <a:rPr lang="ro-RO" sz="2400" dirty="0"/>
              <a:t> </a:t>
            </a:r>
            <a:r>
              <a:rPr lang="ro-RO" sz="2400" dirty="0" err="1"/>
              <a:t>should</a:t>
            </a:r>
            <a:r>
              <a:rPr lang="ro-RO" sz="2400" dirty="0"/>
              <a:t> a </a:t>
            </a: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technologist</a:t>
            </a:r>
            <a:r>
              <a:rPr lang="ro-RO" sz="2400" dirty="0"/>
              <a:t> </a:t>
            </a:r>
            <a:r>
              <a:rPr lang="ro-RO" sz="2400" dirty="0" err="1"/>
              <a:t>be</a:t>
            </a:r>
            <a:r>
              <a:rPr lang="ro-RO" sz="2400" dirty="0"/>
              <a:t> </a:t>
            </a:r>
            <a:r>
              <a:rPr lang="ro-RO" sz="2400" dirty="0" err="1"/>
              <a:t>aware</a:t>
            </a:r>
            <a:r>
              <a:rPr lang="ro-RO" sz="2400" dirty="0"/>
              <a:t> of </a:t>
            </a:r>
            <a:r>
              <a:rPr lang="ro-RO" sz="2400" dirty="0" err="1"/>
              <a:t>when</a:t>
            </a:r>
            <a:r>
              <a:rPr lang="ro-RO" sz="2400" dirty="0"/>
              <a:t> </a:t>
            </a:r>
            <a:r>
              <a:rPr lang="ro-RO" sz="2400" dirty="0" err="1"/>
              <a:t>developing</a:t>
            </a:r>
            <a:r>
              <a:rPr lang="ro-RO" sz="2400" dirty="0"/>
              <a:t> a data </a:t>
            </a:r>
            <a:r>
              <a:rPr lang="ro-RO" sz="2400" dirty="0" err="1"/>
              <a:t>center</a:t>
            </a:r>
            <a:r>
              <a:rPr lang="ro-RO" sz="2400" dirty="0"/>
              <a:t> </a:t>
            </a:r>
            <a:r>
              <a:rPr lang="ro-RO" sz="2400" dirty="0" err="1"/>
              <a:t>distribution</a:t>
            </a:r>
            <a:r>
              <a:rPr lang="ro-RO" sz="2400" dirty="0"/>
              <a:t> plan?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printing</a:t>
            </a:r>
            <a:r>
              <a:rPr lang="ro-RO" sz="2400" dirty="0"/>
              <a:t> </a:t>
            </a:r>
            <a:r>
              <a:rPr lang="ro-RO" sz="2400" dirty="0" err="1"/>
              <a:t>sensitive</a:t>
            </a:r>
            <a:r>
              <a:rPr lang="ro-RO" sz="2400" dirty="0"/>
              <a:t> data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remote</a:t>
            </a:r>
            <a:r>
              <a:rPr lang="ro-RO" sz="2400" dirty="0"/>
              <a:t> </a:t>
            </a:r>
            <a:r>
              <a:rPr lang="ro-RO" sz="2400" dirty="0" err="1"/>
              <a:t>locking</a:t>
            </a:r>
            <a:r>
              <a:rPr lang="ro-RO" sz="2400" dirty="0"/>
              <a:t> of personal </a:t>
            </a:r>
            <a:r>
              <a:rPr lang="ro-RO" sz="2400" dirty="0" err="1"/>
              <a:t>devices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encryption</a:t>
            </a:r>
            <a:r>
              <a:rPr lang="ro-RO" sz="2400" dirty="0"/>
              <a:t> of data on backup </a:t>
            </a:r>
            <a:r>
              <a:rPr lang="ro-RO" sz="2400" dirty="0" err="1"/>
              <a:t>systems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regulations</a:t>
            </a:r>
            <a:r>
              <a:rPr lang="ro-RO" sz="2400" dirty="0"/>
              <a:t> </a:t>
            </a:r>
            <a:r>
              <a:rPr lang="ro-RO" sz="2400" dirty="0" err="1"/>
              <a:t>surrounding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transfer of data </a:t>
            </a:r>
            <a:r>
              <a:rPr lang="ro-RO" sz="2400" dirty="0" err="1"/>
              <a:t>across</a:t>
            </a:r>
            <a:r>
              <a:rPr lang="ro-RO" sz="2400" dirty="0"/>
              <a:t> </a:t>
            </a:r>
            <a:r>
              <a:rPr lang="ro-RO" sz="2400" dirty="0" err="1"/>
              <a:t>borders</a:t>
            </a:r>
            <a:r>
              <a:rPr lang="ro-RO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100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9: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 err="1"/>
              <a:t>Under</a:t>
            </a:r>
            <a:r>
              <a:rPr lang="ro-RO" dirty="0"/>
              <a:t> </a:t>
            </a:r>
            <a:r>
              <a:rPr lang="ro-RO" dirty="0" err="1"/>
              <a:t>which</a:t>
            </a:r>
            <a:r>
              <a:rPr lang="ro-RO" dirty="0"/>
              <a:t> </a:t>
            </a:r>
            <a:r>
              <a:rPr lang="ro-RO" dirty="0" err="1"/>
              <a:t>condition</a:t>
            </a:r>
            <a:r>
              <a:rPr lang="ro-RO" dirty="0"/>
              <a:t> </a:t>
            </a:r>
            <a:r>
              <a:rPr lang="ro-RO" dirty="0" err="1"/>
              <a:t>would</a:t>
            </a:r>
            <a:r>
              <a:rPr lang="ro-RO" dirty="0"/>
              <a:t> it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appropriate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use</a:t>
            </a:r>
            <a:r>
              <a:rPr lang="ro-RO" dirty="0"/>
              <a:t> </a:t>
            </a:r>
            <a:r>
              <a:rPr lang="ro-RO" dirty="0" err="1"/>
              <a:t>cross</a:t>
            </a:r>
            <a:r>
              <a:rPr lang="ro-RO" dirty="0"/>
              <a:t>- </a:t>
            </a:r>
            <a:r>
              <a:rPr lang="ro-RO" dirty="0" err="1"/>
              <a:t>enterprise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 </a:t>
            </a:r>
            <a:r>
              <a:rPr lang="ro-RO" dirty="0" err="1"/>
              <a:t>controls</a:t>
            </a:r>
            <a:r>
              <a:rPr lang="ro-RO" dirty="0"/>
              <a:t>? </a:t>
            </a:r>
            <a:endParaRPr lang="ro-RO" sz="2400" dirty="0"/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an </a:t>
            </a:r>
            <a:r>
              <a:rPr lang="ro-RO" dirty="0" err="1"/>
              <a:t>organization</a:t>
            </a:r>
            <a:r>
              <a:rPr lang="ro-RO" dirty="0"/>
              <a:t> </a:t>
            </a:r>
            <a:r>
              <a:rPr lang="ro-RO" dirty="0" err="1"/>
              <a:t>outsources</a:t>
            </a:r>
            <a:r>
              <a:rPr lang="ro-RO" dirty="0"/>
              <a:t> </a:t>
            </a:r>
            <a:r>
              <a:rPr lang="ro-RO" dirty="0" err="1"/>
              <a:t>its</a:t>
            </a:r>
            <a:r>
              <a:rPr lang="ro-RO" dirty="0"/>
              <a:t> </a:t>
            </a:r>
            <a:r>
              <a:rPr lang="ro-RO" dirty="0" err="1"/>
              <a:t>payroll</a:t>
            </a:r>
            <a:r>
              <a:rPr lang="ro-RO" dirty="0"/>
              <a:t> </a:t>
            </a:r>
            <a:r>
              <a:rPr lang="ro-RO" dirty="0" err="1"/>
              <a:t>function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one</a:t>
            </a:r>
            <a:r>
              <a:rPr lang="ro-RO" dirty="0"/>
              <a:t> </a:t>
            </a:r>
            <a:r>
              <a:rPr lang="ro-RO" dirty="0" err="1"/>
              <a:t>person</a:t>
            </a:r>
            <a:r>
              <a:rPr lang="ro-RO" dirty="0"/>
              <a:t> </a:t>
            </a:r>
            <a:r>
              <a:rPr lang="ro-RO" dirty="0" err="1"/>
              <a:t>manages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 control for </a:t>
            </a:r>
            <a:r>
              <a:rPr lang="ro-RO" dirty="0" err="1"/>
              <a:t>all</a:t>
            </a:r>
            <a:r>
              <a:rPr lang="ro-RO" dirty="0"/>
              <a:t> site </a:t>
            </a:r>
            <a:r>
              <a:rPr lang="ro-RO" dirty="0" err="1"/>
              <a:t>employees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an administrator </a:t>
            </a:r>
            <a:r>
              <a:rPr lang="ro-RO" dirty="0" err="1"/>
              <a:t>needs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remove</a:t>
            </a:r>
            <a:r>
              <a:rPr lang="ro-RO" dirty="0"/>
              <a:t> a </a:t>
            </a:r>
            <a:r>
              <a:rPr lang="ro-RO" dirty="0" err="1"/>
              <a:t>user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a set of </a:t>
            </a:r>
            <a:r>
              <a:rPr lang="ro-RO" dirty="0" err="1"/>
              <a:t>roles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an </a:t>
            </a:r>
            <a:r>
              <a:rPr lang="ro-RO" dirty="0" err="1"/>
              <a:t>employee</a:t>
            </a:r>
            <a:r>
              <a:rPr lang="ro-RO" dirty="0"/>
              <a:t> </a:t>
            </a:r>
            <a:r>
              <a:rPr lang="ro-RO" dirty="0" err="1"/>
              <a:t>needs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transfer data </a:t>
            </a:r>
            <a:r>
              <a:rPr lang="ro-RO" dirty="0" err="1"/>
              <a:t>to</a:t>
            </a:r>
            <a:r>
              <a:rPr lang="ro-RO" dirty="0"/>
              <a:t> an </a:t>
            </a:r>
            <a:r>
              <a:rPr lang="ro-RO" dirty="0" err="1"/>
              <a:t>organization’s</a:t>
            </a:r>
            <a:r>
              <a:rPr lang="ro-RO" dirty="0"/>
              <a:t> </a:t>
            </a:r>
            <a:r>
              <a:rPr lang="ro-RO" dirty="0" err="1"/>
              <a:t>overseas</a:t>
            </a:r>
            <a:r>
              <a:rPr lang="ro-RO" dirty="0"/>
              <a:t> </a:t>
            </a:r>
            <a:r>
              <a:rPr lang="ro-RO" dirty="0" err="1"/>
              <a:t>office</a:t>
            </a:r>
            <a:r>
              <a:rPr lang="ro-R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754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10: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a </a:t>
            </a:r>
            <a:r>
              <a:rPr lang="ro-RO" dirty="0" err="1"/>
              <a:t>disadvantage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using</a:t>
            </a:r>
            <a:r>
              <a:rPr lang="ro-RO" dirty="0"/>
              <a:t> an </a:t>
            </a:r>
            <a:r>
              <a:rPr lang="ro-RO" dirty="0" err="1"/>
              <a:t>application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has</a:t>
            </a:r>
            <a:r>
              <a:rPr lang="ro-RO" dirty="0"/>
              <a:t> </a:t>
            </a:r>
            <a:r>
              <a:rPr lang="ro-RO" dirty="0" err="1"/>
              <a:t>built</a:t>
            </a:r>
            <a:r>
              <a:rPr lang="ro-RO" dirty="0"/>
              <a:t>-in </a:t>
            </a:r>
            <a:r>
              <a:rPr lang="ro-RO" dirty="0" err="1"/>
              <a:t>encryption</a:t>
            </a:r>
            <a:r>
              <a:rPr lang="ro-RO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Its</a:t>
            </a:r>
            <a:r>
              <a:rPr lang="ro-RO" dirty="0"/>
              <a:t> </a:t>
            </a:r>
            <a:r>
              <a:rPr lang="ro-RO" dirty="0" err="1"/>
              <a:t>encryption</a:t>
            </a:r>
            <a:r>
              <a:rPr lang="ro-RO" dirty="0"/>
              <a:t> </a:t>
            </a:r>
            <a:r>
              <a:rPr lang="ro-RO" dirty="0" err="1"/>
              <a:t>keys</a:t>
            </a:r>
            <a:r>
              <a:rPr lang="ro-RO" dirty="0"/>
              <a:t> </a:t>
            </a:r>
            <a:r>
              <a:rPr lang="ro-RO" dirty="0" err="1"/>
              <a:t>need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regenerated</a:t>
            </a:r>
            <a:r>
              <a:rPr lang="ro-RO" dirty="0"/>
              <a:t> </a:t>
            </a:r>
            <a:r>
              <a:rPr lang="ro-RO" dirty="0" err="1"/>
              <a:t>regularly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It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cost-prohibitive for </a:t>
            </a:r>
            <a:r>
              <a:rPr lang="ro-RO" dirty="0" err="1"/>
              <a:t>many</a:t>
            </a:r>
            <a:r>
              <a:rPr lang="ro-RO" dirty="0"/>
              <a:t> </a:t>
            </a:r>
            <a:r>
              <a:rPr lang="ro-RO" dirty="0" err="1"/>
              <a:t>organizations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Its</a:t>
            </a:r>
            <a:r>
              <a:rPr lang="ro-RO" dirty="0"/>
              <a:t> </a:t>
            </a:r>
            <a:r>
              <a:rPr lang="ro-RO" dirty="0" err="1"/>
              <a:t>encryption</a:t>
            </a:r>
            <a:r>
              <a:rPr lang="ro-RO" dirty="0"/>
              <a:t> </a:t>
            </a:r>
            <a:r>
              <a:rPr lang="ro-RO" dirty="0" err="1"/>
              <a:t>algorithm</a:t>
            </a:r>
            <a:r>
              <a:rPr lang="ro-RO" dirty="0"/>
              <a:t>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become</a:t>
            </a:r>
            <a:r>
              <a:rPr lang="ro-RO" dirty="0"/>
              <a:t> </a:t>
            </a:r>
            <a:r>
              <a:rPr lang="ro-RO" dirty="0" err="1"/>
              <a:t>outdated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It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available</a:t>
            </a:r>
            <a:r>
              <a:rPr lang="ro-RO" dirty="0"/>
              <a:t> for </a:t>
            </a:r>
            <a:r>
              <a:rPr lang="ro-RO" dirty="0" err="1"/>
              <a:t>word</a:t>
            </a:r>
            <a:r>
              <a:rPr lang="ro-RO" dirty="0"/>
              <a:t> </a:t>
            </a:r>
            <a:r>
              <a:rPr lang="ro-RO" dirty="0" err="1"/>
              <a:t>processing</a:t>
            </a:r>
            <a:r>
              <a:rPr lang="ro-RO" dirty="0"/>
              <a:t> </a:t>
            </a:r>
            <a:r>
              <a:rPr lang="ro-RO" dirty="0" err="1"/>
              <a:t>programs</a:t>
            </a:r>
            <a:r>
              <a:rPr lang="ro-RO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36118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778926B-B59E-46B1-81EC-B5A449916522}"/>
</file>

<file path=customXml/itemProps2.xml><?xml version="1.0" encoding="utf-8"?>
<ds:datastoreItem xmlns:ds="http://schemas.openxmlformats.org/officeDocument/2006/customXml" ds:itemID="{32261022-C77A-46D5-9196-7F55A79DD673}"/>
</file>

<file path=customXml/itemProps3.xml><?xml version="1.0" encoding="utf-8"?>
<ds:datastoreItem xmlns:ds="http://schemas.openxmlformats.org/officeDocument/2006/customXml" ds:itemID="{E3FDD19E-89BB-4CAC-9795-4D663C90F49B}"/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110</TotalTime>
  <Words>249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Tw Cen MT</vt:lpstr>
      <vt:lpstr>Tw Cen MT Condensed</vt:lpstr>
      <vt:lpstr>Wingdings 3</vt:lpstr>
      <vt:lpstr>Integral</vt:lpstr>
      <vt:lpstr>CIPT case studies part 2</vt:lpstr>
      <vt:lpstr>Question 6:</vt:lpstr>
      <vt:lpstr>Question 7:</vt:lpstr>
      <vt:lpstr>Question 8:</vt:lpstr>
      <vt:lpstr>Question 9:</vt:lpstr>
      <vt:lpstr>Question 10: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160</cp:revision>
  <dcterms:created xsi:type="dcterms:W3CDTF">2018-04-11T17:55:21Z</dcterms:created>
  <dcterms:modified xsi:type="dcterms:W3CDTF">2018-09-29T13:55:38Z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