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1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7.xml" ContentType="application/vnd.openxmlformats-officedocument.presentationml.tags+xml"/>
  <Override PartName="/ppt/tags/tag29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88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0"/>
  </p:notesMasterIdLst>
  <p:sldIdLst>
    <p:sldId id="260" r:id="rId2"/>
    <p:sldId id="305" r:id="rId3"/>
    <p:sldId id="314" r:id="rId4"/>
    <p:sldId id="312" r:id="rId5"/>
    <p:sldId id="306" r:id="rId6"/>
    <p:sldId id="307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/>
              <a:t>CIPT </a:t>
            </a:r>
            <a:r>
              <a:rPr lang="en-US" dirty="0"/>
              <a:t>case studies</a:t>
            </a:r>
            <a:br>
              <a:rPr lang="en-US" dirty="0"/>
            </a:br>
            <a:r>
              <a:rPr lang="en-US" dirty="0"/>
              <a:t>part 3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5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missed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deadline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assigned</a:t>
            </a:r>
            <a:r>
              <a:rPr lang="ro-RO" dirty="0"/>
              <a:t>: </a:t>
            </a:r>
            <a:r>
              <a:rPr lang="ro-RO" dirty="0" err="1"/>
              <a:t>developing</a:t>
            </a:r>
            <a:r>
              <a:rPr lang="ro-RO" dirty="0"/>
              <a:t> a </a:t>
            </a:r>
            <a:r>
              <a:rPr lang="ro-RO" dirty="0" err="1"/>
              <a:t>unified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for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employer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giant</a:t>
            </a:r>
            <a:r>
              <a:rPr lang="ro-RO" dirty="0"/>
              <a:t> </a:t>
            </a:r>
            <a:r>
              <a:rPr lang="ro-RO" dirty="0" err="1"/>
              <a:t>whose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synonymous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industry</a:t>
            </a:r>
            <a:r>
              <a:rPr lang="ro-RO" dirty="0"/>
              <a:t>, </a:t>
            </a:r>
            <a:r>
              <a:rPr lang="ro-RO" dirty="0" err="1"/>
              <a:t>BioTech</a:t>
            </a:r>
            <a:r>
              <a:rPr lang="ro-RO" dirty="0"/>
              <a:t> Corporation. Over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years</a:t>
            </a:r>
            <a:r>
              <a:rPr lang="ro-RO" dirty="0"/>
              <a:t>, </a:t>
            </a:r>
            <a:r>
              <a:rPr lang="ro-RO" dirty="0" err="1"/>
              <a:t>spurred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regulations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standards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responses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data </a:t>
            </a:r>
            <a:r>
              <a:rPr lang="ro-RO" dirty="0" err="1"/>
              <a:t>breaches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incidents</a:t>
            </a:r>
            <a:r>
              <a:rPr lang="ro-RO" dirty="0"/>
              <a:t>, </a:t>
            </a:r>
            <a:r>
              <a:rPr lang="ro-RO" dirty="0" err="1"/>
              <a:t>Bio</a:t>
            </a:r>
            <a:r>
              <a:rPr lang="ro-RO" dirty="0"/>
              <a:t> </a:t>
            </a:r>
            <a:r>
              <a:rPr lang="ro-RO" dirty="0" err="1"/>
              <a:t>Tech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issued</a:t>
            </a:r>
            <a:r>
              <a:rPr lang="ro-RO" dirty="0"/>
              <a:t> a </a:t>
            </a:r>
            <a:r>
              <a:rPr lang="ro-RO" dirty="0" err="1"/>
              <a:t>variety</a:t>
            </a:r>
            <a:r>
              <a:rPr lang="ro-RO" dirty="0"/>
              <a:t> of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notices</a:t>
            </a:r>
            <a:r>
              <a:rPr lang="ro-RO" dirty="0"/>
              <a:t>,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divisions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local </a:t>
            </a:r>
            <a:r>
              <a:rPr lang="ro-RO" dirty="0" err="1"/>
              <a:t>offices</a:t>
            </a:r>
            <a:r>
              <a:rPr lang="ro-RO" dirty="0"/>
              <a:t>. </a:t>
            </a:r>
          </a:p>
          <a:p>
            <a:r>
              <a:rPr lang="ro-RO" dirty="0"/>
              <a:t>As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Associate</a:t>
            </a:r>
            <a:r>
              <a:rPr lang="ro-RO" dirty="0"/>
              <a:t> Director of Data </a:t>
            </a:r>
            <a:r>
              <a:rPr lang="ro-RO" dirty="0" err="1"/>
              <a:t>Privacy</a:t>
            </a:r>
            <a:r>
              <a:rPr lang="ro-RO" dirty="0"/>
              <a:t>,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charged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developing</a:t>
            </a:r>
            <a:r>
              <a:rPr lang="ro-RO" dirty="0"/>
              <a:t> a </a:t>
            </a:r>
            <a:r>
              <a:rPr lang="ro-RO" dirty="0" err="1"/>
              <a:t>unified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, </a:t>
            </a:r>
            <a:r>
              <a:rPr lang="ro-RO" dirty="0" err="1"/>
              <a:t>applicable</a:t>
            </a:r>
            <a:r>
              <a:rPr lang="ro-RO" dirty="0"/>
              <a:t> for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clients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constituents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studying</a:t>
            </a:r>
            <a:r>
              <a:rPr lang="ro-RO" dirty="0"/>
              <a:t> </a:t>
            </a:r>
            <a:r>
              <a:rPr lang="ro-RO" dirty="0" err="1"/>
              <a:t>innovative</a:t>
            </a:r>
            <a:r>
              <a:rPr lang="ro-RO" dirty="0"/>
              <a:t> </a:t>
            </a:r>
            <a:r>
              <a:rPr lang="ro-RO" dirty="0" err="1"/>
              <a:t>models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. In </a:t>
            </a:r>
            <a:r>
              <a:rPr lang="ro-RO" dirty="0" err="1"/>
              <a:t>addition</a:t>
            </a:r>
            <a:r>
              <a:rPr lang="ro-RO" dirty="0"/>
              <a:t>,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seeking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definition</a:t>
            </a:r>
            <a:r>
              <a:rPr lang="ro-RO" dirty="0"/>
              <a:t> of 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internal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readily</a:t>
            </a:r>
            <a:r>
              <a:rPr lang="ro-RO" dirty="0"/>
              <a:t> </a:t>
            </a:r>
            <a:r>
              <a:rPr lang="ro-RO" dirty="0" err="1"/>
              <a:t>understand</a:t>
            </a:r>
            <a:r>
              <a:rPr lang="ro-RO" dirty="0"/>
              <a:t>. </a:t>
            </a:r>
          </a:p>
          <a:p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directed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verify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procedures</a:t>
            </a:r>
            <a:r>
              <a:rPr lang="ro-RO" dirty="0"/>
              <a:t> </a:t>
            </a:r>
            <a:r>
              <a:rPr lang="ro-RO" dirty="0" err="1"/>
              <a:t>involving</a:t>
            </a:r>
            <a:r>
              <a:rPr lang="ro-RO" dirty="0"/>
              <a:t> </a:t>
            </a:r>
            <a:r>
              <a:rPr lang="ro-RO" dirty="0" err="1"/>
              <a:t>sensitive</a:t>
            </a:r>
            <a:r>
              <a:rPr lang="ro-RO" dirty="0"/>
              <a:t> data are </a:t>
            </a:r>
            <a:r>
              <a:rPr lang="ro-RO" dirty="0" err="1"/>
              <a:t>aligned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contents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particularly</a:t>
            </a:r>
            <a:r>
              <a:rPr lang="ro-RO" dirty="0"/>
              <a:t> </a:t>
            </a:r>
            <a:r>
              <a:rPr lang="ro-RO" dirty="0" err="1"/>
              <a:t>concerned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intellectual</a:t>
            </a:r>
            <a:r>
              <a:rPr lang="ro-RO" dirty="0"/>
              <a:t> </a:t>
            </a:r>
            <a:r>
              <a:rPr lang="ro-RO" dirty="0" err="1"/>
              <a:t>property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patent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dimension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. At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heart</a:t>
            </a:r>
            <a:r>
              <a:rPr lang="ro-RO" dirty="0"/>
              <a:t> of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Asset</a:t>
            </a:r>
            <a:r>
              <a:rPr lang="ro-RO" dirty="0"/>
              <a:t> Group,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users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on diverse </a:t>
            </a:r>
            <a:r>
              <a:rPr lang="ro-RO" dirty="0" err="1"/>
              <a:t>projects</a:t>
            </a:r>
            <a:r>
              <a:rPr lang="ro-RO" dirty="0"/>
              <a:t> </a:t>
            </a:r>
            <a:r>
              <a:rPr lang="ro-RO" dirty="0" err="1"/>
              <a:t>involving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of </a:t>
            </a:r>
            <a:r>
              <a:rPr lang="ro-RO" dirty="0" err="1"/>
              <a:t>genetically-modified</a:t>
            </a:r>
            <a:r>
              <a:rPr lang="ro-RO" dirty="0"/>
              <a:t> </a:t>
            </a:r>
            <a:r>
              <a:rPr lang="ro-RO" dirty="0" err="1"/>
              <a:t>seeds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involves</a:t>
            </a:r>
            <a:r>
              <a:rPr lang="ro-RO" dirty="0"/>
              <a:t> transfer of data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centralized</a:t>
            </a:r>
            <a:r>
              <a:rPr lang="ro-RO" dirty="0"/>
              <a:t> </a:t>
            </a:r>
            <a:r>
              <a:rPr lang="ro-RO" dirty="0" err="1"/>
              <a:t>databases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remote</a:t>
            </a:r>
            <a:r>
              <a:rPr lang="ro-RO" dirty="0"/>
              <a:t> </a:t>
            </a:r>
            <a:r>
              <a:rPr lang="ro-RO" dirty="0" err="1"/>
              <a:t>devices</a:t>
            </a:r>
            <a:r>
              <a:rPr lang="ro-RO" dirty="0"/>
              <a:t> for </a:t>
            </a:r>
            <a:r>
              <a:rPr lang="ro-RO" dirty="0" err="1"/>
              <a:t>use</a:t>
            </a:r>
            <a:r>
              <a:rPr lang="ro-RO" dirty="0"/>
              <a:t> offline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5424"/>
          </a:xfrm>
        </p:spPr>
        <p:txBody>
          <a:bodyPr/>
          <a:lstStyle/>
          <a:p>
            <a:r>
              <a:rPr lang="de-DE" dirty="0"/>
              <a:t>Case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5 </a:t>
            </a:r>
            <a:r>
              <a:rPr lang="de-DE" dirty="0" err="1"/>
              <a:t>qs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2):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0640"/>
            <a:ext cx="10291571" cy="5547360"/>
          </a:xfrm>
        </p:spPr>
        <p:txBody>
          <a:bodyPr>
            <a:noAutofit/>
          </a:bodyPr>
          <a:lstStyle/>
          <a:p>
            <a:r>
              <a:rPr lang="ro-RO" dirty="0"/>
              <a:t>The </a:t>
            </a:r>
            <a:r>
              <a:rPr lang="ro-RO" dirty="0" err="1"/>
              <a:t>intellectual</a:t>
            </a:r>
            <a:r>
              <a:rPr lang="ro-RO" dirty="0"/>
              <a:t> </a:t>
            </a:r>
            <a:r>
              <a:rPr lang="ro-RO" dirty="0" err="1"/>
              <a:t>property</a:t>
            </a:r>
            <a:r>
              <a:rPr lang="ro-RO" dirty="0"/>
              <a:t> </a:t>
            </a:r>
            <a:r>
              <a:rPr lang="ro-RO" dirty="0" err="1"/>
              <a:t>involved</a:t>
            </a:r>
            <a:r>
              <a:rPr lang="ro-RO" dirty="0"/>
              <a:t> in </a:t>
            </a: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project</a:t>
            </a:r>
            <a:r>
              <a:rPr lang="ro-RO" dirty="0"/>
              <a:t> must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safeguarded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threats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but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members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group</a:t>
            </a:r>
            <a:r>
              <a:rPr lang="ro-RO" dirty="0"/>
              <a:t> </a:t>
            </a:r>
            <a:r>
              <a:rPr lang="ro-RO" dirty="0" err="1"/>
              <a:t>working</a:t>
            </a:r>
            <a:r>
              <a:rPr lang="ro-RO" dirty="0"/>
              <a:t> on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.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also</a:t>
            </a:r>
            <a:r>
              <a:rPr lang="ro-RO" dirty="0"/>
              <a:t> are </a:t>
            </a:r>
            <a:r>
              <a:rPr lang="ro-RO" dirty="0" err="1"/>
              <a:t>concerned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role of IT </a:t>
            </a:r>
            <a:r>
              <a:rPr lang="ro-RO" dirty="0" err="1"/>
              <a:t>professionals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sensitive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. It </a:t>
            </a:r>
            <a:r>
              <a:rPr lang="ro-RO" dirty="0" err="1"/>
              <a:t>is</a:t>
            </a:r>
            <a:r>
              <a:rPr lang="ro-RO" dirty="0"/>
              <a:t> as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these</a:t>
            </a:r>
            <a:r>
              <a:rPr lang="ro-RO" dirty="0"/>
              <a:t> </a:t>
            </a:r>
            <a:r>
              <a:rPr lang="ro-RO" dirty="0" err="1"/>
              <a:t>individuals</a:t>
            </a:r>
            <a:r>
              <a:rPr lang="ro-RO" dirty="0"/>
              <a:t> </a:t>
            </a:r>
            <a:r>
              <a:rPr lang="ro-RO" dirty="0" err="1"/>
              <a:t>hold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world’s</a:t>
            </a:r>
            <a:r>
              <a:rPr lang="ro-RO" dirty="0"/>
              <a:t> </a:t>
            </a:r>
            <a:r>
              <a:rPr lang="ro-RO" dirty="0" err="1"/>
              <a:t>food</a:t>
            </a:r>
            <a:r>
              <a:rPr lang="ro-RO" dirty="0"/>
              <a:t> </a:t>
            </a:r>
            <a:r>
              <a:rPr lang="ro-RO" dirty="0" err="1"/>
              <a:t>supply</a:t>
            </a:r>
            <a:r>
              <a:rPr lang="ro-RO" dirty="0"/>
              <a:t> in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hands</a:t>
            </a:r>
            <a:r>
              <a:rPr lang="ro-RO" dirty="0"/>
              <a:t>. </a:t>
            </a:r>
          </a:p>
          <a:p>
            <a:r>
              <a:rPr lang="ro-RO" dirty="0"/>
              <a:t>The company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now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ro-RO" dirty="0"/>
              <a:t> of </a:t>
            </a:r>
            <a:r>
              <a:rPr lang="ro-RO" dirty="0" err="1"/>
              <a:t>developing</a:t>
            </a:r>
            <a:r>
              <a:rPr lang="ro-RO" dirty="0"/>
              <a:t> an </a:t>
            </a:r>
            <a:r>
              <a:rPr lang="ro-RO" dirty="0" err="1"/>
              <a:t>indigenous</a:t>
            </a:r>
            <a:r>
              <a:rPr lang="ro-RO" dirty="0"/>
              <a:t> </a:t>
            </a:r>
            <a:r>
              <a:rPr lang="ro-RO" dirty="0" err="1"/>
              <a:t>seed</a:t>
            </a:r>
            <a:r>
              <a:rPr lang="ro-RO" dirty="0"/>
              <a:t> </a:t>
            </a:r>
            <a:r>
              <a:rPr lang="ro-RO" dirty="0" err="1"/>
              <a:t>registry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allow</a:t>
            </a:r>
            <a:r>
              <a:rPr lang="ro-RO" dirty="0"/>
              <a:t> </a:t>
            </a:r>
            <a:r>
              <a:rPr lang="ro-RO" dirty="0" err="1"/>
              <a:t>farmers</a:t>
            </a:r>
            <a:r>
              <a:rPr lang="ro-RO" dirty="0"/>
              <a:t> </a:t>
            </a:r>
            <a:r>
              <a:rPr lang="ro-RO" dirty="0" err="1"/>
              <a:t>growing</a:t>
            </a:r>
            <a:r>
              <a:rPr lang="ro-RO" dirty="0"/>
              <a:t> </a:t>
            </a:r>
            <a:r>
              <a:rPr lang="ro-RO" dirty="0" err="1"/>
              <a:t>traditional</a:t>
            </a:r>
            <a:r>
              <a:rPr lang="ro-RO" dirty="0"/>
              <a:t> </a:t>
            </a:r>
            <a:r>
              <a:rPr lang="ro-RO" dirty="0" err="1"/>
              <a:t>crops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partner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seek</a:t>
            </a:r>
            <a:r>
              <a:rPr lang="ro-RO" dirty="0"/>
              <a:t> </a:t>
            </a:r>
            <a:r>
              <a:rPr lang="ro-RO" dirty="0" err="1"/>
              <a:t>seed</a:t>
            </a:r>
            <a:r>
              <a:rPr lang="ro-RO" dirty="0"/>
              <a:t> </a:t>
            </a:r>
            <a:r>
              <a:rPr lang="ro-RO" dirty="0" err="1"/>
              <a:t>patents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registry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listed</a:t>
            </a:r>
            <a:r>
              <a:rPr lang="ro-RO" dirty="0"/>
              <a:t> as a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target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political </a:t>
            </a:r>
            <a:r>
              <a:rPr lang="ro-RO" dirty="0" err="1"/>
              <a:t>opponents</a:t>
            </a:r>
            <a:r>
              <a:rPr lang="ro-RO" dirty="0"/>
              <a:t>. </a:t>
            </a:r>
          </a:p>
          <a:p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security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paramount</a:t>
            </a:r>
            <a:r>
              <a:rPr lang="ro-RO" dirty="0"/>
              <a:t> for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operations</a:t>
            </a:r>
            <a:r>
              <a:rPr lang="ro-RO" dirty="0"/>
              <a:t>, </a:t>
            </a:r>
            <a:r>
              <a:rPr lang="ro-RO" dirty="0" err="1"/>
              <a:t>controls</a:t>
            </a:r>
            <a:r>
              <a:rPr lang="ro-RO" dirty="0"/>
              <a:t> must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appropriate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diverse </a:t>
            </a:r>
            <a:r>
              <a:rPr lang="ro-RO" dirty="0" err="1"/>
              <a:t>users</a:t>
            </a:r>
            <a:r>
              <a:rPr lang="ro-RO" dirty="0"/>
              <a:t>.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supervisor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Director of Data </a:t>
            </a:r>
            <a:r>
              <a:rPr lang="ro-RO" dirty="0" err="1"/>
              <a:t>Privacy</a:t>
            </a:r>
            <a:r>
              <a:rPr lang="ro-RO" dirty="0"/>
              <a:t>,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recommended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of </a:t>
            </a:r>
            <a:r>
              <a:rPr lang="ro-RO" dirty="0" err="1"/>
              <a:t>hashing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on </a:t>
            </a:r>
            <a:r>
              <a:rPr lang="ro-RO" dirty="0" err="1"/>
              <a:t>projects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patent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stream</a:t>
            </a:r>
            <a:r>
              <a:rPr lang="ro-RO" dirty="0"/>
              <a:t>; </a:t>
            </a:r>
            <a:r>
              <a:rPr lang="ro-RO" dirty="0" err="1"/>
              <a:t>you</a:t>
            </a:r>
            <a:r>
              <a:rPr lang="ro-RO" dirty="0"/>
              <a:t> are </a:t>
            </a:r>
            <a:r>
              <a:rPr lang="ro-RO" dirty="0" err="1"/>
              <a:t>now</a:t>
            </a:r>
            <a:r>
              <a:rPr lang="ro-RO" dirty="0"/>
              <a:t> </a:t>
            </a:r>
            <a:r>
              <a:rPr lang="ro-RO" dirty="0" err="1"/>
              <a:t>assessing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implications</a:t>
            </a:r>
            <a:r>
              <a:rPr lang="ro-RO" dirty="0"/>
              <a:t> of </a:t>
            </a:r>
            <a:r>
              <a:rPr lang="ro-RO" dirty="0" err="1"/>
              <a:t>this</a:t>
            </a:r>
            <a:r>
              <a:rPr lang="ro-RO" dirty="0"/>
              <a:t> protocol. </a:t>
            </a:r>
          </a:p>
        </p:txBody>
      </p:sp>
    </p:spTree>
    <p:extLst>
      <p:ext uri="{BB962C8B-B14F-4D97-AF65-F5344CB8AC3E}">
        <p14:creationId xmlns:p14="http://schemas.microsoft.com/office/powerpoint/2010/main" val="33407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Due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diverse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projects</a:t>
            </a:r>
            <a:r>
              <a:rPr lang="ro-RO" dirty="0"/>
              <a:t>,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organize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public?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tagged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captioned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consolidated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multilayered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notice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43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Why</a:t>
            </a:r>
            <a:r>
              <a:rPr lang="ro-RO" sz="2400" dirty="0"/>
              <a:t> </a:t>
            </a:r>
            <a:r>
              <a:rPr lang="ro-RO" sz="2400" dirty="0" err="1"/>
              <a:t>might</a:t>
            </a:r>
            <a:r>
              <a:rPr lang="ro-RO" sz="2400" dirty="0"/>
              <a:t> </a:t>
            </a:r>
            <a:r>
              <a:rPr lang="ro-RO" sz="2400" dirty="0" err="1"/>
              <a:t>Bio</a:t>
            </a:r>
            <a:r>
              <a:rPr lang="ro-RO" sz="2400" dirty="0"/>
              <a:t> </a:t>
            </a:r>
            <a:r>
              <a:rPr lang="ro-RO" sz="2400" dirty="0" err="1"/>
              <a:t>Tech</a:t>
            </a:r>
            <a:r>
              <a:rPr lang="ro-RO" sz="2400" dirty="0"/>
              <a:t> </a:t>
            </a:r>
            <a:r>
              <a:rPr lang="ro-RO" sz="2400" dirty="0" err="1"/>
              <a:t>use</a:t>
            </a:r>
            <a:r>
              <a:rPr lang="ro-RO" sz="2400" dirty="0"/>
              <a:t> a “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nutrition</a:t>
            </a:r>
            <a:r>
              <a:rPr lang="ro-RO" sz="2400" dirty="0"/>
              <a:t> </a:t>
            </a:r>
            <a:r>
              <a:rPr lang="ro-RO" sz="2400" dirty="0" err="1"/>
              <a:t>label</a:t>
            </a:r>
            <a:r>
              <a:rPr lang="ro-RO" sz="2400" dirty="0"/>
              <a:t>”?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predict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implications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seed</a:t>
            </a:r>
            <a:r>
              <a:rPr lang="ro-RO" sz="2400" dirty="0"/>
              <a:t> </a:t>
            </a:r>
            <a:r>
              <a:rPr lang="ro-RO" sz="2400" dirty="0" err="1"/>
              <a:t>registry</a:t>
            </a:r>
            <a:r>
              <a:rPr lang="ro-RO" sz="2400" dirty="0"/>
              <a:t> program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analyze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relative “</a:t>
            </a:r>
            <a:r>
              <a:rPr lang="ro-RO" sz="2400" dirty="0" err="1"/>
              <a:t>health</a:t>
            </a:r>
            <a:r>
              <a:rPr lang="ro-RO" sz="2400" dirty="0"/>
              <a:t>”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organization’s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monitor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activity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company’s</a:t>
            </a:r>
            <a:r>
              <a:rPr lang="ro-RO" sz="2400" dirty="0"/>
              <a:t>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security</a:t>
            </a:r>
            <a:r>
              <a:rPr lang="ro-RO" sz="2400" dirty="0"/>
              <a:t> </a:t>
            </a:r>
            <a:r>
              <a:rPr lang="ro-RO" sz="2400" dirty="0" err="1"/>
              <a:t>employees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to</a:t>
            </a:r>
            <a:r>
              <a:rPr lang="ro-RO" sz="2400" dirty="0"/>
              <a:t> inform </a:t>
            </a:r>
            <a:r>
              <a:rPr lang="ro-RO" sz="2400" dirty="0" err="1"/>
              <a:t>users</a:t>
            </a:r>
            <a:r>
              <a:rPr lang="ro-RO" sz="2400" dirty="0"/>
              <a:t> </a:t>
            </a:r>
            <a:r>
              <a:rPr lang="ro-RO" sz="2400" dirty="0" err="1"/>
              <a:t>about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practices</a:t>
            </a:r>
            <a:r>
              <a:rPr lang="ro-RO" sz="2400" dirty="0"/>
              <a:t> </a:t>
            </a:r>
            <a:r>
              <a:rPr lang="ro-RO" sz="2400" dirty="0" err="1"/>
              <a:t>surrounding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seed</a:t>
            </a:r>
            <a:r>
              <a:rPr lang="ro-RO" sz="2400" dirty="0"/>
              <a:t> </a:t>
            </a:r>
            <a:r>
              <a:rPr lang="ro-RO" sz="2400" dirty="0" err="1"/>
              <a:t>registry</a:t>
            </a:r>
            <a:r>
              <a:rPr lang="ro-RO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BioTech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data </a:t>
            </a:r>
            <a:r>
              <a:rPr lang="ro-RO" dirty="0" err="1"/>
              <a:t>during</a:t>
            </a:r>
            <a:r>
              <a:rPr lang="ro-RO" dirty="0"/>
              <a:t> transfer </a:t>
            </a:r>
          </a:p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devices</a:t>
            </a:r>
            <a:r>
              <a:rPr lang="ro-RO" dirty="0"/>
              <a:t> for </a:t>
            </a:r>
            <a:r>
              <a:rPr lang="ro-RO" dirty="0" err="1"/>
              <a:t>use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Hypertext</a:t>
            </a:r>
            <a:r>
              <a:rPr lang="ro-RO" dirty="0"/>
              <a:t> Transfer Protocol Secure (HTTPS)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Transport </a:t>
            </a:r>
            <a:r>
              <a:rPr lang="ro-RO" dirty="0" err="1"/>
              <a:t>LayerSecurity</a:t>
            </a:r>
            <a:r>
              <a:rPr lang="ro-RO" dirty="0"/>
              <a:t>(TLS)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Encrypted</a:t>
            </a:r>
            <a:r>
              <a:rPr lang="ro-RO" dirty="0"/>
              <a:t> meta-data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Security</a:t>
            </a:r>
            <a:r>
              <a:rPr lang="ro-RO" dirty="0"/>
              <a:t> </a:t>
            </a:r>
            <a:r>
              <a:rPr lang="ro-RO" dirty="0" err="1"/>
              <a:t>certificates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track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proprietary</a:t>
            </a:r>
            <a:r>
              <a:rPr lang="ro-RO" dirty="0"/>
              <a:t> </a:t>
            </a:r>
            <a:r>
              <a:rPr lang="ro-RO" dirty="0" err="1"/>
              <a:t>research</a:t>
            </a:r>
            <a:r>
              <a:rPr lang="ro-RO" dirty="0"/>
              <a:t> data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IT </a:t>
            </a:r>
            <a:r>
              <a:rPr lang="ro-RO" dirty="0" err="1"/>
              <a:t>personnel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Auditlogs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search</a:t>
            </a:r>
            <a:r>
              <a:rPr lang="ro-RO" dirty="0"/>
              <a:t> </a:t>
            </a:r>
            <a:r>
              <a:rPr lang="ro-RO" dirty="0" err="1"/>
              <a:t>histories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notifications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virtual private </a:t>
            </a:r>
            <a:r>
              <a:rPr lang="ro-RO" dirty="0" err="1"/>
              <a:t>networks</a:t>
            </a:r>
            <a:r>
              <a:rPr lang="ro-RO" dirty="0"/>
              <a:t>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You</a:t>
            </a:r>
            <a:r>
              <a:rPr lang="ro-RO" dirty="0"/>
              <a:t> decide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hashing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protect</a:t>
            </a:r>
            <a:r>
              <a:rPr lang="ro-RO" dirty="0"/>
              <a:t> </a:t>
            </a:r>
            <a:r>
              <a:rPr lang="ro-RO" dirty="0" err="1"/>
              <a:t>BioTech’s</a:t>
            </a:r>
            <a:r>
              <a:rPr lang="ro-RO" dirty="0"/>
              <a:t> </a:t>
            </a:r>
            <a:r>
              <a:rPr lang="ro-RO" dirty="0" err="1"/>
              <a:t>proprietary</a:t>
            </a:r>
            <a:r>
              <a:rPr lang="ro-RO" dirty="0"/>
              <a:t> data.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potential</a:t>
            </a:r>
            <a:r>
              <a:rPr lang="ro-RO" dirty="0"/>
              <a:t> </a:t>
            </a:r>
            <a:r>
              <a:rPr lang="ro-RO" dirty="0" err="1"/>
              <a:t>downside</a:t>
            </a:r>
            <a:r>
              <a:rPr lang="ro-RO" dirty="0"/>
              <a:t> of </a:t>
            </a:r>
            <a:r>
              <a:rPr lang="ro-RO" dirty="0" err="1"/>
              <a:t>hashing</a:t>
            </a:r>
            <a:r>
              <a:rPr lang="ro-RO" dirty="0"/>
              <a:t>? </a:t>
            </a:r>
            <a:endParaRPr lang="ro-RO" sz="2400" dirty="0"/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data </a:t>
            </a:r>
            <a:r>
              <a:rPr lang="ro-RO" dirty="0" err="1"/>
              <a:t>cannot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decrypted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It </a:t>
            </a:r>
            <a:r>
              <a:rPr lang="ro-RO" dirty="0" err="1"/>
              <a:t>cannot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on </a:t>
            </a:r>
            <a:r>
              <a:rPr lang="ro-RO" dirty="0" err="1"/>
              <a:t>numerical</a:t>
            </a:r>
            <a:r>
              <a:rPr lang="ro-RO" dirty="0"/>
              <a:t>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Complex </a:t>
            </a:r>
            <a:r>
              <a:rPr lang="ro-RO" dirty="0" err="1"/>
              <a:t>keys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restrict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unnecessarily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use</a:t>
            </a:r>
            <a:r>
              <a:rPr lang="ro-RO" dirty="0"/>
              <a:t> of a private </a:t>
            </a:r>
            <a:r>
              <a:rPr lang="ro-RO" dirty="0" err="1"/>
              <a:t>decryption</a:t>
            </a:r>
            <a:r>
              <a:rPr lang="ro-RO" dirty="0"/>
              <a:t> </a:t>
            </a:r>
            <a:r>
              <a:rPr lang="ro-RO" dirty="0" err="1"/>
              <a:t>key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unduly</a:t>
            </a:r>
            <a:r>
              <a:rPr lang="ro-RO" dirty="0"/>
              <a:t> </a:t>
            </a:r>
            <a:r>
              <a:rPr lang="ro-RO" dirty="0" err="1"/>
              <a:t>limit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4E6D6D-014F-4DA3-BABE-2FBB29E0656A}"/>
</file>

<file path=customXml/itemProps2.xml><?xml version="1.0" encoding="utf-8"?>
<ds:datastoreItem xmlns:ds="http://schemas.openxmlformats.org/officeDocument/2006/customXml" ds:itemID="{3B4CA8C5-E77E-4C0F-BA79-DD68F9D40A80}"/>
</file>

<file path=customXml/itemProps3.xml><?xml version="1.0" encoding="utf-8"?>
<ds:datastoreItem xmlns:ds="http://schemas.openxmlformats.org/officeDocument/2006/customXml" ds:itemID="{51C1E50A-4C0B-452E-9FE7-659D4FFB2FE5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115</TotalTime>
  <Words>624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CIPT case studies part 3</vt:lpstr>
      <vt:lpstr>Case study for the following 5 qs (part 1)</vt:lpstr>
      <vt:lpstr>Case study for the following 5 qs (part 2):</vt:lpstr>
      <vt:lpstr>Question 11:</vt:lpstr>
      <vt:lpstr>Question 12:</vt:lpstr>
      <vt:lpstr>Question 13:</vt:lpstr>
      <vt:lpstr>Question 14:</vt:lpstr>
      <vt:lpstr>Question 15: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168</cp:revision>
  <dcterms:created xsi:type="dcterms:W3CDTF">2018-04-11T17:55:21Z</dcterms:created>
  <dcterms:modified xsi:type="dcterms:W3CDTF">2018-10-04T10:44:56Z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