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1377" r:id="rId2"/>
    <p:sldId id="1378" r:id="rId3"/>
    <p:sldId id="1196" r:id="rId4"/>
    <p:sldId id="1387" r:id="rId5"/>
    <p:sldId id="1388" r:id="rId6"/>
    <p:sldId id="1389" r:id="rId7"/>
    <p:sldId id="1390" r:id="rId8"/>
    <p:sldId id="1381" r:id="rId9"/>
    <p:sldId id="1391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FB92D-C703-E02D-4B98-11823CA4C576}" v="55" dt="2022-05-18T10:05:4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551FB92D-C703-E02D-4B98-11823CA4C576}"/>
    <pc:docChg chg="modSld">
      <pc:chgData name="Priya Vishwakarma" userId="S::priya.v@eccouncil.org::6902f13e-7c45-48b5-80cf-298edb288fd6" providerId="AD" clId="Web-{551FB92D-C703-E02D-4B98-11823CA4C576}" dt="2022-05-18T10:05:45.389" v="23" actId="20577"/>
      <pc:docMkLst>
        <pc:docMk/>
      </pc:docMkLst>
      <pc:sldChg chg="modSp">
        <pc:chgData name="Priya Vishwakarma" userId="S::priya.v@eccouncil.org::6902f13e-7c45-48b5-80cf-298edb288fd6" providerId="AD" clId="Web-{551FB92D-C703-E02D-4B98-11823CA4C576}" dt="2022-05-18T10:04:02.839" v="5" actId="1076"/>
        <pc:sldMkLst>
          <pc:docMk/>
          <pc:sldMk cId="3731026239" sldId="1196"/>
        </pc:sldMkLst>
        <pc:spChg chg="mod">
          <ac:chgData name="Priya Vishwakarma" userId="S::priya.v@eccouncil.org::6902f13e-7c45-48b5-80cf-298edb288fd6" providerId="AD" clId="Web-{551FB92D-C703-E02D-4B98-11823CA4C576}" dt="2022-05-18T10:03:50.385" v="4" actId="14100"/>
          <ac:spMkLst>
            <pc:docMk/>
            <pc:sldMk cId="3731026239" sldId="1196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4:02.839" v="5" actId="1076"/>
          <ac:spMkLst>
            <pc:docMk/>
            <pc:sldMk cId="3731026239" sldId="1196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45.389" v="23" actId="20577"/>
        <pc:sldMkLst>
          <pc:docMk/>
          <pc:sldMk cId="628807564" sldId="1374"/>
        </pc:sldMkLst>
        <pc:spChg chg="mod">
          <ac:chgData name="Priya Vishwakarma" userId="S::priya.v@eccouncil.org::6902f13e-7c45-48b5-80cf-298edb288fd6" providerId="AD" clId="Web-{551FB92D-C703-E02D-4B98-11823CA4C576}" dt="2022-05-18T10:05:45.389" v="23" actId="20577"/>
          <ac:spMkLst>
            <pc:docMk/>
            <pc:sldMk cId="628807564" sldId="1374"/>
            <ac:spMk id="9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02.388" v="11" actId="20577"/>
        <pc:sldMkLst>
          <pc:docMk/>
          <pc:sldMk cId="1323177909" sldId="1381"/>
        </pc:sldMkLst>
        <pc:spChg chg="mod">
          <ac:chgData name="Priya Vishwakarma" userId="S::priya.v@eccouncil.org::6902f13e-7c45-48b5-80cf-298edb288fd6" providerId="AD" clId="Web-{551FB92D-C703-E02D-4B98-11823CA4C576}" dt="2022-05-18T10:05:02.388" v="11" actId="20577"/>
          <ac:spMkLst>
            <pc:docMk/>
            <pc:sldMk cId="1323177909" sldId="1381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4:38.449" v="9" actId="1076"/>
        <pc:sldMkLst>
          <pc:docMk/>
          <pc:sldMk cId="306580245" sldId="1387"/>
        </pc:sldMkLst>
        <pc:spChg chg="mod">
          <ac:chgData name="Priya Vishwakarma" userId="S::priya.v@eccouncil.org::6902f13e-7c45-48b5-80cf-298edb288fd6" providerId="AD" clId="Web-{551FB92D-C703-E02D-4B98-11823CA4C576}" dt="2022-05-18T10:04:19.761" v="6" actId="1076"/>
          <ac:spMkLst>
            <pc:docMk/>
            <pc:sldMk cId="306580245" sldId="1387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4:38.449" v="9" actId="1076"/>
          <ac:spMkLst>
            <pc:docMk/>
            <pc:sldMk cId="306580245" sldId="1387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41.420" v="20" actId="20577"/>
        <pc:sldMkLst>
          <pc:docMk/>
          <pc:sldMk cId="2698760914" sldId="1391"/>
        </pc:sldMkLst>
        <pc:spChg chg="mod">
          <ac:chgData name="Priya Vishwakarma" userId="S::priya.v@eccouncil.org::6902f13e-7c45-48b5-80cf-298edb288fd6" providerId="AD" clId="Web-{551FB92D-C703-E02D-4B98-11823CA4C576}" dt="2022-05-18T10:05:13.248" v="12" actId="20577"/>
          <ac:spMkLst>
            <pc:docMk/>
            <pc:sldMk cId="2698760914" sldId="1391"/>
            <ac:spMk id="55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4.529" v="13" actId="20577"/>
          <ac:spMkLst>
            <pc:docMk/>
            <pc:sldMk cId="2698760914" sldId="1391"/>
            <ac:spMk id="56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5.779" v="14" actId="20577"/>
          <ac:spMkLst>
            <pc:docMk/>
            <pc:sldMk cId="2698760914" sldId="1391"/>
            <ac:spMk id="57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6.857" v="15" actId="20577"/>
          <ac:spMkLst>
            <pc:docMk/>
            <pc:sldMk cId="2698760914" sldId="1391"/>
            <ac:spMk id="58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8.232" v="16" actId="20577"/>
          <ac:spMkLst>
            <pc:docMk/>
            <pc:sldMk cId="2698760914" sldId="1391"/>
            <ac:spMk id="59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9.560" v="17" actId="20577"/>
          <ac:spMkLst>
            <pc:docMk/>
            <pc:sldMk cId="2698760914" sldId="1391"/>
            <ac:spMk id="60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21.170" v="18" actId="20577"/>
          <ac:spMkLst>
            <pc:docMk/>
            <pc:sldMk cId="2698760914" sldId="1391"/>
            <ac:spMk id="61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41.420" v="20" actId="20577"/>
          <ac:spMkLst>
            <pc:docMk/>
            <pc:sldMk cId="2698760914" sldId="1391"/>
            <ac:spMk id="69" creationId="{27CBAB53-A0DC-4532-BFA9-030E06377C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7134A-2C22-470A-9F44-FF0FED39E83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F35C4-BB58-4B6E-8476-98B234876456}">
      <dgm:prSet phldrT="[Text]"/>
      <dgm:spPr/>
      <dgm:t>
        <a:bodyPr/>
        <a:lstStyle/>
        <a:p>
          <a:r>
            <a:rPr lang="en-US" dirty="0"/>
            <a:t>4IR</a:t>
          </a:r>
        </a:p>
      </dgm:t>
    </dgm:pt>
    <dgm:pt modelId="{56174DFB-F909-484E-9047-4F028DB1C673}" type="parTrans" cxnId="{CD3D7CAE-B053-48EB-821D-C6AA59936DFD}">
      <dgm:prSet/>
      <dgm:spPr/>
      <dgm:t>
        <a:bodyPr/>
        <a:lstStyle/>
        <a:p>
          <a:endParaRPr lang="en-US"/>
        </a:p>
      </dgm:t>
    </dgm:pt>
    <dgm:pt modelId="{1D9718AD-58B6-4AFC-9221-7025F76894F1}" type="sibTrans" cxnId="{CD3D7CAE-B053-48EB-821D-C6AA59936DFD}">
      <dgm:prSet/>
      <dgm:spPr/>
      <dgm:t>
        <a:bodyPr/>
        <a:lstStyle/>
        <a:p>
          <a:endParaRPr lang="en-US"/>
        </a:p>
      </dgm:t>
    </dgm:pt>
    <dgm:pt modelId="{DF0E3BA1-DFDE-40DF-934A-DF1437F4EA79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5FF7DF30-C12D-4816-BDE4-E758F753F2A3}" type="parTrans" cxnId="{81013162-6C43-4F81-9E48-91301E7F3789}">
      <dgm:prSet/>
      <dgm:spPr/>
      <dgm:t>
        <a:bodyPr/>
        <a:lstStyle/>
        <a:p>
          <a:endParaRPr lang="en-US"/>
        </a:p>
      </dgm:t>
    </dgm:pt>
    <dgm:pt modelId="{12FE0C10-6D8E-4508-AE04-66448C70AEF8}" type="sibTrans" cxnId="{81013162-6C43-4F81-9E48-91301E7F3789}">
      <dgm:prSet/>
      <dgm:spPr/>
      <dgm:t>
        <a:bodyPr/>
        <a:lstStyle/>
        <a:p>
          <a:endParaRPr lang="en-US"/>
        </a:p>
      </dgm:t>
    </dgm:pt>
    <dgm:pt modelId="{8DEBE68C-4B05-45F5-A32C-003626C04468}">
      <dgm:prSet phldrT="[Text]"/>
      <dgm:spPr/>
      <dgm:t>
        <a:bodyPr/>
        <a:lstStyle/>
        <a:p>
          <a:r>
            <a:rPr lang="en-US" dirty="0"/>
            <a:t>Augmented Reality</a:t>
          </a:r>
        </a:p>
      </dgm:t>
    </dgm:pt>
    <dgm:pt modelId="{C73492BF-2552-4DB7-B35C-00186E4642D1}" type="parTrans" cxnId="{0D6A890F-B901-4AC5-9C01-5749378533ED}">
      <dgm:prSet/>
      <dgm:spPr/>
      <dgm:t>
        <a:bodyPr/>
        <a:lstStyle/>
        <a:p>
          <a:endParaRPr lang="en-US"/>
        </a:p>
      </dgm:t>
    </dgm:pt>
    <dgm:pt modelId="{AF34E0E8-CC30-4679-9F8A-50A8E57A2416}" type="sibTrans" cxnId="{0D6A890F-B901-4AC5-9C01-5749378533ED}">
      <dgm:prSet/>
      <dgm:spPr/>
      <dgm:t>
        <a:bodyPr/>
        <a:lstStyle/>
        <a:p>
          <a:endParaRPr lang="en-US"/>
        </a:p>
      </dgm:t>
    </dgm:pt>
    <dgm:pt modelId="{70DD5489-5E2F-464E-AA05-6CC57797F57D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862BA9CC-EF41-463D-990C-73434983F871}" type="parTrans" cxnId="{C7A01067-60FC-4B7C-82B3-18A3EA461B01}">
      <dgm:prSet/>
      <dgm:spPr/>
      <dgm:t>
        <a:bodyPr/>
        <a:lstStyle/>
        <a:p>
          <a:endParaRPr lang="en-US"/>
        </a:p>
      </dgm:t>
    </dgm:pt>
    <dgm:pt modelId="{B4FC4587-C4BF-470B-91C5-EA77DF9FAAD1}" type="sibTrans" cxnId="{C7A01067-60FC-4B7C-82B3-18A3EA461B01}">
      <dgm:prSet/>
      <dgm:spPr/>
      <dgm:t>
        <a:bodyPr/>
        <a:lstStyle/>
        <a:p>
          <a:endParaRPr lang="en-US"/>
        </a:p>
      </dgm:t>
    </dgm:pt>
    <dgm:pt modelId="{1247A8E4-33F2-4B90-9C0E-DE2D580E6B23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EA740F23-78DC-4740-B6F4-0823876D225E}" type="parTrans" cxnId="{4AADDA5F-0C84-41BC-BA1C-9F18D6A547A6}">
      <dgm:prSet/>
      <dgm:spPr/>
      <dgm:t>
        <a:bodyPr/>
        <a:lstStyle/>
        <a:p>
          <a:endParaRPr lang="en-US"/>
        </a:p>
      </dgm:t>
    </dgm:pt>
    <dgm:pt modelId="{527A5523-B064-4698-AD20-585F493502BE}" type="sibTrans" cxnId="{4AADDA5F-0C84-41BC-BA1C-9F18D6A547A6}">
      <dgm:prSet/>
      <dgm:spPr/>
      <dgm:t>
        <a:bodyPr/>
        <a:lstStyle/>
        <a:p>
          <a:endParaRPr lang="en-US"/>
        </a:p>
      </dgm:t>
    </dgm:pt>
    <dgm:pt modelId="{8A7D2F15-EE68-410A-8332-BD1EEF214240}">
      <dgm:prSet phldrT="[Text]"/>
      <dgm:spPr/>
      <dgm:t>
        <a:bodyPr/>
        <a:lstStyle/>
        <a:p>
          <a:r>
            <a:rPr lang="en-US" dirty="0"/>
            <a:t>Genetic Engineering</a:t>
          </a:r>
        </a:p>
      </dgm:t>
    </dgm:pt>
    <dgm:pt modelId="{3A687CA8-817A-48E1-9F17-6CE0AB4A9AF8}" type="parTrans" cxnId="{5A25C58C-BEB4-43DF-9A39-1B301FBFB5B2}">
      <dgm:prSet/>
      <dgm:spPr/>
      <dgm:t>
        <a:bodyPr/>
        <a:lstStyle/>
        <a:p>
          <a:endParaRPr lang="en-US"/>
        </a:p>
      </dgm:t>
    </dgm:pt>
    <dgm:pt modelId="{9102592D-2EFC-44EF-9056-F8C85E3EDA46}" type="sibTrans" cxnId="{5A25C58C-BEB4-43DF-9A39-1B301FBFB5B2}">
      <dgm:prSet/>
      <dgm:spPr/>
      <dgm:t>
        <a:bodyPr/>
        <a:lstStyle/>
        <a:p>
          <a:endParaRPr lang="en-US"/>
        </a:p>
      </dgm:t>
    </dgm:pt>
    <dgm:pt modelId="{3E0271F2-6F30-41E4-86BC-1459A11EC8E3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E2690577-7BD9-409F-89E5-858900DAE7D6}" type="parTrans" cxnId="{3C344DB7-BC44-4465-8DA6-B6F9203871E7}">
      <dgm:prSet/>
      <dgm:spPr/>
      <dgm:t>
        <a:bodyPr/>
        <a:lstStyle/>
        <a:p>
          <a:endParaRPr lang="en-US"/>
        </a:p>
      </dgm:t>
    </dgm:pt>
    <dgm:pt modelId="{FE055899-B20C-4A54-BF0D-EF2D467085F3}" type="sibTrans" cxnId="{3C344DB7-BC44-4465-8DA6-B6F9203871E7}">
      <dgm:prSet/>
      <dgm:spPr/>
      <dgm:t>
        <a:bodyPr/>
        <a:lstStyle/>
        <a:p>
          <a:endParaRPr lang="en-US"/>
        </a:p>
      </dgm:t>
    </dgm:pt>
    <dgm:pt modelId="{329B0C16-50CA-4D45-868E-9D8AE539C704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A41B21AE-1DFE-4146-A9DE-16A1193263FB}" type="parTrans" cxnId="{F7E25A0A-462B-430C-BB44-A5E48DCDDC42}">
      <dgm:prSet/>
      <dgm:spPr/>
      <dgm:t>
        <a:bodyPr/>
        <a:lstStyle/>
        <a:p>
          <a:endParaRPr lang="en-US"/>
        </a:p>
      </dgm:t>
    </dgm:pt>
    <dgm:pt modelId="{F0D760B6-47D1-4BCD-8496-3FC462BE14F1}" type="sibTrans" cxnId="{F7E25A0A-462B-430C-BB44-A5E48DCDDC42}">
      <dgm:prSet/>
      <dgm:spPr/>
      <dgm:t>
        <a:bodyPr/>
        <a:lstStyle/>
        <a:p>
          <a:endParaRPr lang="en-US"/>
        </a:p>
      </dgm:t>
    </dgm:pt>
    <dgm:pt modelId="{A9B7545B-90C4-4EE1-9EB0-5F61208C4B80}" type="pres">
      <dgm:prSet presAssocID="{D497134A-2C22-470A-9F44-FF0FED39E8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3B90DD-0D8B-4D79-BE72-763F7E3F4A65}" type="pres">
      <dgm:prSet presAssocID="{847F35C4-BB58-4B6E-8476-98B234876456}" presName="centerShape" presStyleLbl="node0" presStyleIdx="0" presStyleCnt="1"/>
      <dgm:spPr/>
    </dgm:pt>
    <dgm:pt modelId="{D6909D0B-BCE6-4504-AD92-4FBD26CD0FF7}" type="pres">
      <dgm:prSet presAssocID="{DF0E3BA1-DFDE-40DF-934A-DF1437F4EA79}" presName="node" presStyleLbl="node1" presStyleIdx="0" presStyleCnt="7">
        <dgm:presLayoutVars>
          <dgm:bulletEnabled val="1"/>
        </dgm:presLayoutVars>
      </dgm:prSet>
      <dgm:spPr/>
    </dgm:pt>
    <dgm:pt modelId="{9330A571-E869-46F0-A096-750CF65091EA}" type="pres">
      <dgm:prSet presAssocID="{DF0E3BA1-DFDE-40DF-934A-DF1437F4EA79}" presName="dummy" presStyleCnt="0"/>
      <dgm:spPr/>
    </dgm:pt>
    <dgm:pt modelId="{90B51DEA-7B94-40C9-A482-A0CEF98F4EA6}" type="pres">
      <dgm:prSet presAssocID="{12FE0C10-6D8E-4508-AE04-66448C70AEF8}" presName="sibTrans" presStyleLbl="sibTrans2D1" presStyleIdx="0" presStyleCnt="7"/>
      <dgm:spPr/>
    </dgm:pt>
    <dgm:pt modelId="{C70A591B-242C-4852-8AF8-289176D816C8}" type="pres">
      <dgm:prSet presAssocID="{8DEBE68C-4B05-45F5-A32C-003626C04468}" presName="node" presStyleLbl="node1" presStyleIdx="1" presStyleCnt="7">
        <dgm:presLayoutVars>
          <dgm:bulletEnabled val="1"/>
        </dgm:presLayoutVars>
      </dgm:prSet>
      <dgm:spPr/>
    </dgm:pt>
    <dgm:pt modelId="{8518C80F-CF63-4CF9-8B38-66DF22EA4AE0}" type="pres">
      <dgm:prSet presAssocID="{8DEBE68C-4B05-45F5-A32C-003626C04468}" presName="dummy" presStyleCnt="0"/>
      <dgm:spPr/>
    </dgm:pt>
    <dgm:pt modelId="{4515333E-8605-4A6C-B333-DBD4C3A53E98}" type="pres">
      <dgm:prSet presAssocID="{AF34E0E8-CC30-4679-9F8A-50A8E57A2416}" presName="sibTrans" presStyleLbl="sibTrans2D1" presStyleIdx="1" presStyleCnt="7"/>
      <dgm:spPr/>
    </dgm:pt>
    <dgm:pt modelId="{A73D1D43-2845-4554-A95D-97E00F5507CF}" type="pres">
      <dgm:prSet presAssocID="{70DD5489-5E2F-464E-AA05-6CC57797F57D}" presName="node" presStyleLbl="node1" presStyleIdx="2" presStyleCnt="7">
        <dgm:presLayoutVars>
          <dgm:bulletEnabled val="1"/>
        </dgm:presLayoutVars>
      </dgm:prSet>
      <dgm:spPr/>
    </dgm:pt>
    <dgm:pt modelId="{CFFE361C-3D1B-4681-B8E9-51B7B2185D32}" type="pres">
      <dgm:prSet presAssocID="{70DD5489-5E2F-464E-AA05-6CC57797F57D}" presName="dummy" presStyleCnt="0"/>
      <dgm:spPr/>
    </dgm:pt>
    <dgm:pt modelId="{3927290F-975E-49CE-9379-3EF1EACCA9C5}" type="pres">
      <dgm:prSet presAssocID="{B4FC4587-C4BF-470B-91C5-EA77DF9FAAD1}" presName="sibTrans" presStyleLbl="sibTrans2D1" presStyleIdx="2" presStyleCnt="7"/>
      <dgm:spPr/>
    </dgm:pt>
    <dgm:pt modelId="{D96F2A93-4134-4603-9CEF-008C6F35BFDA}" type="pres">
      <dgm:prSet presAssocID="{1247A8E4-33F2-4B90-9C0E-DE2D580E6B23}" presName="node" presStyleLbl="node1" presStyleIdx="3" presStyleCnt="7">
        <dgm:presLayoutVars>
          <dgm:bulletEnabled val="1"/>
        </dgm:presLayoutVars>
      </dgm:prSet>
      <dgm:spPr/>
    </dgm:pt>
    <dgm:pt modelId="{1F547AAC-6D99-448B-BB8A-E0490BFCB00B}" type="pres">
      <dgm:prSet presAssocID="{1247A8E4-33F2-4B90-9C0E-DE2D580E6B23}" presName="dummy" presStyleCnt="0"/>
      <dgm:spPr/>
    </dgm:pt>
    <dgm:pt modelId="{62E6DDB7-3035-426A-A292-4525269A96D3}" type="pres">
      <dgm:prSet presAssocID="{527A5523-B064-4698-AD20-585F493502BE}" presName="sibTrans" presStyleLbl="sibTrans2D1" presStyleIdx="3" presStyleCnt="7"/>
      <dgm:spPr/>
    </dgm:pt>
    <dgm:pt modelId="{DEB3D52E-6FEE-41ED-BB9E-BBE66BD51881}" type="pres">
      <dgm:prSet presAssocID="{8A7D2F15-EE68-410A-8332-BD1EEF214240}" presName="node" presStyleLbl="node1" presStyleIdx="4" presStyleCnt="7">
        <dgm:presLayoutVars>
          <dgm:bulletEnabled val="1"/>
        </dgm:presLayoutVars>
      </dgm:prSet>
      <dgm:spPr/>
    </dgm:pt>
    <dgm:pt modelId="{20FB61A6-B641-4120-B86A-9D79D4BBEC6F}" type="pres">
      <dgm:prSet presAssocID="{8A7D2F15-EE68-410A-8332-BD1EEF214240}" presName="dummy" presStyleCnt="0"/>
      <dgm:spPr/>
    </dgm:pt>
    <dgm:pt modelId="{A36E5120-DF4D-4942-86D1-05C4847FD935}" type="pres">
      <dgm:prSet presAssocID="{9102592D-2EFC-44EF-9056-F8C85E3EDA46}" presName="sibTrans" presStyleLbl="sibTrans2D1" presStyleIdx="4" presStyleCnt="7"/>
      <dgm:spPr/>
    </dgm:pt>
    <dgm:pt modelId="{9B9E8D1B-F411-4898-BE62-4CE9D3EDAF40}" type="pres">
      <dgm:prSet presAssocID="{3E0271F2-6F30-41E4-86BC-1459A11EC8E3}" presName="node" presStyleLbl="node1" presStyleIdx="5" presStyleCnt="7">
        <dgm:presLayoutVars>
          <dgm:bulletEnabled val="1"/>
        </dgm:presLayoutVars>
      </dgm:prSet>
      <dgm:spPr/>
    </dgm:pt>
    <dgm:pt modelId="{13490C39-B64A-4B7B-B529-DE3494566161}" type="pres">
      <dgm:prSet presAssocID="{3E0271F2-6F30-41E4-86BC-1459A11EC8E3}" presName="dummy" presStyleCnt="0"/>
      <dgm:spPr/>
    </dgm:pt>
    <dgm:pt modelId="{CF542553-466E-494E-B8CB-47198DC0B003}" type="pres">
      <dgm:prSet presAssocID="{FE055899-B20C-4A54-BF0D-EF2D467085F3}" presName="sibTrans" presStyleLbl="sibTrans2D1" presStyleIdx="5" presStyleCnt="7"/>
      <dgm:spPr/>
    </dgm:pt>
    <dgm:pt modelId="{4AB4150E-46B8-48CE-A2B6-F615DB9FA36C}" type="pres">
      <dgm:prSet presAssocID="{329B0C16-50CA-4D45-868E-9D8AE539C704}" presName="node" presStyleLbl="node1" presStyleIdx="6" presStyleCnt="7">
        <dgm:presLayoutVars>
          <dgm:bulletEnabled val="1"/>
        </dgm:presLayoutVars>
      </dgm:prSet>
      <dgm:spPr/>
    </dgm:pt>
    <dgm:pt modelId="{7B737E99-1471-45E0-81FE-D8230E8A9A3C}" type="pres">
      <dgm:prSet presAssocID="{329B0C16-50CA-4D45-868E-9D8AE539C704}" presName="dummy" presStyleCnt="0"/>
      <dgm:spPr/>
    </dgm:pt>
    <dgm:pt modelId="{DAF2B127-C458-4D43-9006-8620177DB093}" type="pres">
      <dgm:prSet presAssocID="{F0D760B6-47D1-4BCD-8496-3FC462BE14F1}" presName="sibTrans" presStyleLbl="sibTrans2D1" presStyleIdx="6" presStyleCnt="7"/>
      <dgm:spPr/>
    </dgm:pt>
  </dgm:ptLst>
  <dgm:cxnLst>
    <dgm:cxn modelId="{DEA36106-3619-470C-BCB8-99E19AC359A1}" type="presOf" srcId="{847F35C4-BB58-4B6E-8476-98B234876456}" destId="{DC3B90DD-0D8B-4D79-BE72-763F7E3F4A65}" srcOrd="0" destOrd="0" presId="urn:microsoft.com/office/officeart/2005/8/layout/radial6"/>
    <dgm:cxn modelId="{F7E25A0A-462B-430C-BB44-A5E48DCDDC42}" srcId="{847F35C4-BB58-4B6E-8476-98B234876456}" destId="{329B0C16-50CA-4D45-868E-9D8AE539C704}" srcOrd="6" destOrd="0" parTransId="{A41B21AE-1DFE-4146-A9DE-16A1193263FB}" sibTransId="{F0D760B6-47D1-4BCD-8496-3FC462BE14F1}"/>
    <dgm:cxn modelId="{0D6A890F-B901-4AC5-9C01-5749378533ED}" srcId="{847F35C4-BB58-4B6E-8476-98B234876456}" destId="{8DEBE68C-4B05-45F5-A32C-003626C04468}" srcOrd="1" destOrd="0" parTransId="{C73492BF-2552-4DB7-B35C-00186E4642D1}" sibTransId="{AF34E0E8-CC30-4679-9F8A-50A8E57A2416}"/>
    <dgm:cxn modelId="{3D032D12-1FB6-426A-9ADF-51500009D09A}" type="presOf" srcId="{70DD5489-5E2F-464E-AA05-6CC57797F57D}" destId="{A73D1D43-2845-4554-A95D-97E00F5507CF}" srcOrd="0" destOrd="0" presId="urn:microsoft.com/office/officeart/2005/8/layout/radial6"/>
    <dgm:cxn modelId="{B7B6CB19-A787-4AE8-9E86-854BFAD5D7FE}" type="presOf" srcId="{527A5523-B064-4698-AD20-585F493502BE}" destId="{62E6DDB7-3035-426A-A292-4525269A96D3}" srcOrd="0" destOrd="0" presId="urn:microsoft.com/office/officeart/2005/8/layout/radial6"/>
    <dgm:cxn modelId="{E33C571B-2A62-4AEF-B917-5CF6804C89E8}" type="presOf" srcId="{329B0C16-50CA-4D45-868E-9D8AE539C704}" destId="{4AB4150E-46B8-48CE-A2B6-F615DB9FA36C}" srcOrd="0" destOrd="0" presId="urn:microsoft.com/office/officeart/2005/8/layout/radial6"/>
    <dgm:cxn modelId="{9828381C-CE00-4CE1-92A4-D320A927E6B9}" type="presOf" srcId="{8DEBE68C-4B05-45F5-A32C-003626C04468}" destId="{C70A591B-242C-4852-8AF8-289176D816C8}" srcOrd="0" destOrd="0" presId="urn:microsoft.com/office/officeart/2005/8/layout/radial6"/>
    <dgm:cxn modelId="{C5D1B234-36DC-4625-903B-8CB052CEDC5B}" type="presOf" srcId="{D497134A-2C22-470A-9F44-FF0FED39E836}" destId="{A9B7545B-90C4-4EE1-9EB0-5F61208C4B80}" srcOrd="0" destOrd="0" presId="urn:microsoft.com/office/officeart/2005/8/layout/radial6"/>
    <dgm:cxn modelId="{F9B56935-E288-431C-8F30-00C1B64D2001}" type="presOf" srcId="{3E0271F2-6F30-41E4-86BC-1459A11EC8E3}" destId="{9B9E8D1B-F411-4898-BE62-4CE9D3EDAF40}" srcOrd="0" destOrd="0" presId="urn:microsoft.com/office/officeart/2005/8/layout/radial6"/>
    <dgm:cxn modelId="{7F572A3C-63B8-4FC6-8B18-BCFC8CA9EB6A}" type="presOf" srcId="{AF34E0E8-CC30-4679-9F8A-50A8E57A2416}" destId="{4515333E-8605-4A6C-B333-DBD4C3A53E98}" srcOrd="0" destOrd="0" presId="urn:microsoft.com/office/officeart/2005/8/layout/radial6"/>
    <dgm:cxn modelId="{9F3F953F-A69A-45F5-B6B0-4E81BC6D61C8}" type="presOf" srcId="{FE055899-B20C-4A54-BF0D-EF2D467085F3}" destId="{CF542553-466E-494E-B8CB-47198DC0B003}" srcOrd="0" destOrd="0" presId="urn:microsoft.com/office/officeart/2005/8/layout/radial6"/>
    <dgm:cxn modelId="{4AADDA5F-0C84-41BC-BA1C-9F18D6A547A6}" srcId="{847F35C4-BB58-4B6E-8476-98B234876456}" destId="{1247A8E4-33F2-4B90-9C0E-DE2D580E6B23}" srcOrd="3" destOrd="0" parTransId="{EA740F23-78DC-4740-B6F4-0823876D225E}" sibTransId="{527A5523-B064-4698-AD20-585F493502BE}"/>
    <dgm:cxn modelId="{81013162-6C43-4F81-9E48-91301E7F3789}" srcId="{847F35C4-BB58-4B6E-8476-98B234876456}" destId="{DF0E3BA1-DFDE-40DF-934A-DF1437F4EA79}" srcOrd="0" destOrd="0" parTransId="{5FF7DF30-C12D-4816-BDE4-E758F753F2A3}" sibTransId="{12FE0C10-6D8E-4508-AE04-66448C70AEF8}"/>
    <dgm:cxn modelId="{C7A01067-60FC-4B7C-82B3-18A3EA461B01}" srcId="{847F35C4-BB58-4B6E-8476-98B234876456}" destId="{70DD5489-5E2F-464E-AA05-6CC57797F57D}" srcOrd="2" destOrd="0" parTransId="{862BA9CC-EF41-463D-990C-73434983F871}" sibTransId="{B4FC4587-C4BF-470B-91C5-EA77DF9FAAD1}"/>
    <dgm:cxn modelId="{809C354E-7032-464A-ABA1-970CA62EE689}" type="presOf" srcId="{B4FC4587-C4BF-470B-91C5-EA77DF9FAAD1}" destId="{3927290F-975E-49CE-9379-3EF1EACCA9C5}" srcOrd="0" destOrd="0" presId="urn:microsoft.com/office/officeart/2005/8/layout/radial6"/>
    <dgm:cxn modelId="{35A3E47A-4AE4-4BEB-9ABB-ECD781D007A7}" type="presOf" srcId="{8A7D2F15-EE68-410A-8332-BD1EEF214240}" destId="{DEB3D52E-6FEE-41ED-BB9E-BBE66BD51881}" srcOrd="0" destOrd="0" presId="urn:microsoft.com/office/officeart/2005/8/layout/radial6"/>
    <dgm:cxn modelId="{601C238B-6653-478B-AAA0-1BF423053AF0}" type="presOf" srcId="{F0D760B6-47D1-4BCD-8496-3FC462BE14F1}" destId="{DAF2B127-C458-4D43-9006-8620177DB093}" srcOrd="0" destOrd="0" presId="urn:microsoft.com/office/officeart/2005/8/layout/radial6"/>
    <dgm:cxn modelId="{5A25C58C-BEB4-43DF-9A39-1B301FBFB5B2}" srcId="{847F35C4-BB58-4B6E-8476-98B234876456}" destId="{8A7D2F15-EE68-410A-8332-BD1EEF214240}" srcOrd="4" destOrd="0" parTransId="{3A687CA8-817A-48E1-9F17-6CE0AB4A9AF8}" sibTransId="{9102592D-2EFC-44EF-9056-F8C85E3EDA46}"/>
    <dgm:cxn modelId="{CD3D7CAE-B053-48EB-821D-C6AA59936DFD}" srcId="{D497134A-2C22-470A-9F44-FF0FED39E836}" destId="{847F35C4-BB58-4B6E-8476-98B234876456}" srcOrd="0" destOrd="0" parTransId="{56174DFB-F909-484E-9047-4F028DB1C673}" sibTransId="{1D9718AD-58B6-4AFC-9221-7025F76894F1}"/>
    <dgm:cxn modelId="{593977B3-6774-4FA6-93A7-EA5A8DA4AC43}" type="presOf" srcId="{12FE0C10-6D8E-4508-AE04-66448C70AEF8}" destId="{90B51DEA-7B94-40C9-A482-A0CEF98F4EA6}" srcOrd="0" destOrd="0" presId="urn:microsoft.com/office/officeart/2005/8/layout/radial6"/>
    <dgm:cxn modelId="{6ADEB0B3-8997-4A81-B360-302519C94ED8}" type="presOf" srcId="{9102592D-2EFC-44EF-9056-F8C85E3EDA46}" destId="{A36E5120-DF4D-4942-86D1-05C4847FD935}" srcOrd="0" destOrd="0" presId="urn:microsoft.com/office/officeart/2005/8/layout/radial6"/>
    <dgm:cxn modelId="{A03DE1B5-95FA-4A7E-BAC2-B492F8292B62}" type="presOf" srcId="{1247A8E4-33F2-4B90-9C0E-DE2D580E6B23}" destId="{D96F2A93-4134-4603-9CEF-008C6F35BFDA}" srcOrd="0" destOrd="0" presId="urn:microsoft.com/office/officeart/2005/8/layout/radial6"/>
    <dgm:cxn modelId="{3C344DB7-BC44-4465-8DA6-B6F9203871E7}" srcId="{847F35C4-BB58-4B6E-8476-98B234876456}" destId="{3E0271F2-6F30-41E4-86BC-1459A11EC8E3}" srcOrd="5" destOrd="0" parTransId="{E2690577-7BD9-409F-89E5-858900DAE7D6}" sibTransId="{FE055899-B20C-4A54-BF0D-EF2D467085F3}"/>
    <dgm:cxn modelId="{987DD4F7-56DF-44B2-908D-A3BA5F3E9B2A}" type="presOf" srcId="{DF0E3BA1-DFDE-40DF-934A-DF1437F4EA79}" destId="{D6909D0B-BCE6-4504-AD92-4FBD26CD0FF7}" srcOrd="0" destOrd="0" presId="urn:microsoft.com/office/officeart/2005/8/layout/radial6"/>
    <dgm:cxn modelId="{4314D696-D9BD-417B-BF2E-43AA04A31F9A}" type="presParOf" srcId="{A9B7545B-90C4-4EE1-9EB0-5F61208C4B80}" destId="{DC3B90DD-0D8B-4D79-BE72-763F7E3F4A65}" srcOrd="0" destOrd="0" presId="urn:microsoft.com/office/officeart/2005/8/layout/radial6"/>
    <dgm:cxn modelId="{C0D4B0E9-AC20-4F9D-84F2-9CF26736DDA6}" type="presParOf" srcId="{A9B7545B-90C4-4EE1-9EB0-5F61208C4B80}" destId="{D6909D0B-BCE6-4504-AD92-4FBD26CD0FF7}" srcOrd="1" destOrd="0" presId="urn:microsoft.com/office/officeart/2005/8/layout/radial6"/>
    <dgm:cxn modelId="{DE1F34D0-CEC9-4C1A-8208-A0D92600D905}" type="presParOf" srcId="{A9B7545B-90C4-4EE1-9EB0-5F61208C4B80}" destId="{9330A571-E869-46F0-A096-750CF65091EA}" srcOrd="2" destOrd="0" presId="urn:microsoft.com/office/officeart/2005/8/layout/radial6"/>
    <dgm:cxn modelId="{8F9FE61D-D679-44A1-A9EA-4F23D5D6442A}" type="presParOf" srcId="{A9B7545B-90C4-4EE1-9EB0-5F61208C4B80}" destId="{90B51DEA-7B94-40C9-A482-A0CEF98F4EA6}" srcOrd="3" destOrd="0" presId="urn:microsoft.com/office/officeart/2005/8/layout/radial6"/>
    <dgm:cxn modelId="{7F84A683-F3E4-4862-AC6D-CEDD6D01CC08}" type="presParOf" srcId="{A9B7545B-90C4-4EE1-9EB0-5F61208C4B80}" destId="{C70A591B-242C-4852-8AF8-289176D816C8}" srcOrd="4" destOrd="0" presId="urn:microsoft.com/office/officeart/2005/8/layout/radial6"/>
    <dgm:cxn modelId="{994B9D5D-8BB2-4829-9F23-E234D2D20626}" type="presParOf" srcId="{A9B7545B-90C4-4EE1-9EB0-5F61208C4B80}" destId="{8518C80F-CF63-4CF9-8B38-66DF22EA4AE0}" srcOrd="5" destOrd="0" presId="urn:microsoft.com/office/officeart/2005/8/layout/radial6"/>
    <dgm:cxn modelId="{0C632F40-1F81-4C07-B916-236E50A80F99}" type="presParOf" srcId="{A9B7545B-90C4-4EE1-9EB0-5F61208C4B80}" destId="{4515333E-8605-4A6C-B333-DBD4C3A53E98}" srcOrd="6" destOrd="0" presId="urn:microsoft.com/office/officeart/2005/8/layout/radial6"/>
    <dgm:cxn modelId="{913723E6-6515-4D40-9249-F7313BB0F3B5}" type="presParOf" srcId="{A9B7545B-90C4-4EE1-9EB0-5F61208C4B80}" destId="{A73D1D43-2845-4554-A95D-97E00F5507CF}" srcOrd="7" destOrd="0" presId="urn:microsoft.com/office/officeart/2005/8/layout/radial6"/>
    <dgm:cxn modelId="{B5D3DFC6-A5FA-465A-BF18-3318858B95A7}" type="presParOf" srcId="{A9B7545B-90C4-4EE1-9EB0-5F61208C4B80}" destId="{CFFE361C-3D1B-4681-B8E9-51B7B2185D32}" srcOrd="8" destOrd="0" presId="urn:microsoft.com/office/officeart/2005/8/layout/radial6"/>
    <dgm:cxn modelId="{E4D34E15-FEAB-4728-B971-8141F0AC118F}" type="presParOf" srcId="{A9B7545B-90C4-4EE1-9EB0-5F61208C4B80}" destId="{3927290F-975E-49CE-9379-3EF1EACCA9C5}" srcOrd="9" destOrd="0" presId="urn:microsoft.com/office/officeart/2005/8/layout/radial6"/>
    <dgm:cxn modelId="{F7D764DC-5793-4D61-A7CA-5D9B1B72A906}" type="presParOf" srcId="{A9B7545B-90C4-4EE1-9EB0-5F61208C4B80}" destId="{D96F2A93-4134-4603-9CEF-008C6F35BFDA}" srcOrd="10" destOrd="0" presId="urn:microsoft.com/office/officeart/2005/8/layout/radial6"/>
    <dgm:cxn modelId="{4C584646-4F0D-40DB-B7E9-5C5EBEE34526}" type="presParOf" srcId="{A9B7545B-90C4-4EE1-9EB0-5F61208C4B80}" destId="{1F547AAC-6D99-448B-BB8A-E0490BFCB00B}" srcOrd="11" destOrd="0" presId="urn:microsoft.com/office/officeart/2005/8/layout/radial6"/>
    <dgm:cxn modelId="{2281B71F-42FE-48AB-A521-F12B15600C81}" type="presParOf" srcId="{A9B7545B-90C4-4EE1-9EB0-5F61208C4B80}" destId="{62E6DDB7-3035-426A-A292-4525269A96D3}" srcOrd="12" destOrd="0" presId="urn:microsoft.com/office/officeart/2005/8/layout/radial6"/>
    <dgm:cxn modelId="{E86BFEF0-06A3-4FFA-B1B1-F2D8CBB919A2}" type="presParOf" srcId="{A9B7545B-90C4-4EE1-9EB0-5F61208C4B80}" destId="{DEB3D52E-6FEE-41ED-BB9E-BBE66BD51881}" srcOrd="13" destOrd="0" presId="urn:microsoft.com/office/officeart/2005/8/layout/radial6"/>
    <dgm:cxn modelId="{5EC29335-2724-4E6A-B9E6-6212E89D0775}" type="presParOf" srcId="{A9B7545B-90C4-4EE1-9EB0-5F61208C4B80}" destId="{20FB61A6-B641-4120-B86A-9D79D4BBEC6F}" srcOrd="14" destOrd="0" presId="urn:microsoft.com/office/officeart/2005/8/layout/radial6"/>
    <dgm:cxn modelId="{B732405C-B61F-4895-B36D-F44BA0DBAB3F}" type="presParOf" srcId="{A9B7545B-90C4-4EE1-9EB0-5F61208C4B80}" destId="{A36E5120-DF4D-4942-86D1-05C4847FD935}" srcOrd="15" destOrd="0" presId="urn:microsoft.com/office/officeart/2005/8/layout/radial6"/>
    <dgm:cxn modelId="{6207D346-48D1-43CD-A39E-43569077B519}" type="presParOf" srcId="{A9B7545B-90C4-4EE1-9EB0-5F61208C4B80}" destId="{9B9E8D1B-F411-4898-BE62-4CE9D3EDAF40}" srcOrd="16" destOrd="0" presId="urn:microsoft.com/office/officeart/2005/8/layout/radial6"/>
    <dgm:cxn modelId="{A859302D-B601-46F8-B7F1-26ED60B1BB25}" type="presParOf" srcId="{A9B7545B-90C4-4EE1-9EB0-5F61208C4B80}" destId="{13490C39-B64A-4B7B-B529-DE3494566161}" srcOrd="17" destOrd="0" presId="urn:microsoft.com/office/officeart/2005/8/layout/radial6"/>
    <dgm:cxn modelId="{D2D090D3-B265-4860-8F52-E9024C7CBF4C}" type="presParOf" srcId="{A9B7545B-90C4-4EE1-9EB0-5F61208C4B80}" destId="{CF542553-466E-494E-B8CB-47198DC0B003}" srcOrd="18" destOrd="0" presId="urn:microsoft.com/office/officeart/2005/8/layout/radial6"/>
    <dgm:cxn modelId="{8B3D5043-466E-4717-9B46-A70271EF9EB4}" type="presParOf" srcId="{A9B7545B-90C4-4EE1-9EB0-5F61208C4B80}" destId="{4AB4150E-46B8-48CE-A2B6-F615DB9FA36C}" srcOrd="19" destOrd="0" presId="urn:microsoft.com/office/officeart/2005/8/layout/radial6"/>
    <dgm:cxn modelId="{0D33DBEC-14B4-4CD1-ABAA-9B9CEB3322E5}" type="presParOf" srcId="{A9B7545B-90C4-4EE1-9EB0-5F61208C4B80}" destId="{7B737E99-1471-45E0-81FE-D8230E8A9A3C}" srcOrd="20" destOrd="0" presId="urn:microsoft.com/office/officeart/2005/8/layout/radial6"/>
    <dgm:cxn modelId="{CBA7F6D7-1AC2-4D1B-8709-9FF8D2C738E4}" type="presParOf" srcId="{A9B7545B-90C4-4EE1-9EB0-5F61208C4B80}" destId="{DAF2B127-C458-4D43-9006-8620177DB09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B127-C458-4D43-9006-8620177DB09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2553-466E-494E-B8CB-47198DC0B00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E5120-DF4D-4942-86D1-05C4847FD93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DDB7-3035-426A-A292-4525269A96D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290F-975E-49CE-9379-3EF1EACCA9C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5333E-8605-4A6C-B333-DBD4C3A53E98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1DEA-7B94-40C9-A482-A0CEF98F4EA6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90DD-0D8B-4D79-BE72-763F7E3F4A65}">
      <dsp:nvSpPr>
        <dsp:cNvPr id="0" name=""/>
        <dsp:cNvSpPr/>
      </dsp:nvSpPr>
      <dsp:spPr>
        <a:xfrm>
          <a:off x="1689308" y="1118848"/>
          <a:ext cx="997985" cy="997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4IR</a:t>
          </a:r>
        </a:p>
      </dsp:txBody>
      <dsp:txXfrm>
        <a:off x="1835460" y="1265000"/>
        <a:ext cx="705681" cy="705681"/>
      </dsp:txXfrm>
    </dsp:sp>
    <dsp:sp modelId="{D6909D0B-BCE6-4504-AD92-4FBD26CD0FF7}">
      <dsp:nvSpPr>
        <dsp:cNvPr id="0" name=""/>
        <dsp:cNvSpPr/>
      </dsp:nvSpPr>
      <dsp:spPr>
        <a:xfrm>
          <a:off x="1839006" y="604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Cloud Computing</a:t>
          </a:r>
        </a:p>
      </dsp:txBody>
      <dsp:txXfrm>
        <a:off x="1941312" y="102910"/>
        <a:ext cx="493977" cy="493977"/>
      </dsp:txXfrm>
    </dsp:sp>
    <dsp:sp modelId="{C70A591B-242C-4852-8AF8-289176D816C8}">
      <dsp:nvSpPr>
        <dsp:cNvPr id="0" name=""/>
        <dsp:cNvSpPr/>
      </dsp:nvSpPr>
      <dsp:spPr>
        <a:xfrm>
          <a:off x="2830323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Augmented Reality</a:t>
          </a:r>
        </a:p>
      </dsp:txBody>
      <dsp:txXfrm>
        <a:off x="2932629" y="580303"/>
        <a:ext cx="493977" cy="493977"/>
      </dsp:txXfrm>
    </dsp:sp>
    <dsp:sp modelId="{A73D1D43-2845-4554-A95D-97E00F5507CF}">
      <dsp:nvSpPr>
        <dsp:cNvPr id="0" name=""/>
        <dsp:cNvSpPr/>
      </dsp:nvSpPr>
      <dsp:spPr>
        <a:xfrm>
          <a:off x="3075157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Artificial Intelligence</a:t>
          </a:r>
        </a:p>
      </dsp:txBody>
      <dsp:txXfrm>
        <a:off x="3177463" y="1652995"/>
        <a:ext cx="493977" cy="493977"/>
      </dsp:txXfrm>
    </dsp:sp>
    <dsp:sp modelId="{D96F2A93-4134-4603-9CEF-008C6F35BFDA}">
      <dsp:nvSpPr>
        <dsp:cNvPr id="0" name=""/>
        <dsp:cNvSpPr/>
      </dsp:nvSpPr>
      <dsp:spPr>
        <a:xfrm>
          <a:off x="2389145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Robotics</a:t>
          </a:r>
        </a:p>
      </dsp:txBody>
      <dsp:txXfrm>
        <a:off x="2491451" y="2513227"/>
        <a:ext cx="493977" cy="493977"/>
      </dsp:txXfrm>
    </dsp:sp>
    <dsp:sp modelId="{DEB3D52E-6FEE-41ED-BB9E-BBE66BD51881}">
      <dsp:nvSpPr>
        <dsp:cNvPr id="0" name=""/>
        <dsp:cNvSpPr/>
      </dsp:nvSpPr>
      <dsp:spPr>
        <a:xfrm>
          <a:off x="1288867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Genetic Engineering</a:t>
          </a:r>
        </a:p>
      </dsp:txBody>
      <dsp:txXfrm>
        <a:off x="1391173" y="2513227"/>
        <a:ext cx="493977" cy="493977"/>
      </dsp:txXfrm>
    </dsp:sp>
    <dsp:sp modelId="{9B9E8D1B-F411-4898-BE62-4CE9D3EDAF40}">
      <dsp:nvSpPr>
        <dsp:cNvPr id="0" name=""/>
        <dsp:cNvSpPr/>
      </dsp:nvSpPr>
      <dsp:spPr>
        <a:xfrm>
          <a:off x="602855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IoT</a:t>
          </a:r>
        </a:p>
      </dsp:txBody>
      <dsp:txXfrm>
        <a:off x="705161" y="1652995"/>
        <a:ext cx="493977" cy="493977"/>
      </dsp:txXfrm>
    </dsp:sp>
    <dsp:sp modelId="{4AB4150E-46B8-48CE-A2B6-F615DB9FA36C}">
      <dsp:nvSpPr>
        <dsp:cNvPr id="0" name=""/>
        <dsp:cNvSpPr/>
      </dsp:nvSpPr>
      <dsp:spPr>
        <a:xfrm>
          <a:off x="847690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Quantum Computing</a:t>
          </a:r>
        </a:p>
      </dsp:txBody>
      <dsp:txXfrm>
        <a:off x="949996" y="580303"/>
        <a:ext cx="493977" cy="49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6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-standard.com/article/technology/india-tops-ransomware-attacks-globally-with-68-entities-impacted-sophos-121060100982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Introduction and Importance of Network Security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400" b="1">
                <a:solidFill>
                  <a:schemeClr val="bg2"/>
                </a:solidFill>
              </a:rPr>
              <a:t>Key Aspects of 5G </a:t>
            </a:r>
            <a:r>
              <a:rPr lang="en-US" sz="4400" b="1" dirty="0">
                <a:solidFill>
                  <a:schemeClr val="bg2"/>
                </a:solidFill>
              </a:rPr>
              <a:t>Network Security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8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a typeface="Roboto Light" panose="02000000000000000000" pitchFamily="2" charset="0"/>
              </a:rPr>
              <a:t>High Level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Introduction and Importance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Enables 4IR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1641441" y="1094696"/>
            <a:ext cx="2309229" cy="2078636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73577" y="2630016"/>
              <a:ext cx="60987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  <a:endParaRPr lang="en-US">
                <a:ea typeface="Roboto"/>
              </a:endParaRP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  <a:endParaRPr lang="en-US" sz="900" i="1" dirty="0">
                <a:solidFill>
                  <a:schemeClr val="bg1"/>
                </a:solidFill>
                <a:ea typeface="Roboto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156871" y="1358540"/>
              <a:ext cx="73449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2472AEC-8A6F-4229-8297-B7EBE85B85B6}"/>
              </a:ext>
            </a:extLst>
          </p:cNvPr>
          <p:cNvSpPr/>
          <p:nvPr/>
        </p:nvSpPr>
        <p:spPr>
          <a:xfrm>
            <a:off x="563137" y="4126808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  <a:p>
            <a:pPr algn="ctr"/>
            <a:r>
              <a:rPr lang="en-US" sz="1050" b="1" dirty="0"/>
              <a:t>Steam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E3B5A57-097F-4889-A483-9562505F8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38317"/>
              </p:ext>
            </p:extLst>
          </p:nvPr>
        </p:nvGraphicFramePr>
        <p:xfrm>
          <a:off x="4476966" y="1016692"/>
          <a:ext cx="4376603" cy="311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FAFA21C-5F26-40D0-9532-4C1E3102C1EF}"/>
              </a:ext>
            </a:extLst>
          </p:cNvPr>
          <p:cNvSpPr/>
          <p:nvPr/>
        </p:nvSpPr>
        <p:spPr>
          <a:xfrm>
            <a:off x="2111640" y="4128804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  <a:p>
            <a:pPr algn="ctr"/>
            <a:r>
              <a:rPr lang="en-US" sz="1050" b="1" dirty="0"/>
              <a:t>Assembly Line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89C24B8D-2E60-4B3E-BFB9-0FEE1418EDF4}"/>
              </a:ext>
            </a:extLst>
          </p:cNvPr>
          <p:cNvSpPr/>
          <p:nvPr/>
        </p:nvSpPr>
        <p:spPr>
          <a:xfrm>
            <a:off x="4881514" y="3173332"/>
            <a:ext cx="2038714" cy="1345272"/>
          </a:xfrm>
          <a:prstGeom prst="bentUpArrow">
            <a:avLst>
              <a:gd name="adj1" fmla="val 10239"/>
              <a:gd name="adj2" fmla="val 16510"/>
              <a:gd name="adj3" fmla="val 134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2CE689-382D-440E-A08E-09134DF0341E}"/>
              </a:ext>
            </a:extLst>
          </p:cNvPr>
          <p:cNvSpPr/>
          <p:nvPr/>
        </p:nvSpPr>
        <p:spPr>
          <a:xfrm>
            <a:off x="3597841" y="4126808"/>
            <a:ext cx="1269172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  <a:p>
            <a:pPr algn="ctr"/>
            <a:r>
              <a:rPr lang="en-US" sz="1050" b="1" dirty="0"/>
              <a:t>Digital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C4C5C-2539-434F-A7C9-B28D94089E74}"/>
              </a:ext>
            </a:extLst>
          </p:cNvPr>
          <p:cNvCxnSpPr>
            <a:stCxn id="12" idx="6"/>
          </p:cNvCxnSpPr>
          <p:nvPr/>
        </p:nvCxnSpPr>
        <p:spPr>
          <a:xfrm>
            <a:off x="1721593" y="4450519"/>
            <a:ext cx="3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DC217-7870-4FCF-8E41-3F1C68D8CAC3}"/>
              </a:ext>
            </a:extLst>
          </p:cNvPr>
          <p:cNvCxnSpPr/>
          <p:nvPr/>
        </p:nvCxnSpPr>
        <p:spPr>
          <a:xfrm>
            <a:off x="3270096" y="4450519"/>
            <a:ext cx="31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E54F2C87-A5C2-4D66-8593-B24592CD07C5}"/>
              </a:ext>
            </a:extLst>
          </p:cNvPr>
          <p:cNvSpPr/>
          <p:nvPr/>
        </p:nvSpPr>
        <p:spPr>
          <a:xfrm>
            <a:off x="3684298" y="2221736"/>
            <a:ext cx="2463881" cy="43905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Capabilities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3036908" y="1527887"/>
            <a:ext cx="3070183" cy="2759653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24284" y="2644691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99858" y="1363348"/>
              <a:ext cx="656340" cy="38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251A33B-DDF6-4263-8202-9C262F5E5026}"/>
              </a:ext>
            </a:extLst>
          </p:cNvPr>
          <p:cNvSpPr/>
          <p:nvPr/>
        </p:nvSpPr>
        <p:spPr>
          <a:xfrm>
            <a:off x="5767388" y="404237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URLLC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5FEE87-B7F2-4BC6-8CDF-A3951BC2EE51}"/>
              </a:ext>
            </a:extLst>
          </p:cNvPr>
          <p:cNvSpPr/>
          <p:nvPr/>
        </p:nvSpPr>
        <p:spPr>
          <a:xfrm>
            <a:off x="2466813" y="4071097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mMTC</a:t>
            </a:r>
            <a:endParaRPr lang="en-US" sz="12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D7C3A6-8C71-4E78-8A2F-C5FF809B1B29}"/>
              </a:ext>
            </a:extLst>
          </p:cNvPr>
          <p:cNvSpPr/>
          <p:nvPr/>
        </p:nvSpPr>
        <p:spPr>
          <a:xfrm>
            <a:off x="4121632" y="122689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eMBB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5B13A-27BF-4986-897A-E5A8B140C909}"/>
              </a:ext>
            </a:extLst>
          </p:cNvPr>
          <p:cNvSpPr txBox="1"/>
          <p:nvPr/>
        </p:nvSpPr>
        <p:spPr>
          <a:xfrm>
            <a:off x="4269672" y="158340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10 Gbps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A736A-E726-43B2-BACD-B8E614FB1BD7}"/>
              </a:ext>
            </a:extLst>
          </p:cNvPr>
          <p:cNvSpPr txBox="1"/>
          <p:nvPr/>
        </p:nvSpPr>
        <p:spPr>
          <a:xfrm>
            <a:off x="2495947" y="4416607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million/km2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882BA-081D-4DB2-ADCA-D65F1318A760}"/>
              </a:ext>
            </a:extLst>
          </p:cNvPr>
          <p:cNvSpPr txBox="1"/>
          <p:nvPr/>
        </p:nvSpPr>
        <p:spPr>
          <a:xfrm>
            <a:off x="6019336" y="4397919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</a:t>
            </a:r>
            <a:r>
              <a:rPr lang="en-US" sz="900" i="1" dirty="0" err="1">
                <a:solidFill>
                  <a:schemeClr val="bg1"/>
                </a:solidFill>
              </a:rPr>
              <a:t>ms</a:t>
            </a:r>
            <a:endParaRPr lang="en-US" sz="900" i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7D09F2-62AF-4CDC-B976-5F01D66B375B}"/>
              </a:ext>
            </a:extLst>
          </p:cNvPr>
          <p:cNvGrpSpPr/>
          <p:nvPr/>
        </p:nvGrpSpPr>
        <p:grpSpPr>
          <a:xfrm>
            <a:off x="4016155" y="2771098"/>
            <a:ext cx="1117008" cy="1320002"/>
            <a:chOff x="7283450" y="1900238"/>
            <a:chExt cx="422275" cy="5794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145C156-D88A-4CE9-AF4A-F564A407A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92060C8F-3FB2-48E7-AAC5-7104C616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8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A50D20-10EB-4CD5-93D3-12D7B518B1B5}"/>
              </a:ext>
            </a:extLst>
          </p:cNvPr>
          <p:cNvGrpSpPr/>
          <p:nvPr/>
        </p:nvGrpSpPr>
        <p:grpSpPr>
          <a:xfrm>
            <a:off x="6170362" y="1912117"/>
            <a:ext cx="488951" cy="531812"/>
            <a:chOff x="695325" y="5010151"/>
            <a:chExt cx="488951" cy="5318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D8D6E4-9394-4E79-BCA8-3912FEB0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" y="5084763"/>
              <a:ext cx="436563" cy="265113"/>
            </a:xfrm>
            <a:custGeom>
              <a:avLst/>
              <a:gdLst>
                <a:gd name="T0" fmla="*/ 985 w 2752"/>
                <a:gd name="T1" fmla="*/ 0 h 1672"/>
                <a:gd name="T2" fmla="*/ 1050 w 2752"/>
                <a:gd name="T3" fmla="*/ 10 h 1672"/>
                <a:gd name="T4" fmla="*/ 1105 w 2752"/>
                <a:gd name="T5" fmla="*/ 38 h 1672"/>
                <a:gd name="T6" fmla="*/ 1148 w 2752"/>
                <a:gd name="T7" fmla="*/ 80 h 1672"/>
                <a:gd name="T8" fmla="*/ 1174 w 2752"/>
                <a:gd name="T9" fmla="*/ 135 h 1672"/>
                <a:gd name="T10" fmla="*/ 1396 w 2752"/>
                <a:gd name="T11" fmla="*/ 132 h 1672"/>
                <a:gd name="T12" fmla="*/ 1460 w 2752"/>
                <a:gd name="T13" fmla="*/ 130 h 1672"/>
                <a:gd name="T14" fmla="*/ 1546 w 2752"/>
                <a:gd name="T15" fmla="*/ 132 h 1672"/>
                <a:gd name="T16" fmla="*/ 1650 w 2752"/>
                <a:gd name="T17" fmla="*/ 143 h 1672"/>
                <a:gd name="T18" fmla="*/ 1767 w 2752"/>
                <a:gd name="T19" fmla="*/ 165 h 1672"/>
                <a:gd name="T20" fmla="*/ 1893 w 2752"/>
                <a:gd name="T21" fmla="*/ 201 h 1672"/>
                <a:gd name="T22" fmla="*/ 2025 w 2752"/>
                <a:gd name="T23" fmla="*/ 255 h 1672"/>
                <a:gd name="T24" fmla="*/ 2159 w 2752"/>
                <a:gd name="T25" fmla="*/ 330 h 1672"/>
                <a:gd name="T26" fmla="*/ 2290 w 2752"/>
                <a:gd name="T27" fmla="*/ 430 h 1672"/>
                <a:gd name="T28" fmla="*/ 2404 w 2752"/>
                <a:gd name="T29" fmla="*/ 546 h 1672"/>
                <a:gd name="T30" fmla="*/ 2503 w 2752"/>
                <a:gd name="T31" fmla="*/ 677 h 1672"/>
                <a:gd name="T32" fmla="*/ 2585 w 2752"/>
                <a:gd name="T33" fmla="*/ 823 h 1672"/>
                <a:gd name="T34" fmla="*/ 2651 w 2752"/>
                <a:gd name="T35" fmla="*/ 985 h 1672"/>
                <a:gd name="T36" fmla="*/ 2700 w 2752"/>
                <a:gd name="T37" fmla="*/ 1163 h 1672"/>
                <a:gd name="T38" fmla="*/ 2734 w 2752"/>
                <a:gd name="T39" fmla="*/ 1355 h 1672"/>
                <a:gd name="T40" fmla="*/ 2750 w 2752"/>
                <a:gd name="T41" fmla="*/ 1562 h 1672"/>
                <a:gd name="T42" fmla="*/ 2161 w 2752"/>
                <a:gd name="T43" fmla="*/ 1672 h 1672"/>
                <a:gd name="T44" fmla="*/ 2153 w 2752"/>
                <a:gd name="T45" fmla="*/ 1494 h 1672"/>
                <a:gd name="T46" fmla="*/ 2132 w 2752"/>
                <a:gd name="T47" fmla="*/ 1333 h 1672"/>
                <a:gd name="T48" fmla="*/ 2097 w 2752"/>
                <a:gd name="T49" fmla="*/ 1191 h 1672"/>
                <a:gd name="T50" fmla="*/ 2047 w 2752"/>
                <a:gd name="T51" fmla="*/ 1068 h 1672"/>
                <a:gd name="T52" fmla="*/ 1982 w 2752"/>
                <a:gd name="T53" fmla="*/ 962 h 1672"/>
                <a:gd name="T54" fmla="*/ 1904 w 2752"/>
                <a:gd name="T55" fmla="*/ 876 h 1672"/>
                <a:gd name="T56" fmla="*/ 1819 w 2752"/>
                <a:gd name="T57" fmla="*/ 814 h 1672"/>
                <a:gd name="T58" fmla="*/ 1732 w 2752"/>
                <a:gd name="T59" fmla="*/ 771 h 1672"/>
                <a:gd name="T60" fmla="*/ 1647 w 2752"/>
                <a:gd name="T61" fmla="*/ 743 h 1672"/>
                <a:gd name="T62" fmla="*/ 1569 w 2752"/>
                <a:gd name="T63" fmla="*/ 728 h 1672"/>
                <a:gd name="T64" fmla="*/ 1504 w 2752"/>
                <a:gd name="T65" fmla="*/ 722 h 1672"/>
                <a:gd name="T66" fmla="*/ 1454 w 2752"/>
                <a:gd name="T67" fmla="*/ 720 h 1672"/>
                <a:gd name="T68" fmla="*/ 1427 w 2752"/>
                <a:gd name="T69" fmla="*/ 722 h 1672"/>
                <a:gd name="T70" fmla="*/ 1404 w 2752"/>
                <a:gd name="T71" fmla="*/ 725 h 1672"/>
                <a:gd name="T72" fmla="*/ 1182 w 2752"/>
                <a:gd name="T73" fmla="*/ 724 h 1672"/>
                <a:gd name="T74" fmla="*/ 1180 w 2752"/>
                <a:gd name="T75" fmla="*/ 816 h 1672"/>
                <a:gd name="T76" fmla="*/ 1156 w 2752"/>
                <a:gd name="T77" fmla="*/ 876 h 1672"/>
                <a:gd name="T78" fmla="*/ 1112 w 2752"/>
                <a:gd name="T79" fmla="*/ 923 h 1672"/>
                <a:gd name="T80" fmla="*/ 1055 w 2752"/>
                <a:gd name="T81" fmla="*/ 956 h 1672"/>
                <a:gd name="T82" fmla="*/ 985 w 2752"/>
                <a:gd name="T83" fmla="*/ 967 h 1672"/>
                <a:gd name="T84" fmla="*/ 853 w 2752"/>
                <a:gd name="T85" fmla="*/ 965 h 1672"/>
                <a:gd name="T86" fmla="*/ 788 w 2752"/>
                <a:gd name="T87" fmla="*/ 942 h 1672"/>
                <a:gd name="T88" fmla="*/ 736 w 2752"/>
                <a:gd name="T89" fmla="*/ 902 h 1672"/>
                <a:gd name="T90" fmla="*/ 702 w 2752"/>
                <a:gd name="T91" fmla="*/ 847 h 1672"/>
                <a:gd name="T92" fmla="*/ 690 w 2752"/>
                <a:gd name="T93" fmla="*/ 783 h 1672"/>
                <a:gd name="T94" fmla="*/ 0 w 2752"/>
                <a:gd name="T95" fmla="*/ 724 h 1672"/>
                <a:gd name="T96" fmla="*/ 698 w 2752"/>
                <a:gd name="T97" fmla="*/ 135 h 1672"/>
                <a:gd name="T98" fmla="*/ 725 w 2752"/>
                <a:gd name="T99" fmla="*/ 80 h 1672"/>
                <a:gd name="T100" fmla="*/ 768 w 2752"/>
                <a:gd name="T101" fmla="*/ 38 h 1672"/>
                <a:gd name="T102" fmla="*/ 823 w 2752"/>
                <a:gd name="T103" fmla="*/ 10 h 1672"/>
                <a:gd name="T104" fmla="*/ 887 w 2752"/>
                <a:gd name="T10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2" h="1672">
                  <a:moveTo>
                    <a:pt x="887" y="0"/>
                  </a:moveTo>
                  <a:lnTo>
                    <a:pt x="985" y="0"/>
                  </a:lnTo>
                  <a:lnTo>
                    <a:pt x="1019" y="2"/>
                  </a:lnTo>
                  <a:lnTo>
                    <a:pt x="1050" y="10"/>
                  </a:lnTo>
                  <a:lnTo>
                    <a:pt x="1079" y="22"/>
                  </a:lnTo>
                  <a:lnTo>
                    <a:pt x="1105" y="38"/>
                  </a:lnTo>
                  <a:lnTo>
                    <a:pt x="1129" y="58"/>
                  </a:lnTo>
                  <a:lnTo>
                    <a:pt x="1148" y="80"/>
                  </a:lnTo>
                  <a:lnTo>
                    <a:pt x="1164" y="106"/>
                  </a:lnTo>
                  <a:lnTo>
                    <a:pt x="1174" y="135"/>
                  </a:lnTo>
                  <a:lnTo>
                    <a:pt x="1372" y="135"/>
                  </a:lnTo>
                  <a:lnTo>
                    <a:pt x="1396" y="132"/>
                  </a:lnTo>
                  <a:lnTo>
                    <a:pt x="1426" y="131"/>
                  </a:lnTo>
                  <a:lnTo>
                    <a:pt x="1460" y="130"/>
                  </a:lnTo>
                  <a:lnTo>
                    <a:pt x="1502" y="130"/>
                  </a:lnTo>
                  <a:lnTo>
                    <a:pt x="1546" y="132"/>
                  </a:lnTo>
                  <a:lnTo>
                    <a:pt x="1596" y="137"/>
                  </a:lnTo>
                  <a:lnTo>
                    <a:pt x="1650" y="143"/>
                  </a:lnTo>
                  <a:lnTo>
                    <a:pt x="1707" y="152"/>
                  </a:lnTo>
                  <a:lnTo>
                    <a:pt x="1767" y="165"/>
                  </a:lnTo>
                  <a:lnTo>
                    <a:pt x="1829" y="180"/>
                  </a:lnTo>
                  <a:lnTo>
                    <a:pt x="1893" y="201"/>
                  </a:lnTo>
                  <a:lnTo>
                    <a:pt x="1958" y="225"/>
                  </a:lnTo>
                  <a:lnTo>
                    <a:pt x="2025" y="255"/>
                  </a:lnTo>
                  <a:lnTo>
                    <a:pt x="2092" y="290"/>
                  </a:lnTo>
                  <a:lnTo>
                    <a:pt x="2159" y="330"/>
                  </a:lnTo>
                  <a:lnTo>
                    <a:pt x="2225" y="377"/>
                  </a:lnTo>
                  <a:lnTo>
                    <a:pt x="2290" y="430"/>
                  </a:lnTo>
                  <a:lnTo>
                    <a:pt x="2349" y="485"/>
                  </a:lnTo>
                  <a:lnTo>
                    <a:pt x="2404" y="546"/>
                  </a:lnTo>
                  <a:lnTo>
                    <a:pt x="2455" y="609"/>
                  </a:lnTo>
                  <a:lnTo>
                    <a:pt x="2503" y="677"/>
                  </a:lnTo>
                  <a:lnTo>
                    <a:pt x="2546" y="748"/>
                  </a:lnTo>
                  <a:lnTo>
                    <a:pt x="2585" y="823"/>
                  </a:lnTo>
                  <a:lnTo>
                    <a:pt x="2620" y="903"/>
                  </a:lnTo>
                  <a:lnTo>
                    <a:pt x="2651" y="985"/>
                  </a:lnTo>
                  <a:lnTo>
                    <a:pt x="2677" y="1072"/>
                  </a:lnTo>
                  <a:lnTo>
                    <a:pt x="2700" y="1163"/>
                  </a:lnTo>
                  <a:lnTo>
                    <a:pt x="2719" y="1257"/>
                  </a:lnTo>
                  <a:lnTo>
                    <a:pt x="2734" y="1355"/>
                  </a:lnTo>
                  <a:lnTo>
                    <a:pt x="2744" y="1457"/>
                  </a:lnTo>
                  <a:lnTo>
                    <a:pt x="2750" y="1562"/>
                  </a:lnTo>
                  <a:lnTo>
                    <a:pt x="2752" y="1672"/>
                  </a:lnTo>
                  <a:lnTo>
                    <a:pt x="2161" y="1672"/>
                  </a:lnTo>
                  <a:lnTo>
                    <a:pt x="2159" y="1581"/>
                  </a:lnTo>
                  <a:lnTo>
                    <a:pt x="2153" y="1494"/>
                  </a:lnTo>
                  <a:lnTo>
                    <a:pt x="2144" y="1411"/>
                  </a:lnTo>
                  <a:lnTo>
                    <a:pt x="2132" y="1333"/>
                  </a:lnTo>
                  <a:lnTo>
                    <a:pt x="2116" y="1260"/>
                  </a:lnTo>
                  <a:lnTo>
                    <a:pt x="2097" y="1191"/>
                  </a:lnTo>
                  <a:lnTo>
                    <a:pt x="2073" y="1127"/>
                  </a:lnTo>
                  <a:lnTo>
                    <a:pt x="2047" y="1068"/>
                  </a:lnTo>
                  <a:lnTo>
                    <a:pt x="2016" y="1012"/>
                  </a:lnTo>
                  <a:lnTo>
                    <a:pt x="1982" y="962"/>
                  </a:lnTo>
                  <a:lnTo>
                    <a:pt x="1944" y="917"/>
                  </a:lnTo>
                  <a:lnTo>
                    <a:pt x="1904" y="876"/>
                  </a:lnTo>
                  <a:lnTo>
                    <a:pt x="1862" y="842"/>
                  </a:lnTo>
                  <a:lnTo>
                    <a:pt x="1819" y="814"/>
                  </a:lnTo>
                  <a:lnTo>
                    <a:pt x="1776" y="790"/>
                  </a:lnTo>
                  <a:lnTo>
                    <a:pt x="1732" y="771"/>
                  </a:lnTo>
                  <a:lnTo>
                    <a:pt x="1690" y="755"/>
                  </a:lnTo>
                  <a:lnTo>
                    <a:pt x="1647" y="743"/>
                  </a:lnTo>
                  <a:lnTo>
                    <a:pt x="1607" y="735"/>
                  </a:lnTo>
                  <a:lnTo>
                    <a:pt x="1569" y="728"/>
                  </a:lnTo>
                  <a:lnTo>
                    <a:pt x="1534" y="724"/>
                  </a:lnTo>
                  <a:lnTo>
                    <a:pt x="1504" y="722"/>
                  </a:lnTo>
                  <a:lnTo>
                    <a:pt x="1477" y="720"/>
                  </a:lnTo>
                  <a:lnTo>
                    <a:pt x="1454" y="720"/>
                  </a:lnTo>
                  <a:lnTo>
                    <a:pt x="1438" y="722"/>
                  </a:lnTo>
                  <a:lnTo>
                    <a:pt x="1427" y="722"/>
                  </a:lnTo>
                  <a:lnTo>
                    <a:pt x="1422" y="722"/>
                  </a:lnTo>
                  <a:lnTo>
                    <a:pt x="1404" y="725"/>
                  </a:lnTo>
                  <a:lnTo>
                    <a:pt x="1388" y="724"/>
                  </a:lnTo>
                  <a:lnTo>
                    <a:pt x="1182" y="724"/>
                  </a:lnTo>
                  <a:lnTo>
                    <a:pt x="1182" y="783"/>
                  </a:lnTo>
                  <a:lnTo>
                    <a:pt x="1180" y="816"/>
                  </a:lnTo>
                  <a:lnTo>
                    <a:pt x="1170" y="847"/>
                  </a:lnTo>
                  <a:lnTo>
                    <a:pt x="1156" y="876"/>
                  </a:lnTo>
                  <a:lnTo>
                    <a:pt x="1136" y="902"/>
                  </a:lnTo>
                  <a:lnTo>
                    <a:pt x="1112" y="923"/>
                  </a:lnTo>
                  <a:lnTo>
                    <a:pt x="1085" y="942"/>
                  </a:lnTo>
                  <a:lnTo>
                    <a:pt x="1055" y="956"/>
                  </a:lnTo>
                  <a:lnTo>
                    <a:pt x="1021" y="965"/>
                  </a:lnTo>
                  <a:lnTo>
                    <a:pt x="985" y="967"/>
                  </a:lnTo>
                  <a:lnTo>
                    <a:pt x="887" y="967"/>
                  </a:lnTo>
                  <a:lnTo>
                    <a:pt x="853" y="965"/>
                  </a:lnTo>
                  <a:lnTo>
                    <a:pt x="819" y="956"/>
                  </a:lnTo>
                  <a:lnTo>
                    <a:pt x="788" y="942"/>
                  </a:lnTo>
                  <a:lnTo>
                    <a:pt x="760" y="923"/>
                  </a:lnTo>
                  <a:lnTo>
                    <a:pt x="736" y="902"/>
                  </a:lnTo>
                  <a:lnTo>
                    <a:pt x="717" y="876"/>
                  </a:lnTo>
                  <a:lnTo>
                    <a:pt x="702" y="847"/>
                  </a:lnTo>
                  <a:lnTo>
                    <a:pt x="694" y="816"/>
                  </a:lnTo>
                  <a:lnTo>
                    <a:pt x="690" y="783"/>
                  </a:lnTo>
                  <a:lnTo>
                    <a:pt x="690" y="724"/>
                  </a:lnTo>
                  <a:lnTo>
                    <a:pt x="0" y="724"/>
                  </a:lnTo>
                  <a:lnTo>
                    <a:pt x="0" y="135"/>
                  </a:lnTo>
                  <a:lnTo>
                    <a:pt x="698" y="135"/>
                  </a:lnTo>
                  <a:lnTo>
                    <a:pt x="709" y="106"/>
                  </a:lnTo>
                  <a:lnTo>
                    <a:pt x="725" y="80"/>
                  </a:lnTo>
                  <a:lnTo>
                    <a:pt x="745" y="58"/>
                  </a:lnTo>
                  <a:lnTo>
                    <a:pt x="768" y="38"/>
                  </a:lnTo>
                  <a:lnTo>
                    <a:pt x="794" y="22"/>
                  </a:lnTo>
                  <a:lnTo>
                    <a:pt x="823" y="10"/>
                  </a:lnTo>
                  <a:lnTo>
                    <a:pt x="855" y="2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FF4E794-0010-48CC-88B1-7685D2A6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5010151"/>
              <a:ext cx="163513" cy="60325"/>
            </a:xfrm>
            <a:custGeom>
              <a:avLst/>
              <a:gdLst>
                <a:gd name="T0" fmla="*/ 153 w 1022"/>
                <a:gd name="T1" fmla="*/ 0 h 385"/>
                <a:gd name="T2" fmla="*/ 868 w 1022"/>
                <a:gd name="T3" fmla="*/ 0 h 385"/>
                <a:gd name="T4" fmla="*/ 899 w 1022"/>
                <a:gd name="T5" fmla="*/ 4 h 385"/>
                <a:gd name="T6" fmla="*/ 927 w 1022"/>
                <a:gd name="T7" fmla="*/ 12 h 385"/>
                <a:gd name="T8" fmla="*/ 954 w 1022"/>
                <a:gd name="T9" fmla="*/ 26 h 385"/>
                <a:gd name="T10" fmla="*/ 976 w 1022"/>
                <a:gd name="T11" fmla="*/ 45 h 385"/>
                <a:gd name="T12" fmla="*/ 995 w 1022"/>
                <a:gd name="T13" fmla="*/ 68 h 385"/>
                <a:gd name="T14" fmla="*/ 1009 w 1022"/>
                <a:gd name="T15" fmla="*/ 94 h 385"/>
                <a:gd name="T16" fmla="*/ 1019 w 1022"/>
                <a:gd name="T17" fmla="*/ 123 h 385"/>
                <a:gd name="T18" fmla="*/ 1022 w 1022"/>
                <a:gd name="T19" fmla="*/ 153 h 385"/>
                <a:gd name="T20" fmla="*/ 1022 w 1022"/>
                <a:gd name="T21" fmla="*/ 231 h 385"/>
                <a:gd name="T22" fmla="*/ 1019 w 1022"/>
                <a:gd name="T23" fmla="*/ 263 h 385"/>
                <a:gd name="T24" fmla="*/ 1009 w 1022"/>
                <a:gd name="T25" fmla="*/ 291 h 385"/>
                <a:gd name="T26" fmla="*/ 995 w 1022"/>
                <a:gd name="T27" fmla="*/ 317 h 385"/>
                <a:gd name="T28" fmla="*/ 976 w 1022"/>
                <a:gd name="T29" fmla="*/ 340 h 385"/>
                <a:gd name="T30" fmla="*/ 954 w 1022"/>
                <a:gd name="T31" fmla="*/ 359 h 385"/>
                <a:gd name="T32" fmla="*/ 927 w 1022"/>
                <a:gd name="T33" fmla="*/ 374 h 385"/>
                <a:gd name="T34" fmla="*/ 899 w 1022"/>
                <a:gd name="T35" fmla="*/ 382 h 385"/>
                <a:gd name="T36" fmla="*/ 868 w 1022"/>
                <a:gd name="T37" fmla="*/ 385 h 385"/>
                <a:gd name="T38" fmla="*/ 153 w 1022"/>
                <a:gd name="T39" fmla="*/ 385 h 385"/>
                <a:gd name="T40" fmla="*/ 123 w 1022"/>
                <a:gd name="T41" fmla="*/ 382 h 385"/>
                <a:gd name="T42" fmla="*/ 93 w 1022"/>
                <a:gd name="T43" fmla="*/ 374 h 385"/>
                <a:gd name="T44" fmla="*/ 67 w 1022"/>
                <a:gd name="T45" fmla="*/ 359 h 385"/>
                <a:gd name="T46" fmla="*/ 44 w 1022"/>
                <a:gd name="T47" fmla="*/ 340 h 385"/>
                <a:gd name="T48" fmla="*/ 26 w 1022"/>
                <a:gd name="T49" fmla="*/ 318 h 385"/>
                <a:gd name="T50" fmla="*/ 12 w 1022"/>
                <a:gd name="T51" fmla="*/ 292 h 385"/>
                <a:gd name="T52" fmla="*/ 3 w 1022"/>
                <a:gd name="T53" fmla="*/ 263 h 385"/>
                <a:gd name="T54" fmla="*/ 0 w 1022"/>
                <a:gd name="T55" fmla="*/ 233 h 385"/>
                <a:gd name="T56" fmla="*/ 0 w 1022"/>
                <a:gd name="T57" fmla="*/ 153 h 385"/>
                <a:gd name="T58" fmla="*/ 3 w 1022"/>
                <a:gd name="T59" fmla="*/ 123 h 385"/>
                <a:gd name="T60" fmla="*/ 12 w 1022"/>
                <a:gd name="T61" fmla="*/ 94 h 385"/>
                <a:gd name="T62" fmla="*/ 26 w 1022"/>
                <a:gd name="T63" fmla="*/ 68 h 385"/>
                <a:gd name="T64" fmla="*/ 44 w 1022"/>
                <a:gd name="T65" fmla="*/ 45 h 385"/>
                <a:gd name="T66" fmla="*/ 67 w 1022"/>
                <a:gd name="T67" fmla="*/ 26 h 385"/>
                <a:gd name="T68" fmla="*/ 93 w 1022"/>
                <a:gd name="T69" fmla="*/ 12 h 385"/>
                <a:gd name="T70" fmla="*/ 123 w 1022"/>
                <a:gd name="T71" fmla="*/ 4 h 385"/>
                <a:gd name="T72" fmla="*/ 153 w 1022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2" h="385">
                  <a:moveTo>
                    <a:pt x="153" y="0"/>
                  </a:moveTo>
                  <a:lnTo>
                    <a:pt x="868" y="0"/>
                  </a:lnTo>
                  <a:lnTo>
                    <a:pt x="899" y="4"/>
                  </a:lnTo>
                  <a:lnTo>
                    <a:pt x="927" y="12"/>
                  </a:lnTo>
                  <a:lnTo>
                    <a:pt x="954" y="26"/>
                  </a:lnTo>
                  <a:lnTo>
                    <a:pt x="976" y="45"/>
                  </a:lnTo>
                  <a:lnTo>
                    <a:pt x="995" y="68"/>
                  </a:lnTo>
                  <a:lnTo>
                    <a:pt x="1009" y="94"/>
                  </a:lnTo>
                  <a:lnTo>
                    <a:pt x="1019" y="123"/>
                  </a:lnTo>
                  <a:lnTo>
                    <a:pt x="1022" y="153"/>
                  </a:lnTo>
                  <a:lnTo>
                    <a:pt x="1022" y="231"/>
                  </a:lnTo>
                  <a:lnTo>
                    <a:pt x="1019" y="263"/>
                  </a:lnTo>
                  <a:lnTo>
                    <a:pt x="1009" y="291"/>
                  </a:lnTo>
                  <a:lnTo>
                    <a:pt x="995" y="317"/>
                  </a:lnTo>
                  <a:lnTo>
                    <a:pt x="976" y="340"/>
                  </a:lnTo>
                  <a:lnTo>
                    <a:pt x="954" y="359"/>
                  </a:lnTo>
                  <a:lnTo>
                    <a:pt x="927" y="374"/>
                  </a:lnTo>
                  <a:lnTo>
                    <a:pt x="899" y="382"/>
                  </a:lnTo>
                  <a:lnTo>
                    <a:pt x="868" y="385"/>
                  </a:lnTo>
                  <a:lnTo>
                    <a:pt x="153" y="385"/>
                  </a:lnTo>
                  <a:lnTo>
                    <a:pt x="123" y="382"/>
                  </a:lnTo>
                  <a:lnTo>
                    <a:pt x="93" y="374"/>
                  </a:lnTo>
                  <a:lnTo>
                    <a:pt x="67" y="359"/>
                  </a:lnTo>
                  <a:lnTo>
                    <a:pt x="44" y="340"/>
                  </a:lnTo>
                  <a:lnTo>
                    <a:pt x="26" y="318"/>
                  </a:lnTo>
                  <a:lnTo>
                    <a:pt x="12" y="292"/>
                  </a:lnTo>
                  <a:lnTo>
                    <a:pt x="3" y="263"/>
                  </a:lnTo>
                  <a:lnTo>
                    <a:pt x="0" y="233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3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145E1E-E006-48D7-9191-0CEF54179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370513"/>
              <a:ext cx="201613" cy="171450"/>
            </a:xfrm>
            <a:custGeom>
              <a:avLst/>
              <a:gdLst>
                <a:gd name="T0" fmla="*/ 853 w 1274"/>
                <a:gd name="T1" fmla="*/ 1071 h 1081"/>
                <a:gd name="T2" fmla="*/ 745 w 1274"/>
                <a:gd name="T3" fmla="*/ 983 h 1081"/>
                <a:gd name="T4" fmla="*/ 378 w 1274"/>
                <a:gd name="T5" fmla="*/ 971 h 1081"/>
                <a:gd name="T6" fmla="*/ 464 w 1274"/>
                <a:gd name="T7" fmla="*/ 1080 h 1081"/>
                <a:gd name="T8" fmla="*/ 378 w 1274"/>
                <a:gd name="T9" fmla="*/ 971 h 1081"/>
                <a:gd name="T10" fmla="*/ 123 w 1274"/>
                <a:gd name="T11" fmla="*/ 947 h 1081"/>
                <a:gd name="T12" fmla="*/ 0 w 1274"/>
                <a:gd name="T13" fmla="*/ 1013 h 1081"/>
                <a:gd name="T14" fmla="*/ 1240 w 1274"/>
                <a:gd name="T15" fmla="*/ 890 h 1081"/>
                <a:gd name="T16" fmla="*/ 1182 w 1274"/>
                <a:gd name="T17" fmla="*/ 1017 h 1081"/>
                <a:gd name="T18" fmla="*/ 1240 w 1274"/>
                <a:gd name="T19" fmla="*/ 890 h 1081"/>
                <a:gd name="T20" fmla="*/ 827 w 1274"/>
                <a:gd name="T21" fmla="*/ 804 h 1081"/>
                <a:gd name="T22" fmla="*/ 712 w 1274"/>
                <a:gd name="T23" fmla="*/ 645 h 1081"/>
                <a:gd name="T24" fmla="*/ 419 w 1274"/>
                <a:gd name="T25" fmla="*/ 634 h 1081"/>
                <a:gd name="T26" fmla="*/ 496 w 1274"/>
                <a:gd name="T27" fmla="*/ 814 h 1081"/>
                <a:gd name="T28" fmla="*/ 419 w 1274"/>
                <a:gd name="T29" fmla="*/ 634 h 1081"/>
                <a:gd name="T30" fmla="*/ 225 w 1274"/>
                <a:gd name="T31" fmla="*/ 623 h 1081"/>
                <a:gd name="T32" fmla="*/ 80 w 1274"/>
                <a:gd name="T33" fmla="*/ 756 h 1081"/>
                <a:gd name="T34" fmla="*/ 1125 w 1274"/>
                <a:gd name="T35" fmla="*/ 571 h 1081"/>
                <a:gd name="T36" fmla="*/ 1090 w 1274"/>
                <a:gd name="T37" fmla="*/ 764 h 1081"/>
                <a:gd name="T38" fmla="*/ 1125 w 1274"/>
                <a:gd name="T39" fmla="*/ 571 h 1081"/>
                <a:gd name="T40" fmla="*/ 793 w 1274"/>
                <a:gd name="T41" fmla="*/ 466 h 1081"/>
                <a:gd name="T42" fmla="*/ 679 w 1274"/>
                <a:gd name="T43" fmla="*/ 307 h 1081"/>
                <a:gd name="T44" fmla="*/ 459 w 1274"/>
                <a:gd name="T45" fmla="*/ 297 h 1081"/>
                <a:gd name="T46" fmla="*/ 537 w 1274"/>
                <a:gd name="T47" fmla="*/ 477 h 1081"/>
                <a:gd name="T48" fmla="*/ 459 w 1274"/>
                <a:gd name="T49" fmla="*/ 297 h 1081"/>
                <a:gd name="T50" fmla="*/ 326 w 1274"/>
                <a:gd name="T51" fmla="*/ 300 h 1081"/>
                <a:gd name="T52" fmla="*/ 181 w 1274"/>
                <a:gd name="T53" fmla="*/ 432 h 1081"/>
                <a:gd name="T54" fmla="*/ 1010 w 1274"/>
                <a:gd name="T55" fmla="*/ 252 h 1081"/>
                <a:gd name="T56" fmla="*/ 975 w 1274"/>
                <a:gd name="T57" fmla="*/ 445 h 1081"/>
                <a:gd name="T58" fmla="*/ 1010 w 1274"/>
                <a:gd name="T59" fmla="*/ 252 h 1081"/>
                <a:gd name="T60" fmla="*/ 761 w 1274"/>
                <a:gd name="T61" fmla="*/ 128 h 1081"/>
                <a:gd name="T62" fmla="*/ 653 w 1274"/>
                <a:gd name="T63" fmla="*/ 40 h 1081"/>
                <a:gd name="T64" fmla="*/ 491 w 1274"/>
                <a:gd name="T65" fmla="*/ 31 h 1081"/>
                <a:gd name="T66" fmla="*/ 577 w 1274"/>
                <a:gd name="T67" fmla="*/ 140 h 1081"/>
                <a:gd name="T68" fmla="*/ 491 w 1274"/>
                <a:gd name="T69" fmla="*/ 31 h 1081"/>
                <a:gd name="T70" fmla="*/ 406 w 1274"/>
                <a:gd name="T71" fmla="*/ 44 h 1081"/>
                <a:gd name="T72" fmla="*/ 283 w 1274"/>
                <a:gd name="T73" fmla="*/ 109 h 1081"/>
                <a:gd name="T74" fmla="*/ 918 w 1274"/>
                <a:gd name="T75" fmla="*/ 0 h 1081"/>
                <a:gd name="T76" fmla="*/ 859 w 1274"/>
                <a:gd name="T77" fmla="*/ 126 h 1081"/>
                <a:gd name="T78" fmla="*/ 918 w 1274"/>
                <a:gd name="T79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4" h="1081">
                  <a:moveTo>
                    <a:pt x="843" y="973"/>
                  </a:moveTo>
                  <a:lnTo>
                    <a:pt x="853" y="1071"/>
                  </a:lnTo>
                  <a:lnTo>
                    <a:pt x="755" y="1081"/>
                  </a:lnTo>
                  <a:lnTo>
                    <a:pt x="745" y="983"/>
                  </a:lnTo>
                  <a:lnTo>
                    <a:pt x="843" y="973"/>
                  </a:lnTo>
                  <a:close/>
                  <a:moveTo>
                    <a:pt x="378" y="971"/>
                  </a:moveTo>
                  <a:lnTo>
                    <a:pt x="476" y="983"/>
                  </a:lnTo>
                  <a:lnTo>
                    <a:pt x="464" y="1080"/>
                  </a:lnTo>
                  <a:lnTo>
                    <a:pt x="366" y="1069"/>
                  </a:lnTo>
                  <a:lnTo>
                    <a:pt x="378" y="971"/>
                  </a:lnTo>
                  <a:close/>
                  <a:moveTo>
                    <a:pt x="29" y="918"/>
                  </a:moveTo>
                  <a:lnTo>
                    <a:pt x="123" y="947"/>
                  </a:lnTo>
                  <a:lnTo>
                    <a:pt x="94" y="1042"/>
                  </a:lnTo>
                  <a:lnTo>
                    <a:pt x="0" y="1013"/>
                  </a:lnTo>
                  <a:lnTo>
                    <a:pt x="29" y="918"/>
                  </a:lnTo>
                  <a:close/>
                  <a:moveTo>
                    <a:pt x="1240" y="890"/>
                  </a:moveTo>
                  <a:lnTo>
                    <a:pt x="1274" y="983"/>
                  </a:lnTo>
                  <a:lnTo>
                    <a:pt x="1182" y="1017"/>
                  </a:lnTo>
                  <a:lnTo>
                    <a:pt x="1148" y="924"/>
                  </a:lnTo>
                  <a:lnTo>
                    <a:pt x="1240" y="890"/>
                  </a:lnTo>
                  <a:close/>
                  <a:moveTo>
                    <a:pt x="810" y="635"/>
                  </a:moveTo>
                  <a:lnTo>
                    <a:pt x="827" y="804"/>
                  </a:lnTo>
                  <a:lnTo>
                    <a:pt x="728" y="814"/>
                  </a:lnTo>
                  <a:lnTo>
                    <a:pt x="712" y="645"/>
                  </a:lnTo>
                  <a:lnTo>
                    <a:pt x="810" y="635"/>
                  </a:lnTo>
                  <a:close/>
                  <a:moveTo>
                    <a:pt x="419" y="634"/>
                  </a:moveTo>
                  <a:lnTo>
                    <a:pt x="516" y="646"/>
                  </a:lnTo>
                  <a:lnTo>
                    <a:pt x="496" y="814"/>
                  </a:lnTo>
                  <a:lnTo>
                    <a:pt x="399" y="802"/>
                  </a:lnTo>
                  <a:lnTo>
                    <a:pt x="419" y="634"/>
                  </a:lnTo>
                  <a:close/>
                  <a:moveTo>
                    <a:pt x="131" y="594"/>
                  </a:moveTo>
                  <a:lnTo>
                    <a:pt x="225" y="623"/>
                  </a:lnTo>
                  <a:lnTo>
                    <a:pt x="173" y="786"/>
                  </a:lnTo>
                  <a:lnTo>
                    <a:pt x="80" y="756"/>
                  </a:lnTo>
                  <a:lnTo>
                    <a:pt x="131" y="594"/>
                  </a:lnTo>
                  <a:close/>
                  <a:moveTo>
                    <a:pt x="1125" y="571"/>
                  </a:moveTo>
                  <a:lnTo>
                    <a:pt x="1183" y="732"/>
                  </a:lnTo>
                  <a:lnTo>
                    <a:pt x="1090" y="764"/>
                  </a:lnTo>
                  <a:lnTo>
                    <a:pt x="1033" y="605"/>
                  </a:lnTo>
                  <a:lnTo>
                    <a:pt x="1125" y="571"/>
                  </a:lnTo>
                  <a:close/>
                  <a:moveTo>
                    <a:pt x="777" y="298"/>
                  </a:moveTo>
                  <a:lnTo>
                    <a:pt x="793" y="466"/>
                  </a:lnTo>
                  <a:lnTo>
                    <a:pt x="696" y="476"/>
                  </a:lnTo>
                  <a:lnTo>
                    <a:pt x="679" y="307"/>
                  </a:lnTo>
                  <a:lnTo>
                    <a:pt x="777" y="298"/>
                  </a:lnTo>
                  <a:close/>
                  <a:moveTo>
                    <a:pt x="459" y="297"/>
                  </a:moveTo>
                  <a:lnTo>
                    <a:pt x="556" y="308"/>
                  </a:lnTo>
                  <a:lnTo>
                    <a:pt x="537" y="477"/>
                  </a:lnTo>
                  <a:lnTo>
                    <a:pt x="439" y="466"/>
                  </a:lnTo>
                  <a:lnTo>
                    <a:pt x="459" y="297"/>
                  </a:lnTo>
                  <a:close/>
                  <a:moveTo>
                    <a:pt x="232" y="270"/>
                  </a:moveTo>
                  <a:lnTo>
                    <a:pt x="326" y="300"/>
                  </a:lnTo>
                  <a:lnTo>
                    <a:pt x="275" y="461"/>
                  </a:lnTo>
                  <a:lnTo>
                    <a:pt x="181" y="432"/>
                  </a:lnTo>
                  <a:lnTo>
                    <a:pt x="232" y="270"/>
                  </a:lnTo>
                  <a:close/>
                  <a:moveTo>
                    <a:pt x="1010" y="252"/>
                  </a:moveTo>
                  <a:lnTo>
                    <a:pt x="1067" y="412"/>
                  </a:lnTo>
                  <a:lnTo>
                    <a:pt x="975" y="445"/>
                  </a:lnTo>
                  <a:lnTo>
                    <a:pt x="917" y="286"/>
                  </a:lnTo>
                  <a:lnTo>
                    <a:pt x="1010" y="252"/>
                  </a:lnTo>
                  <a:close/>
                  <a:moveTo>
                    <a:pt x="751" y="31"/>
                  </a:moveTo>
                  <a:lnTo>
                    <a:pt x="761" y="128"/>
                  </a:lnTo>
                  <a:lnTo>
                    <a:pt x="663" y="137"/>
                  </a:lnTo>
                  <a:lnTo>
                    <a:pt x="653" y="40"/>
                  </a:lnTo>
                  <a:lnTo>
                    <a:pt x="751" y="31"/>
                  </a:lnTo>
                  <a:close/>
                  <a:moveTo>
                    <a:pt x="491" y="31"/>
                  </a:moveTo>
                  <a:lnTo>
                    <a:pt x="589" y="43"/>
                  </a:lnTo>
                  <a:lnTo>
                    <a:pt x="577" y="140"/>
                  </a:lnTo>
                  <a:lnTo>
                    <a:pt x="479" y="128"/>
                  </a:lnTo>
                  <a:lnTo>
                    <a:pt x="491" y="31"/>
                  </a:lnTo>
                  <a:close/>
                  <a:moveTo>
                    <a:pt x="313" y="14"/>
                  </a:moveTo>
                  <a:lnTo>
                    <a:pt x="406" y="44"/>
                  </a:lnTo>
                  <a:lnTo>
                    <a:pt x="377" y="137"/>
                  </a:lnTo>
                  <a:lnTo>
                    <a:pt x="283" y="109"/>
                  </a:lnTo>
                  <a:lnTo>
                    <a:pt x="313" y="14"/>
                  </a:lnTo>
                  <a:close/>
                  <a:moveTo>
                    <a:pt x="918" y="0"/>
                  </a:moveTo>
                  <a:lnTo>
                    <a:pt x="951" y="93"/>
                  </a:lnTo>
                  <a:lnTo>
                    <a:pt x="859" y="126"/>
                  </a:lnTo>
                  <a:lnTo>
                    <a:pt x="826" y="34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A5092-8C48-4242-B246-E1F9F7944423}"/>
              </a:ext>
            </a:extLst>
          </p:cNvPr>
          <p:cNvGrpSpPr/>
          <p:nvPr/>
        </p:nvGrpSpPr>
        <p:grpSpPr>
          <a:xfrm>
            <a:off x="6170362" y="1107548"/>
            <a:ext cx="446088" cy="519113"/>
            <a:chOff x="1670050" y="5022851"/>
            <a:chExt cx="446088" cy="5191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E7DBDF-7ABF-4EAF-97BD-37FB354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050" y="5097463"/>
              <a:ext cx="425450" cy="266700"/>
            </a:xfrm>
            <a:custGeom>
              <a:avLst/>
              <a:gdLst>
                <a:gd name="T0" fmla="*/ 961 w 2682"/>
                <a:gd name="T1" fmla="*/ 0 h 1673"/>
                <a:gd name="T2" fmla="*/ 1023 w 2682"/>
                <a:gd name="T3" fmla="*/ 11 h 1673"/>
                <a:gd name="T4" fmla="*/ 1077 w 2682"/>
                <a:gd name="T5" fmla="*/ 39 h 1673"/>
                <a:gd name="T6" fmla="*/ 1118 w 2682"/>
                <a:gd name="T7" fmla="*/ 81 h 1673"/>
                <a:gd name="T8" fmla="*/ 1145 w 2682"/>
                <a:gd name="T9" fmla="*/ 134 h 1673"/>
                <a:gd name="T10" fmla="*/ 1360 w 2682"/>
                <a:gd name="T11" fmla="*/ 133 h 1673"/>
                <a:gd name="T12" fmla="*/ 1424 w 2682"/>
                <a:gd name="T13" fmla="*/ 131 h 1673"/>
                <a:gd name="T14" fmla="*/ 1508 w 2682"/>
                <a:gd name="T15" fmla="*/ 133 h 1673"/>
                <a:gd name="T16" fmla="*/ 1608 w 2682"/>
                <a:gd name="T17" fmla="*/ 144 h 1673"/>
                <a:gd name="T18" fmla="*/ 1723 w 2682"/>
                <a:gd name="T19" fmla="*/ 165 h 1673"/>
                <a:gd name="T20" fmla="*/ 1846 w 2682"/>
                <a:gd name="T21" fmla="*/ 201 h 1673"/>
                <a:gd name="T22" fmla="*/ 1974 w 2682"/>
                <a:gd name="T23" fmla="*/ 255 h 1673"/>
                <a:gd name="T24" fmla="*/ 2104 w 2682"/>
                <a:gd name="T25" fmla="*/ 331 h 1673"/>
                <a:gd name="T26" fmla="*/ 2233 w 2682"/>
                <a:gd name="T27" fmla="*/ 430 h 1673"/>
                <a:gd name="T28" fmla="*/ 2344 w 2682"/>
                <a:gd name="T29" fmla="*/ 545 h 1673"/>
                <a:gd name="T30" fmla="*/ 2439 w 2682"/>
                <a:gd name="T31" fmla="*/ 678 h 1673"/>
                <a:gd name="T32" fmla="*/ 2520 w 2682"/>
                <a:gd name="T33" fmla="*/ 824 h 1673"/>
                <a:gd name="T34" fmla="*/ 2585 w 2682"/>
                <a:gd name="T35" fmla="*/ 986 h 1673"/>
                <a:gd name="T36" fmla="*/ 2632 w 2682"/>
                <a:gd name="T37" fmla="*/ 1164 h 1673"/>
                <a:gd name="T38" fmla="*/ 2664 w 2682"/>
                <a:gd name="T39" fmla="*/ 1356 h 1673"/>
                <a:gd name="T40" fmla="*/ 2681 w 2682"/>
                <a:gd name="T41" fmla="*/ 1563 h 1673"/>
                <a:gd name="T42" fmla="*/ 2107 w 2682"/>
                <a:gd name="T43" fmla="*/ 1673 h 1673"/>
                <a:gd name="T44" fmla="*/ 2099 w 2682"/>
                <a:gd name="T45" fmla="*/ 1494 h 1673"/>
                <a:gd name="T46" fmla="*/ 2078 w 2682"/>
                <a:gd name="T47" fmla="*/ 1334 h 1673"/>
                <a:gd name="T48" fmla="*/ 2043 w 2682"/>
                <a:gd name="T49" fmla="*/ 1192 h 1673"/>
                <a:gd name="T50" fmla="*/ 1994 w 2682"/>
                <a:gd name="T51" fmla="*/ 1068 h 1673"/>
                <a:gd name="T52" fmla="*/ 1932 w 2682"/>
                <a:gd name="T53" fmla="*/ 963 h 1673"/>
                <a:gd name="T54" fmla="*/ 1855 w 2682"/>
                <a:gd name="T55" fmla="*/ 877 h 1673"/>
                <a:gd name="T56" fmla="*/ 1774 w 2682"/>
                <a:gd name="T57" fmla="*/ 816 h 1673"/>
                <a:gd name="T58" fmla="*/ 1689 w 2682"/>
                <a:gd name="T59" fmla="*/ 772 h 1673"/>
                <a:gd name="T60" fmla="*/ 1606 w 2682"/>
                <a:gd name="T61" fmla="*/ 744 h 1673"/>
                <a:gd name="T62" fmla="*/ 1530 w 2682"/>
                <a:gd name="T63" fmla="*/ 729 h 1673"/>
                <a:gd name="T64" fmla="*/ 1465 w 2682"/>
                <a:gd name="T65" fmla="*/ 722 h 1673"/>
                <a:gd name="T66" fmla="*/ 1417 w 2682"/>
                <a:gd name="T67" fmla="*/ 721 h 1673"/>
                <a:gd name="T68" fmla="*/ 1390 w 2682"/>
                <a:gd name="T69" fmla="*/ 723 h 1673"/>
                <a:gd name="T70" fmla="*/ 1369 w 2682"/>
                <a:gd name="T71" fmla="*/ 725 h 1673"/>
                <a:gd name="T72" fmla="*/ 1152 w 2682"/>
                <a:gd name="T73" fmla="*/ 783 h 1673"/>
                <a:gd name="T74" fmla="*/ 1141 w 2682"/>
                <a:gd name="T75" fmla="*/ 848 h 1673"/>
                <a:gd name="T76" fmla="*/ 1108 w 2682"/>
                <a:gd name="T77" fmla="*/ 902 h 1673"/>
                <a:gd name="T78" fmla="*/ 1057 w 2682"/>
                <a:gd name="T79" fmla="*/ 942 h 1673"/>
                <a:gd name="T80" fmla="*/ 995 w 2682"/>
                <a:gd name="T81" fmla="*/ 964 h 1673"/>
                <a:gd name="T82" fmla="*/ 864 w 2682"/>
                <a:gd name="T83" fmla="*/ 967 h 1673"/>
                <a:gd name="T84" fmla="*/ 797 w 2682"/>
                <a:gd name="T85" fmla="*/ 957 h 1673"/>
                <a:gd name="T86" fmla="*/ 741 w 2682"/>
                <a:gd name="T87" fmla="*/ 924 h 1673"/>
                <a:gd name="T88" fmla="*/ 699 w 2682"/>
                <a:gd name="T89" fmla="*/ 876 h 1673"/>
                <a:gd name="T90" fmla="*/ 675 w 2682"/>
                <a:gd name="T91" fmla="*/ 817 h 1673"/>
                <a:gd name="T92" fmla="*/ 672 w 2682"/>
                <a:gd name="T93" fmla="*/ 725 h 1673"/>
                <a:gd name="T94" fmla="*/ 0 w 2682"/>
                <a:gd name="T95" fmla="*/ 134 h 1673"/>
                <a:gd name="T96" fmla="*/ 691 w 2682"/>
                <a:gd name="T97" fmla="*/ 107 h 1673"/>
                <a:gd name="T98" fmla="*/ 725 w 2682"/>
                <a:gd name="T99" fmla="*/ 58 h 1673"/>
                <a:gd name="T100" fmla="*/ 774 w 2682"/>
                <a:gd name="T101" fmla="*/ 22 h 1673"/>
                <a:gd name="T102" fmla="*/ 832 w 2682"/>
                <a:gd name="T103" fmla="*/ 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2" h="1673">
                  <a:moveTo>
                    <a:pt x="864" y="0"/>
                  </a:moveTo>
                  <a:lnTo>
                    <a:pt x="961" y="0"/>
                  </a:lnTo>
                  <a:lnTo>
                    <a:pt x="993" y="3"/>
                  </a:lnTo>
                  <a:lnTo>
                    <a:pt x="1023" y="11"/>
                  </a:lnTo>
                  <a:lnTo>
                    <a:pt x="1052" y="22"/>
                  </a:lnTo>
                  <a:lnTo>
                    <a:pt x="1077" y="39"/>
                  </a:lnTo>
                  <a:lnTo>
                    <a:pt x="1100" y="58"/>
                  </a:lnTo>
                  <a:lnTo>
                    <a:pt x="1118" y="81"/>
                  </a:lnTo>
                  <a:lnTo>
                    <a:pt x="1134" y="107"/>
                  </a:lnTo>
                  <a:lnTo>
                    <a:pt x="1145" y="134"/>
                  </a:lnTo>
                  <a:lnTo>
                    <a:pt x="1338" y="134"/>
                  </a:lnTo>
                  <a:lnTo>
                    <a:pt x="1360" y="133"/>
                  </a:lnTo>
                  <a:lnTo>
                    <a:pt x="1390" y="132"/>
                  </a:lnTo>
                  <a:lnTo>
                    <a:pt x="1424" y="131"/>
                  </a:lnTo>
                  <a:lnTo>
                    <a:pt x="1463" y="131"/>
                  </a:lnTo>
                  <a:lnTo>
                    <a:pt x="1508" y="133"/>
                  </a:lnTo>
                  <a:lnTo>
                    <a:pt x="1556" y="137"/>
                  </a:lnTo>
                  <a:lnTo>
                    <a:pt x="1608" y="144"/>
                  </a:lnTo>
                  <a:lnTo>
                    <a:pt x="1664" y="153"/>
                  </a:lnTo>
                  <a:lnTo>
                    <a:pt x="1723" y="165"/>
                  </a:lnTo>
                  <a:lnTo>
                    <a:pt x="1783" y="181"/>
                  </a:lnTo>
                  <a:lnTo>
                    <a:pt x="1846" y="201"/>
                  </a:lnTo>
                  <a:lnTo>
                    <a:pt x="1909" y="225"/>
                  </a:lnTo>
                  <a:lnTo>
                    <a:pt x="1974" y="255"/>
                  </a:lnTo>
                  <a:lnTo>
                    <a:pt x="2040" y="289"/>
                  </a:lnTo>
                  <a:lnTo>
                    <a:pt x="2104" y="331"/>
                  </a:lnTo>
                  <a:lnTo>
                    <a:pt x="2169" y="377"/>
                  </a:lnTo>
                  <a:lnTo>
                    <a:pt x="2233" y="430"/>
                  </a:lnTo>
                  <a:lnTo>
                    <a:pt x="2290" y="486"/>
                  </a:lnTo>
                  <a:lnTo>
                    <a:pt x="2344" y="545"/>
                  </a:lnTo>
                  <a:lnTo>
                    <a:pt x="2394" y="609"/>
                  </a:lnTo>
                  <a:lnTo>
                    <a:pt x="2439" y="678"/>
                  </a:lnTo>
                  <a:lnTo>
                    <a:pt x="2482" y="748"/>
                  </a:lnTo>
                  <a:lnTo>
                    <a:pt x="2520" y="824"/>
                  </a:lnTo>
                  <a:lnTo>
                    <a:pt x="2554" y="903"/>
                  </a:lnTo>
                  <a:lnTo>
                    <a:pt x="2585" y="986"/>
                  </a:lnTo>
                  <a:lnTo>
                    <a:pt x="2610" y="1073"/>
                  </a:lnTo>
                  <a:lnTo>
                    <a:pt x="2632" y="1164"/>
                  </a:lnTo>
                  <a:lnTo>
                    <a:pt x="2650" y="1258"/>
                  </a:lnTo>
                  <a:lnTo>
                    <a:pt x="2664" y="1356"/>
                  </a:lnTo>
                  <a:lnTo>
                    <a:pt x="2675" y="1458"/>
                  </a:lnTo>
                  <a:lnTo>
                    <a:pt x="2681" y="1563"/>
                  </a:lnTo>
                  <a:lnTo>
                    <a:pt x="2682" y="1673"/>
                  </a:lnTo>
                  <a:lnTo>
                    <a:pt x="2107" y="1673"/>
                  </a:lnTo>
                  <a:lnTo>
                    <a:pt x="2104" y="1581"/>
                  </a:lnTo>
                  <a:lnTo>
                    <a:pt x="2099" y="1494"/>
                  </a:lnTo>
                  <a:lnTo>
                    <a:pt x="2091" y="1411"/>
                  </a:lnTo>
                  <a:lnTo>
                    <a:pt x="2078" y="1334"/>
                  </a:lnTo>
                  <a:lnTo>
                    <a:pt x="2063" y="1260"/>
                  </a:lnTo>
                  <a:lnTo>
                    <a:pt x="2043" y="1192"/>
                  </a:lnTo>
                  <a:lnTo>
                    <a:pt x="2021" y="1128"/>
                  </a:lnTo>
                  <a:lnTo>
                    <a:pt x="1994" y="1068"/>
                  </a:lnTo>
                  <a:lnTo>
                    <a:pt x="1964" y="1013"/>
                  </a:lnTo>
                  <a:lnTo>
                    <a:pt x="1932" y="963"/>
                  </a:lnTo>
                  <a:lnTo>
                    <a:pt x="1896" y="917"/>
                  </a:lnTo>
                  <a:lnTo>
                    <a:pt x="1855" y="877"/>
                  </a:lnTo>
                  <a:lnTo>
                    <a:pt x="1815" y="844"/>
                  </a:lnTo>
                  <a:lnTo>
                    <a:pt x="1774" y="816"/>
                  </a:lnTo>
                  <a:lnTo>
                    <a:pt x="1731" y="792"/>
                  </a:lnTo>
                  <a:lnTo>
                    <a:pt x="1689" y="772"/>
                  </a:lnTo>
                  <a:lnTo>
                    <a:pt x="1646" y="757"/>
                  </a:lnTo>
                  <a:lnTo>
                    <a:pt x="1606" y="744"/>
                  </a:lnTo>
                  <a:lnTo>
                    <a:pt x="1567" y="735"/>
                  </a:lnTo>
                  <a:lnTo>
                    <a:pt x="1530" y="729"/>
                  </a:lnTo>
                  <a:lnTo>
                    <a:pt x="1496" y="724"/>
                  </a:lnTo>
                  <a:lnTo>
                    <a:pt x="1465" y="722"/>
                  </a:lnTo>
                  <a:lnTo>
                    <a:pt x="1439" y="721"/>
                  </a:lnTo>
                  <a:lnTo>
                    <a:pt x="1417" y="721"/>
                  </a:lnTo>
                  <a:lnTo>
                    <a:pt x="1400" y="722"/>
                  </a:lnTo>
                  <a:lnTo>
                    <a:pt x="1390" y="723"/>
                  </a:lnTo>
                  <a:lnTo>
                    <a:pt x="1386" y="723"/>
                  </a:lnTo>
                  <a:lnTo>
                    <a:pt x="1369" y="725"/>
                  </a:lnTo>
                  <a:lnTo>
                    <a:pt x="1152" y="725"/>
                  </a:lnTo>
                  <a:lnTo>
                    <a:pt x="1152" y="783"/>
                  </a:lnTo>
                  <a:lnTo>
                    <a:pt x="1149" y="817"/>
                  </a:lnTo>
                  <a:lnTo>
                    <a:pt x="1141" y="848"/>
                  </a:lnTo>
                  <a:lnTo>
                    <a:pt x="1126" y="876"/>
                  </a:lnTo>
                  <a:lnTo>
                    <a:pt x="1108" y="902"/>
                  </a:lnTo>
                  <a:lnTo>
                    <a:pt x="1085" y="924"/>
                  </a:lnTo>
                  <a:lnTo>
                    <a:pt x="1057" y="942"/>
                  </a:lnTo>
                  <a:lnTo>
                    <a:pt x="1027" y="957"/>
                  </a:lnTo>
                  <a:lnTo>
                    <a:pt x="995" y="964"/>
                  </a:lnTo>
                  <a:lnTo>
                    <a:pt x="961" y="967"/>
                  </a:lnTo>
                  <a:lnTo>
                    <a:pt x="864" y="967"/>
                  </a:lnTo>
                  <a:lnTo>
                    <a:pt x="830" y="964"/>
                  </a:lnTo>
                  <a:lnTo>
                    <a:pt x="797" y="957"/>
                  </a:lnTo>
                  <a:lnTo>
                    <a:pt x="768" y="942"/>
                  </a:lnTo>
                  <a:lnTo>
                    <a:pt x="741" y="924"/>
                  </a:lnTo>
                  <a:lnTo>
                    <a:pt x="718" y="902"/>
                  </a:lnTo>
                  <a:lnTo>
                    <a:pt x="699" y="876"/>
                  </a:lnTo>
                  <a:lnTo>
                    <a:pt x="685" y="848"/>
                  </a:lnTo>
                  <a:lnTo>
                    <a:pt x="675" y="817"/>
                  </a:lnTo>
                  <a:lnTo>
                    <a:pt x="672" y="783"/>
                  </a:lnTo>
                  <a:lnTo>
                    <a:pt x="672" y="725"/>
                  </a:lnTo>
                  <a:lnTo>
                    <a:pt x="0" y="725"/>
                  </a:lnTo>
                  <a:lnTo>
                    <a:pt x="0" y="134"/>
                  </a:lnTo>
                  <a:lnTo>
                    <a:pt x="681" y="134"/>
                  </a:lnTo>
                  <a:lnTo>
                    <a:pt x="691" y="107"/>
                  </a:lnTo>
                  <a:lnTo>
                    <a:pt x="706" y="81"/>
                  </a:lnTo>
                  <a:lnTo>
                    <a:pt x="725" y="58"/>
                  </a:lnTo>
                  <a:lnTo>
                    <a:pt x="748" y="39"/>
                  </a:lnTo>
                  <a:lnTo>
                    <a:pt x="774" y="22"/>
                  </a:lnTo>
                  <a:lnTo>
                    <a:pt x="801" y="11"/>
                  </a:lnTo>
                  <a:lnTo>
                    <a:pt x="832" y="3"/>
                  </a:lnTo>
                  <a:lnTo>
                    <a:pt x="8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EA35D6-D7C9-4D91-AEEC-E42402B2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5022851"/>
              <a:ext cx="158750" cy="61913"/>
            </a:xfrm>
            <a:custGeom>
              <a:avLst/>
              <a:gdLst>
                <a:gd name="T0" fmla="*/ 150 w 996"/>
                <a:gd name="T1" fmla="*/ 0 h 385"/>
                <a:gd name="T2" fmla="*/ 847 w 996"/>
                <a:gd name="T3" fmla="*/ 0 h 385"/>
                <a:gd name="T4" fmla="*/ 878 w 996"/>
                <a:gd name="T5" fmla="*/ 3 h 385"/>
                <a:gd name="T6" fmla="*/ 905 w 996"/>
                <a:gd name="T7" fmla="*/ 12 h 385"/>
                <a:gd name="T8" fmla="*/ 931 w 996"/>
                <a:gd name="T9" fmla="*/ 26 h 385"/>
                <a:gd name="T10" fmla="*/ 953 w 996"/>
                <a:gd name="T11" fmla="*/ 45 h 385"/>
                <a:gd name="T12" fmla="*/ 971 w 996"/>
                <a:gd name="T13" fmla="*/ 67 h 385"/>
                <a:gd name="T14" fmla="*/ 985 w 996"/>
                <a:gd name="T15" fmla="*/ 93 h 385"/>
                <a:gd name="T16" fmla="*/ 993 w 996"/>
                <a:gd name="T17" fmla="*/ 123 h 385"/>
                <a:gd name="T18" fmla="*/ 996 w 996"/>
                <a:gd name="T19" fmla="*/ 153 h 385"/>
                <a:gd name="T20" fmla="*/ 996 w 996"/>
                <a:gd name="T21" fmla="*/ 231 h 385"/>
                <a:gd name="T22" fmla="*/ 993 w 996"/>
                <a:gd name="T23" fmla="*/ 263 h 385"/>
                <a:gd name="T24" fmla="*/ 985 w 996"/>
                <a:gd name="T25" fmla="*/ 291 h 385"/>
                <a:gd name="T26" fmla="*/ 971 w 996"/>
                <a:gd name="T27" fmla="*/ 317 h 385"/>
                <a:gd name="T28" fmla="*/ 953 w 996"/>
                <a:gd name="T29" fmla="*/ 340 h 385"/>
                <a:gd name="T30" fmla="*/ 931 w 996"/>
                <a:gd name="T31" fmla="*/ 358 h 385"/>
                <a:gd name="T32" fmla="*/ 905 w 996"/>
                <a:gd name="T33" fmla="*/ 372 h 385"/>
                <a:gd name="T34" fmla="*/ 878 w 996"/>
                <a:gd name="T35" fmla="*/ 382 h 385"/>
                <a:gd name="T36" fmla="*/ 847 w 996"/>
                <a:gd name="T37" fmla="*/ 385 h 385"/>
                <a:gd name="T38" fmla="*/ 150 w 996"/>
                <a:gd name="T39" fmla="*/ 385 h 385"/>
                <a:gd name="T40" fmla="*/ 120 w 996"/>
                <a:gd name="T41" fmla="*/ 382 h 385"/>
                <a:gd name="T42" fmla="*/ 92 w 996"/>
                <a:gd name="T43" fmla="*/ 372 h 385"/>
                <a:gd name="T44" fmla="*/ 67 w 996"/>
                <a:gd name="T45" fmla="*/ 358 h 385"/>
                <a:gd name="T46" fmla="*/ 44 w 996"/>
                <a:gd name="T47" fmla="*/ 340 h 385"/>
                <a:gd name="T48" fmla="*/ 26 w 996"/>
                <a:gd name="T49" fmla="*/ 317 h 385"/>
                <a:gd name="T50" fmla="*/ 13 w 996"/>
                <a:gd name="T51" fmla="*/ 292 h 385"/>
                <a:gd name="T52" fmla="*/ 3 w 996"/>
                <a:gd name="T53" fmla="*/ 263 h 385"/>
                <a:gd name="T54" fmla="*/ 0 w 996"/>
                <a:gd name="T55" fmla="*/ 232 h 385"/>
                <a:gd name="T56" fmla="*/ 0 w 996"/>
                <a:gd name="T57" fmla="*/ 153 h 385"/>
                <a:gd name="T58" fmla="*/ 3 w 996"/>
                <a:gd name="T59" fmla="*/ 123 h 385"/>
                <a:gd name="T60" fmla="*/ 13 w 996"/>
                <a:gd name="T61" fmla="*/ 93 h 385"/>
                <a:gd name="T62" fmla="*/ 26 w 996"/>
                <a:gd name="T63" fmla="*/ 67 h 385"/>
                <a:gd name="T64" fmla="*/ 44 w 996"/>
                <a:gd name="T65" fmla="*/ 45 h 385"/>
                <a:gd name="T66" fmla="*/ 67 w 996"/>
                <a:gd name="T67" fmla="*/ 26 h 385"/>
                <a:gd name="T68" fmla="*/ 92 w 996"/>
                <a:gd name="T69" fmla="*/ 12 h 385"/>
                <a:gd name="T70" fmla="*/ 120 w 996"/>
                <a:gd name="T71" fmla="*/ 3 h 385"/>
                <a:gd name="T72" fmla="*/ 150 w 996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385">
                  <a:moveTo>
                    <a:pt x="150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5" y="12"/>
                  </a:lnTo>
                  <a:lnTo>
                    <a:pt x="931" y="26"/>
                  </a:lnTo>
                  <a:lnTo>
                    <a:pt x="953" y="45"/>
                  </a:lnTo>
                  <a:lnTo>
                    <a:pt x="971" y="67"/>
                  </a:lnTo>
                  <a:lnTo>
                    <a:pt x="985" y="93"/>
                  </a:lnTo>
                  <a:lnTo>
                    <a:pt x="993" y="123"/>
                  </a:lnTo>
                  <a:lnTo>
                    <a:pt x="996" y="153"/>
                  </a:lnTo>
                  <a:lnTo>
                    <a:pt x="996" y="231"/>
                  </a:lnTo>
                  <a:lnTo>
                    <a:pt x="993" y="263"/>
                  </a:lnTo>
                  <a:lnTo>
                    <a:pt x="985" y="291"/>
                  </a:lnTo>
                  <a:lnTo>
                    <a:pt x="971" y="317"/>
                  </a:lnTo>
                  <a:lnTo>
                    <a:pt x="953" y="340"/>
                  </a:lnTo>
                  <a:lnTo>
                    <a:pt x="931" y="358"/>
                  </a:lnTo>
                  <a:lnTo>
                    <a:pt x="905" y="372"/>
                  </a:lnTo>
                  <a:lnTo>
                    <a:pt x="878" y="382"/>
                  </a:lnTo>
                  <a:lnTo>
                    <a:pt x="847" y="385"/>
                  </a:lnTo>
                  <a:lnTo>
                    <a:pt x="150" y="385"/>
                  </a:lnTo>
                  <a:lnTo>
                    <a:pt x="120" y="382"/>
                  </a:lnTo>
                  <a:lnTo>
                    <a:pt x="92" y="372"/>
                  </a:lnTo>
                  <a:lnTo>
                    <a:pt x="67" y="358"/>
                  </a:lnTo>
                  <a:lnTo>
                    <a:pt x="44" y="340"/>
                  </a:lnTo>
                  <a:lnTo>
                    <a:pt x="26" y="317"/>
                  </a:lnTo>
                  <a:lnTo>
                    <a:pt x="13" y="292"/>
                  </a:lnTo>
                  <a:lnTo>
                    <a:pt x="3" y="263"/>
                  </a:lnTo>
                  <a:lnTo>
                    <a:pt x="0" y="232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82C2F9-0EB2-4CBA-B951-35975BB24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7550" y="5368926"/>
              <a:ext cx="128588" cy="173038"/>
            </a:xfrm>
            <a:custGeom>
              <a:avLst/>
              <a:gdLst>
                <a:gd name="T0" fmla="*/ 380 w 811"/>
                <a:gd name="T1" fmla="*/ 443 h 1091"/>
                <a:gd name="T2" fmla="*/ 337 w 811"/>
                <a:gd name="T3" fmla="*/ 509 h 1091"/>
                <a:gd name="T4" fmla="*/ 300 w 811"/>
                <a:gd name="T5" fmla="*/ 570 h 1091"/>
                <a:gd name="T6" fmla="*/ 274 w 811"/>
                <a:gd name="T7" fmla="*/ 621 h 1091"/>
                <a:gd name="T8" fmla="*/ 260 w 811"/>
                <a:gd name="T9" fmla="*/ 661 h 1091"/>
                <a:gd name="T10" fmla="*/ 261 w 811"/>
                <a:gd name="T11" fmla="*/ 706 h 1091"/>
                <a:gd name="T12" fmla="*/ 284 w 811"/>
                <a:gd name="T13" fmla="*/ 760 h 1091"/>
                <a:gd name="T14" fmla="*/ 323 w 811"/>
                <a:gd name="T15" fmla="*/ 800 h 1091"/>
                <a:gd name="T16" fmla="*/ 376 w 811"/>
                <a:gd name="T17" fmla="*/ 823 h 1091"/>
                <a:gd name="T18" fmla="*/ 434 w 811"/>
                <a:gd name="T19" fmla="*/ 823 h 1091"/>
                <a:gd name="T20" fmla="*/ 487 w 811"/>
                <a:gd name="T21" fmla="*/ 800 h 1091"/>
                <a:gd name="T22" fmla="*/ 526 w 811"/>
                <a:gd name="T23" fmla="*/ 760 h 1091"/>
                <a:gd name="T24" fmla="*/ 549 w 811"/>
                <a:gd name="T25" fmla="*/ 706 h 1091"/>
                <a:gd name="T26" fmla="*/ 550 w 811"/>
                <a:gd name="T27" fmla="*/ 661 h 1091"/>
                <a:gd name="T28" fmla="*/ 536 w 811"/>
                <a:gd name="T29" fmla="*/ 621 h 1091"/>
                <a:gd name="T30" fmla="*/ 510 w 811"/>
                <a:gd name="T31" fmla="*/ 570 h 1091"/>
                <a:gd name="T32" fmla="*/ 473 w 811"/>
                <a:gd name="T33" fmla="*/ 509 h 1091"/>
                <a:gd name="T34" fmla="*/ 429 w 811"/>
                <a:gd name="T35" fmla="*/ 443 h 1091"/>
                <a:gd name="T36" fmla="*/ 405 w 811"/>
                <a:gd name="T37" fmla="*/ 0 h 1091"/>
                <a:gd name="T38" fmla="*/ 516 w 811"/>
                <a:gd name="T39" fmla="*/ 129 h 1091"/>
                <a:gd name="T40" fmla="*/ 553 w 811"/>
                <a:gd name="T41" fmla="*/ 174 h 1091"/>
                <a:gd name="T42" fmla="*/ 599 w 811"/>
                <a:gd name="T43" fmla="*/ 232 h 1091"/>
                <a:gd name="T44" fmla="*/ 646 w 811"/>
                <a:gd name="T45" fmla="*/ 299 h 1091"/>
                <a:gd name="T46" fmla="*/ 695 w 811"/>
                <a:gd name="T47" fmla="*/ 373 h 1091"/>
                <a:gd name="T48" fmla="*/ 740 w 811"/>
                <a:gd name="T49" fmla="*/ 451 h 1091"/>
                <a:gd name="T50" fmla="*/ 777 w 811"/>
                <a:gd name="T51" fmla="*/ 529 h 1091"/>
                <a:gd name="T52" fmla="*/ 801 w 811"/>
                <a:gd name="T53" fmla="*/ 605 h 1091"/>
                <a:gd name="T54" fmla="*/ 811 w 811"/>
                <a:gd name="T55" fmla="*/ 675 h 1091"/>
                <a:gd name="T56" fmla="*/ 798 w 811"/>
                <a:gd name="T57" fmla="*/ 777 h 1091"/>
                <a:gd name="T58" fmla="*/ 763 w 811"/>
                <a:gd name="T59" fmla="*/ 871 h 1091"/>
                <a:gd name="T60" fmla="*/ 708 w 811"/>
                <a:gd name="T61" fmla="*/ 951 h 1091"/>
                <a:gd name="T62" fmla="*/ 637 w 811"/>
                <a:gd name="T63" fmla="*/ 1016 h 1091"/>
                <a:gd name="T64" fmla="*/ 551 w 811"/>
                <a:gd name="T65" fmla="*/ 1063 h 1091"/>
                <a:gd name="T66" fmla="*/ 455 w 811"/>
                <a:gd name="T67" fmla="*/ 1088 h 1091"/>
                <a:gd name="T68" fmla="*/ 354 w 811"/>
                <a:gd name="T69" fmla="*/ 1088 h 1091"/>
                <a:gd name="T70" fmla="*/ 258 w 811"/>
                <a:gd name="T71" fmla="*/ 1063 h 1091"/>
                <a:gd name="T72" fmla="*/ 173 w 811"/>
                <a:gd name="T73" fmla="*/ 1016 h 1091"/>
                <a:gd name="T74" fmla="*/ 102 w 811"/>
                <a:gd name="T75" fmla="*/ 951 h 1091"/>
                <a:gd name="T76" fmla="*/ 47 w 811"/>
                <a:gd name="T77" fmla="*/ 871 h 1091"/>
                <a:gd name="T78" fmla="*/ 12 w 811"/>
                <a:gd name="T79" fmla="*/ 777 h 1091"/>
                <a:gd name="T80" fmla="*/ 0 w 811"/>
                <a:gd name="T81" fmla="*/ 675 h 1091"/>
                <a:gd name="T82" fmla="*/ 9 w 811"/>
                <a:gd name="T83" fmla="*/ 605 h 1091"/>
                <a:gd name="T84" fmla="*/ 34 w 811"/>
                <a:gd name="T85" fmla="*/ 529 h 1091"/>
                <a:gd name="T86" fmla="*/ 71 w 811"/>
                <a:gd name="T87" fmla="*/ 451 h 1091"/>
                <a:gd name="T88" fmla="*/ 115 w 811"/>
                <a:gd name="T89" fmla="*/ 373 h 1091"/>
                <a:gd name="T90" fmla="*/ 163 w 811"/>
                <a:gd name="T91" fmla="*/ 299 h 1091"/>
                <a:gd name="T92" fmla="*/ 212 w 811"/>
                <a:gd name="T93" fmla="*/ 232 h 1091"/>
                <a:gd name="T94" fmla="*/ 257 w 811"/>
                <a:gd name="T95" fmla="*/ 174 h 1091"/>
                <a:gd name="T96" fmla="*/ 294 w 811"/>
                <a:gd name="T97" fmla="*/ 129 h 1091"/>
                <a:gd name="T98" fmla="*/ 405 w 811"/>
                <a:gd name="T9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" h="1091">
                  <a:moveTo>
                    <a:pt x="405" y="410"/>
                  </a:moveTo>
                  <a:lnTo>
                    <a:pt x="380" y="443"/>
                  </a:lnTo>
                  <a:lnTo>
                    <a:pt x="358" y="477"/>
                  </a:lnTo>
                  <a:lnTo>
                    <a:pt x="337" y="509"/>
                  </a:lnTo>
                  <a:lnTo>
                    <a:pt x="317" y="541"/>
                  </a:lnTo>
                  <a:lnTo>
                    <a:pt x="300" y="570"/>
                  </a:lnTo>
                  <a:lnTo>
                    <a:pt x="286" y="597"/>
                  </a:lnTo>
                  <a:lnTo>
                    <a:pt x="274" y="621"/>
                  </a:lnTo>
                  <a:lnTo>
                    <a:pt x="266" y="643"/>
                  </a:lnTo>
                  <a:lnTo>
                    <a:pt x="260" y="661"/>
                  </a:lnTo>
                  <a:lnTo>
                    <a:pt x="258" y="675"/>
                  </a:lnTo>
                  <a:lnTo>
                    <a:pt x="261" y="706"/>
                  </a:lnTo>
                  <a:lnTo>
                    <a:pt x="270" y="734"/>
                  </a:lnTo>
                  <a:lnTo>
                    <a:pt x="284" y="760"/>
                  </a:lnTo>
                  <a:lnTo>
                    <a:pt x="302" y="782"/>
                  </a:lnTo>
                  <a:lnTo>
                    <a:pt x="323" y="800"/>
                  </a:lnTo>
                  <a:lnTo>
                    <a:pt x="348" y="814"/>
                  </a:lnTo>
                  <a:lnTo>
                    <a:pt x="376" y="823"/>
                  </a:lnTo>
                  <a:lnTo>
                    <a:pt x="405" y="826"/>
                  </a:lnTo>
                  <a:lnTo>
                    <a:pt x="434" y="823"/>
                  </a:lnTo>
                  <a:lnTo>
                    <a:pt x="462" y="814"/>
                  </a:lnTo>
                  <a:lnTo>
                    <a:pt x="487" y="800"/>
                  </a:lnTo>
                  <a:lnTo>
                    <a:pt x="508" y="782"/>
                  </a:lnTo>
                  <a:lnTo>
                    <a:pt x="526" y="760"/>
                  </a:lnTo>
                  <a:lnTo>
                    <a:pt x="540" y="734"/>
                  </a:lnTo>
                  <a:lnTo>
                    <a:pt x="549" y="706"/>
                  </a:lnTo>
                  <a:lnTo>
                    <a:pt x="552" y="675"/>
                  </a:lnTo>
                  <a:lnTo>
                    <a:pt x="550" y="661"/>
                  </a:lnTo>
                  <a:lnTo>
                    <a:pt x="545" y="643"/>
                  </a:lnTo>
                  <a:lnTo>
                    <a:pt x="536" y="621"/>
                  </a:lnTo>
                  <a:lnTo>
                    <a:pt x="524" y="597"/>
                  </a:lnTo>
                  <a:lnTo>
                    <a:pt x="510" y="570"/>
                  </a:lnTo>
                  <a:lnTo>
                    <a:pt x="493" y="541"/>
                  </a:lnTo>
                  <a:lnTo>
                    <a:pt x="473" y="509"/>
                  </a:lnTo>
                  <a:lnTo>
                    <a:pt x="452" y="477"/>
                  </a:lnTo>
                  <a:lnTo>
                    <a:pt x="429" y="443"/>
                  </a:lnTo>
                  <a:lnTo>
                    <a:pt x="405" y="410"/>
                  </a:lnTo>
                  <a:close/>
                  <a:moveTo>
                    <a:pt x="405" y="0"/>
                  </a:moveTo>
                  <a:lnTo>
                    <a:pt x="502" y="112"/>
                  </a:lnTo>
                  <a:lnTo>
                    <a:pt x="516" y="129"/>
                  </a:lnTo>
                  <a:lnTo>
                    <a:pt x="534" y="149"/>
                  </a:lnTo>
                  <a:lnTo>
                    <a:pt x="553" y="174"/>
                  </a:lnTo>
                  <a:lnTo>
                    <a:pt x="575" y="201"/>
                  </a:lnTo>
                  <a:lnTo>
                    <a:pt x="599" y="232"/>
                  </a:lnTo>
                  <a:lnTo>
                    <a:pt x="622" y="264"/>
                  </a:lnTo>
                  <a:lnTo>
                    <a:pt x="646" y="299"/>
                  </a:lnTo>
                  <a:lnTo>
                    <a:pt x="671" y="335"/>
                  </a:lnTo>
                  <a:lnTo>
                    <a:pt x="695" y="373"/>
                  </a:lnTo>
                  <a:lnTo>
                    <a:pt x="718" y="412"/>
                  </a:lnTo>
                  <a:lnTo>
                    <a:pt x="740" y="451"/>
                  </a:lnTo>
                  <a:lnTo>
                    <a:pt x="759" y="490"/>
                  </a:lnTo>
                  <a:lnTo>
                    <a:pt x="777" y="529"/>
                  </a:lnTo>
                  <a:lnTo>
                    <a:pt x="790" y="567"/>
                  </a:lnTo>
                  <a:lnTo>
                    <a:pt x="801" y="605"/>
                  </a:lnTo>
                  <a:lnTo>
                    <a:pt x="807" y="641"/>
                  </a:lnTo>
                  <a:lnTo>
                    <a:pt x="811" y="675"/>
                  </a:lnTo>
                  <a:lnTo>
                    <a:pt x="807" y="727"/>
                  </a:lnTo>
                  <a:lnTo>
                    <a:pt x="798" y="777"/>
                  </a:lnTo>
                  <a:lnTo>
                    <a:pt x="783" y="825"/>
                  </a:lnTo>
                  <a:lnTo>
                    <a:pt x="763" y="871"/>
                  </a:lnTo>
                  <a:lnTo>
                    <a:pt x="737" y="913"/>
                  </a:lnTo>
                  <a:lnTo>
                    <a:pt x="708" y="951"/>
                  </a:lnTo>
                  <a:lnTo>
                    <a:pt x="674" y="986"/>
                  </a:lnTo>
                  <a:lnTo>
                    <a:pt x="637" y="1016"/>
                  </a:lnTo>
                  <a:lnTo>
                    <a:pt x="595" y="1042"/>
                  </a:lnTo>
                  <a:lnTo>
                    <a:pt x="551" y="1063"/>
                  </a:lnTo>
                  <a:lnTo>
                    <a:pt x="504" y="1078"/>
                  </a:lnTo>
                  <a:lnTo>
                    <a:pt x="455" y="1088"/>
                  </a:lnTo>
                  <a:lnTo>
                    <a:pt x="405" y="1091"/>
                  </a:lnTo>
                  <a:lnTo>
                    <a:pt x="354" y="1088"/>
                  </a:lnTo>
                  <a:lnTo>
                    <a:pt x="305" y="1078"/>
                  </a:lnTo>
                  <a:lnTo>
                    <a:pt x="258" y="1063"/>
                  </a:lnTo>
                  <a:lnTo>
                    <a:pt x="215" y="1042"/>
                  </a:lnTo>
                  <a:lnTo>
                    <a:pt x="173" y="1016"/>
                  </a:lnTo>
                  <a:lnTo>
                    <a:pt x="136" y="986"/>
                  </a:lnTo>
                  <a:lnTo>
                    <a:pt x="102" y="951"/>
                  </a:lnTo>
                  <a:lnTo>
                    <a:pt x="73" y="913"/>
                  </a:lnTo>
                  <a:lnTo>
                    <a:pt x="47" y="871"/>
                  </a:lnTo>
                  <a:lnTo>
                    <a:pt x="27" y="825"/>
                  </a:lnTo>
                  <a:lnTo>
                    <a:pt x="12" y="777"/>
                  </a:lnTo>
                  <a:lnTo>
                    <a:pt x="3" y="727"/>
                  </a:lnTo>
                  <a:lnTo>
                    <a:pt x="0" y="675"/>
                  </a:lnTo>
                  <a:lnTo>
                    <a:pt x="2" y="641"/>
                  </a:lnTo>
                  <a:lnTo>
                    <a:pt x="9" y="605"/>
                  </a:lnTo>
                  <a:lnTo>
                    <a:pt x="20" y="567"/>
                  </a:lnTo>
                  <a:lnTo>
                    <a:pt x="34" y="529"/>
                  </a:lnTo>
                  <a:lnTo>
                    <a:pt x="50" y="490"/>
                  </a:lnTo>
                  <a:lnTo>
                    <a:pt x="71" y="451"/>
                  </a:lnTo>
                  <a:lnTo>
                    <a:pt x="92" y="412"/>
                  </a:lnTo>
                  <a:lnTo>
                    <a:pt x="115" y="373"/>
                  </a:lnTo>
                  <a:lnTo>
                    <a:pt x="138" y="335"/>
                  </a:lnTo>
                  <a:lnTo>
                    <a:pt x="163" y="299"/>
                  </a:lnTo>
                  <a:lnTo>
                    <a:pt x="188" y="264"/>
                  </a:lnTo>
                  <a:lnTo>
                    <a:pt x="212" y="232"/>
                  </a:lnTo>
                  <a:lnTo>
                    <a:pt x="235" y="201"/>
                  </a:lnTo>
                  <a:lnTo>
                    <a:pt x="257" y="174"/>
                  </a:lnTo>
                  <a:lnTo>
                    <a:pt x="276" y="149"/>
                  </a:lnTo>
                  <a:lnTo>
                    <a:pt x="294" y="129"/>
                  </a:lnTo>
                  <a:lnTo>
                    <a:pt x="308" y="112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Water as a Commodity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90552-DCD0-44D5-982D-684C8A976A40}"/>
              </a:ext>
            </a:extLst>
          </p:cNvPr>
          <p:cNvGrpSpPr/>
          <p:nvPr/>
        </p:nvGrpSpPr>
        <p:grpSpPr>
          <a:xfrm>
            <a:off x="6238625" y="2699572"/>
            <a:ext cx="436564" cy="520357"/>
            <a:chOff x="10025063" y="5754688"/>
            <a:chExt cx="573087" cy="6032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E22E67E2-7472-439B-8AF2-FCD8E8EB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525" y="6175375"/>
              <a:ext cx="80962" cy="123825"/>
            </a:xfrm>
            <a:custGeom>
              <a:avLst/>
              <a:gdLst>
                <a:gd name="T0" fmla="*/ 250 w 462"/>
                <a:gd name="T1" fmla="*/ 1 h 702"/>
                <a:gd name="T2" fmla="*/ 273 w 462"/>
                <a:gd name="T3" fmla="*/ 12 h 702"/>
                <a:gd name="T4" fmla="*/ 288 w 462"/>
                <a:gd name="T5" fmla="*/ 34 h 702"/>
                <a:gd name="T6" fmla="*/ 294 w 462"/>
                <a:gd name="T7" fmla="*/ 47 h 702"/>
                <a:gd name="T8" fmla="*/ 309 w 462"/>
                <a:gd name="T9" fmla="*/ 76 h 702"/>
                <a:gd name="T10" fmla="*/ 329 w 462"/>
                <a:gd name="T11" fmla="*/ 117 h 702"/>
                <a:gd name="T12" fmla="*/ 351 w 462"/>
                <a:gd name="T13" fmla="*/ 167 h 702"/>
                <a:gd name="T14" fmla="*/ 376 w 462"/>
                <a:gd name="T15" fmla="*/ 220 h 702"/>
                <a:gd name="T16" fmla="*/ 399 w 462"/>
                <a:gd name="T17" fmla="*/ 273 h 702"/>
                <a:gd name="T18" fmla="*/ 419 w 462"/>
                <a:gd name="T19" fmla="*/ 321 h 702"/>
                <a:gd name="T20" fmla="*/ 433 w 462"/>
                <a:gd name="T21" fmla="*/ 359 h 702"/>
                <a:gd name="T22" fmla="*/ 454 w 462"/>
                <a:gd name="T23" fmla="*/ 412 h 702"/>
                <a:gd name="T24" fmla="*/ 462 w 462"/>
                <a:gd name="T25" fmla="*/ 470 h 702"/>
                <a:gd name="T26" fmla="*/ 452 w 462"/>
                <a:gd name="T27" fmla="*/ 537 h 702"/>
                <a:gd name="T28" fmla="*/ 425 w 462"/>
                <a:gd name="T29" fmla="*/ 598 h 702"/>
                <a:gd name="T30" fmla="*/ 380 w 462"/>
                <a:gd name="T31" fmla="*/ 650 h 702"/>
                <a:gd name="T32" fmla="*/ 322 w 462"/>
                <a:gd name="T33" fmla="*/ 684 h 702"/>
                <a:gd name="T34" fmla="*/ 261 w 462"/>
                <a:gd name="T35" fmla="*/ 700 h 702"/>
                <a:gd name="T36" fmla="*/ 216 w 462"/>
                <a:gd name="T37" fmla="*/ 700 h 702"/>
                <a:gd name="T38" fmla="*/ 189 w 462"/>
                <a:gd name="T39" fmla="*/ 696 h 702"/>
                <a:gd name="T40" fmla="*/ 124 w 462"/>
                <a:gd name="T41" fmla="*/ 673 h 702"/>
                <a:gd name="T42" fmla="*/ 68 w 462"/>
                <a:gd name="T43" fmla="*/ 632 h 702"/>
                <a:gd name="T44" fmla="*/ 27 w 462"/>
                <a:gd name="T45" fmla="*/ 577 h 702"/>
                <a:gd name="T46" fmla="*/ 4 w 462"/>
                <a:gd name="T47" fmla="*/ 511 h 702"/>
                <a:gd name="T48" fmla="*/ 1 w 462"/>
                <a:gd name="T49" fmla="*/ 455 h 702"/>
                <a:gd name="T50" fmla="*/ 12 w 462"/>
                <a:gd name="T51" fmla="*/ 406 h 702"/>
                <a:gd name="T52" fmla="*/ 28 w 462"/>
                <a:gd name="T53" fmla="*/ 363 h 702"/>
                <a:gd name="T54" fmla="*/ 47 w 462"/>
                <a:gd name="T55" fmla="*/ 324 h 702"/>
                <a:gd name="T56" fmla="*/ 67 w 462"/>
                <a:gd name="T57" fmla="*/ 282 h 702"/>
                <a:gd name="T58" fmla="*/ 90 w 462"/>
                <a:gd name="T59" fmla="*/ 233 h 702"/>
                <a:gd name="T60" fmla="*/ 115 w 462"/>
                <a:gd name="T61" fmla="*/ 181 h 702"/>
                <a:gd name="T62" fmla="*/ 137 w 462"/>
                <a:gd name="T63" fmla="*/ 132 h 702"/>
                <a:gd name="T64" fmla="*/ 158 w 462"/>
                <a:gd name="T65" fmla="*/ 88 h 702"/>
                <a:gd name="T66" fmla="*/ 174 w 462"/>
                <a:gd name="T67" fmla="*/ 56 h 702"/>
                <a:gd name="T68" fmla="*/ 182 w 462"/>
                <a:gd name="T69" fmla="*/ 37 h 702"/>
                <a:gd name="T70" fmla="*/ 194 w 462"/>
                <a:gd name="T71" fmla="*/ 20 h 702"/>
                <a:gd name="T72" fmla="*/ 220 w 462"/>
                <a:gd name="T73" fmla="*/ 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702">
                  <a:moveTo>
                    <a:pt x="236" y="0"/>
                  </a:moveTo>
                  <a:lnTo>
                    <a:pt x="250" y="1"/>
                  </a:lnTo>
                  <a:lnTo>
                    <a:pt x="262" y="5"/>
                  </a:lnTo>
                  <a:lnTo>
                    <a:pt x="273" y="12"/>
                  </a:lnTo>
                  <a:lnTo>
                    <a:pt x="283" y="22"/>
                  </a:lnTo>
                  <a:lnTo>
                    <a:pt x="288" y="34"/>
                  </a:lnTo>
                  <a:lnTo>
                    <a:pt x="290" y="38"/>
                  </a:lnTo>
                  <a:lnTo>
                    <a:pt x="294" y="47"/>
                  </a:lnTo>
                  <a:lnTo>
                    <a:pt x="302" y="59"/>
                  </a:lnTo>
                  <a:lnTo>
                    <a:pt x="309" y="76"/>
                  </a:lnTo>
                  <a:lnTo>
                    <a:pt x="318" y="96"/>
                  </a:lnTo>
                  <a:lnTo>
                    <a:pt x="329" y="117"/>
                  </a:lnTo>
                  <a:lnTo>
                    <a:pt x="340" y="141"/>
                  </a:lnTo>
                  <a:lnTo>
                    <a:pt x="351" y="167"/>
                  </a:lnTo>
                  <a:lnTo>
                    <a:pt x="364" y="193"/>
                  </a:lnTo>
                  <a:lnTo>
                    <a:pt x="376" y="220"/>
                  </a:lnTo>
                  <a:lnTo>
                    <a:pt x="388" y="247"/>
                  </a:lnTo>
                  <a:lnTo>
                    <a:pt x="399" y="273"/>
                  </a:lnTo>
                  <a:lnTo>
                    <a:pt x="410" y="298"/>
                  </a:lnTo>
                  <a:lnTo>
                    <a:pt x="419" y="321"/>
                  </a:lnTo>
                  <a:lnTo>
                    <a:pt x="427" y="342"/>
                  </a:lnTo>
                  <a:lnTo>
                    <a:pt x="433" y="359"/>
                  </a:lnTo>
                  <a:lnTo>
                    <a:pt x="445" y="386"/>
                  </a:lnTo>
                  <a:lnTo>
                    <a:pt x="454" y="412"/>
                  </a:lnTo>
                  <a:lnTo>
                    <a:pt x="460" y="440"/>
                  </a:lnTo>
                  <a:lnTo>
                    <a:pt x="462" y="470"/>
                  </a:lnTo>
                  <a:lnTo>
                    <a:pt x="459" y="504"/>
                  </a:lnTo>
                  <a:lnTo>
                    <a:pt x="452" y="537"/>
                  </a:lnTo>
                  <a:lnTo>
                    <a:pt x="441" y="568"/>
                  </a:lnTo>
                  <a:lnTo>
                    <a:pt x="425" y="598"/>
                  </a:lnTo>
                  <a:lnTo>
                    <a:pt x="405" y="625"/>
                  </a:lnTo>
                  <a:lnTo>
                    <a:pt x="380" y="650"/>
                  </a:lnTo>
                  <a:lnTo>
                    <a:pt x="352" y="669"/>
                  </a:lnTo>
                  <a:lnTo>
                    <a:pt x="322" y="684"/>
                  </a:lnTo>
                  <a:lnTo>
                    <a:pt x="292" y="694"/>
                  </a:lnTo>
                  <a:lnTo>
                    <a:pt x="261" y="700"/>
                  </a:lnTo>
                  <a:lnTo>
                    <a:pt x="230" y="702"/>
                  </a:lnTo>
                  <a:lnTo>
                    <a:pt x="216" y="700"/>
                  </a:lnTo>
                  <a:lnTo>
                    <a:pt x="203" y="698"/>
                  </a:lnTo>
                  <a:lnTo>
                    <a:pt x="189" y="696"/>
                  </a:lnTo>
                  <a:lnTo>
                    <a:pt x="155" y="688"/>
                  </a:lnTo>
                  <a:lnTo>
                    <a:pt x="124" y="673"/>
                  </a:lnTo>
                  <a:lnTo>
                    <a:pt x="95" y="655"/>
                  </a:lnTo>
                  <a:lnTo>
                    <a:pt x="68" y="632"/>
                  </a:lnTo>
                  <a:lnTo>
                    <a:pt x="46" y="606"/>
                  </a:lnTo>
                  <a:lnTo>
                    <a:pt x="27" y="577"/>
                  </a:lnTo>
                  <a:lnTo>
                    <a:pt x="13" y="544"/>
                  </a:lnTo>
                  <a:lnTo>
                    <a:pt x="4" y="511"/>
                  </a:lnTo>
                  <a:lnTo>
                    <a:pt x="0" y="482"/>
                  </a:lnTo>
                  <a:lnTo>
                    <a:pt x="1" y="455"/>
                  </a:lnTo>
                  <a:lnTo>
                    <a:pt x="6" y="430"/>
                  </a:lnTo>
                  <a:lnTo>
                    <a:pt x="12" y="406"/>
                  </a:lnTo>
                  <a:lnTo>
                    <a:pt x="19" y="383"/>
                  </a:lnTo>
                  <a:lnTo>
                    <a:pt x="28" y="363"/>
                  </a:lnTo>
                  <a:lnTo>
                    <a:pt x="39" y="343"/>
                  </a:lnTo>
                  <a:lnTo>
                    <a:pt x="47" y="324"/>
                  </a:lnTo>
                  <a:lnTo>
                    <a:pt x="56" y="304"/>
                  </a:lnTo>
                  <a:lnTo>
                    <a:pt x="67" y="282"/>
                  </a:lnTo>
                  <a:lnTo>
                    <a:pt x="78" y="258"/>
                  </a:lnTo>
                  <a:lnTo>
                    <a:pt x="90" y="233"/>
                  </a:lnTo>
                  <a:lnTo>
                    <a:pt x="102" y="207"/>
                  </a:lnTo>
                  <a:lnTo>
                    <a:pt x="115" y="181"/>
                  </a:lnTo>
                  <a:lnTo>
                    <a:pt x="126" y="156"/>
                  </a:lnTo>
                  <a:lnTo>
                    <a:pt x="137" y="132"/>
                  </a:lnTo>
                  <a:lnTo>
                    <a:pt x="148" y="109"/>
                  </a:lnTo>
                  <a:lnTo>
                    <a:pt x="158" y="88"/>
                  </a:lnTo>
                  <a:lnTo>
                    <a:pt x="167" y="71"/>
                  </a:lnTo>
                  <a:lnTo>
                    <a:pt x="174" y="56"/>
                  </a:lnTo>
                  <a:lnTo>
                    <a:pt x="179" y="45"/>
                  </a:lnTo>
                  <a:lnTo>
                    <a:pt x="182" y="37"/>
                  </a:lnTo>
                  <a:lnTo>
                    <a:pt x="183" y="34"/>
                  </a:lnTo>
                  <a:lnTo>
                    <a:pt x="194" y="20"/>
                  </a:lnTo>
                  <a:lnTo>
                    <a:pt x="205" y="8"/>
                  </a:lnTo>
                  <a:lnTo>
                    <a:pt x="220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079900FA-333C-4489-94B7-53A401F83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5063" y="5754688"/>
              <a:ext cx="573087" cy="603250"/>
            </a:xfrm>
            <a:custGeom>
              <a:avLst/>
              <a:gdLst>
                <a:gd name="T0" fmla="*/ 141 w 3249"/>
                <a:gd name="T1" fmla="*/ 3240 h 3423"/>
                <a:gd name="T2" fmla="*/ 1158 w 3249"/>
                <a:gd name="T3" fmla="*/ 3286 h 3423"/>
                <a:gd name="T4" fmla="*/ 1071 w 3249"/>
                <a:gd name="T5" fmla="*/ 3200 h 3423"/>
                <a:gd name="T6" fmla="*/ 431 w 3249"/>
                <a:gd name="T7" fmla="*/ 2860 h 3423"/>
                <a:gd name="T8" fmla="*/ 522 w 3249"/>
                <a:gd name="T9" fmla="*/ 3080 h 3423"/>
                <a:gd name="T10" fmla="*/ 494 w 3249"/>
                <a:gd name="T11" fmla="*/ 2856 h 3423"/>
                <a:gd name="T12" fmla="*/ 436 w 3249"/>
                <a:gd name="T13" fmla="*/ 2623 h 3423"/>
                <a:gd name="T14" fmla="*/ 408 w 3249"/>
                <a:gd name="T15" fmla="*/ 2690 h 3423"/>
                <a:gd name="T16" fmla="*/ 464 w 3249"/>
                <a:gd name="T17" fmla="*/ 2732 h 3423"/>
                <a:gd name="T18" fmla="*/ 520 w 3249"/>
                <a:gd name="T19" fmla="*/ 2690 h 3423"/>
                <a:gd name="T20" fmla="*/ 494 w 3249"/>
                <a:gd name="T21" fmla="*/ 2623 h 3423"/>
                <a:gd name="T22" fmla="*/ 431 w 3249"/>
                <a:gd name="T23" fmla="*/ 1932 h 3423"/>
                <a:gd name="T24" fmla="*/ 408 w 3249"/>
                <a:gd name="T25" fmla="*/ 2459 h 3423"/>
                <a:gd name="T26" fmla="*/ 464 w 3249"/>
                <a:gd name="T27" fmla="*/ 2500 h 3423"/>
                <a:gd name="T28" fmla="*/ 520 w 3249"/>
                <a:gd name="T29" fmla="*/ 2459 h 3423"/>
                <a:gd name="T30" fmla="*/ 507 w 3249"/>
                <a:gd name="T31" fmla="*/ 1935 h 3423"/>
                <a:gd name="T32" fmla="*/ 2263 w 3249"/>
                <a:gd name="T33" fmla="*/ 1861 h 3423"/>
                <a:gd name="T34" fmla="*/ 447 w 3249"/>
                <a:gd name="T35" fmla="*/ 1052 h 3423"/>
                <a:gd name="T36" fmla="*/ 406 w 3249"/>
                <a:gd name="T37" fmla="*/ 1687 h 3423"/>
                <a:gd name="T38" fmla="*/ 447 w 3249"/>
                <a:gd name="T39" fmla="*/ 1743 h 3423"/>
                <a:gd name="T40" fmla="*/ 515 w 3249"/>
                <a:gd name="T41" fmla="*/ 1718 h 3423"/>
                <a:gd name="T42" fmla="*/ 515 w 3249"/>
                <a:gd name="T43" fmla="*/ 1076 h 3423"/>
                <a:gd name="T44" fmla="*/ 406 w 3249"/>
                <a:gd name="T45" fmla="*/ 642 h 3423"/>
                <a:gd name="T46" fmla="*/ 434 w 3249"/>
                <a:gd name="T47" fmla="*/ 809 h 3423"/>
                <a:gd name="T48" fmla="*/ 507 w 3249"/>
                <a:gd name="T49" fmla="*/ 800 h 3423"/>
                <a:gd name="T50" fmla="*/ 406 w 3249"/>
                <a:gd name="T51" fmla="*/ 642 h 3423"/>
                <a:gd name="T52" fmla="*/ 569 w 3249"/>
                <a:gd name="T53" fmla="*/ 156 h 3423"/>
                <a:gd name="T54" fmla="*/ 383 w 3249"/>
                <a:gd name="T55" fmla="*/ 307 h 3423"/>
                <a:gd name="T56" fmla="*/ 296 w 3249"/>
                <a:gd name="T57" fmla="*/ 526 h 3423"/>
                <a:gd name="T58" fmla="*/ 3113 w 3249"/>
                <a:gd name="T59" fmla="*/ 492 h 3423"/>
                <a:gd name="T60" fmla="*/ 3122 w 3249"/>
                <a:gd name="T61" fmla="*/ 386 h 3423"/>
                <a:gd name="T62" fmla="*/ 807 w 3249"/>
                <a:gd name="T63" fmla="*/ 113 h 3423"/>
                <a:gd name="T64" fmla="*/ 3093 w 3249"/>
                <a:gd name="T65" fmla="*/ 231 h 3423"/>
                <a:gd name="T66" fmla="*/ 3224 w 3249"/>
                <a:gd name="T67" fmla="*/ 333 h 3423"/>
                <a:gd name="T68" fmla="*/ 3239 w 3249"/>
                <a:gd name="T69" fmla="*/ 499 h 3423"/>
                <a:gd name="T70" fmla="*/ 3137 w 3249"/>
                <a:gd name="T71" fmla="*/ 618 h 3423"/>
                <a:gd name="T72" fmla="*/ 1103 w 3249"/>
                <a:gd name="T73" fmla="*/ 1176 h 3423"/>
                <a:gd name="T74" fmla="*/ 1575 w 3249"/>
                <a:gd name="T75" fmla="*/ 980 h 3423"/>
                <a:gd name="T76" fmla="*/ 2837 w 3249"/>
                <a:gd name="T77" fmla="*/ 932 h 3423"/>
                <a:gd name="T78" fmla="*/ 2994 w 3249"/>
                <a:gd name="T79" fmla="*/ 992 h 3423"/>
                <a:gd name="T80" fmla="*/ 3072 w 3249"/>
                <a:gd name="T81" fmla="*/ 1136 h 3423"/>
                <a:gd name="T82" fmla="*/ 3059 w 3249"/>
                <a:gd name="T83" fmla="*/ 1729 h 3423"/>
                <a:gd name="T84" fmla="*/ 2843 w 3249"/>
                <a:gd name="T85" fmla="*/ 1919 h 3423"/>
                <a:gd name="T86" fmla="*/ 2801 w 3249"/>
                <a:gd name="T87" fmla="*/ 1976 h 3423"/>
                <a:gd name="T88" fmla="*/ 2163 w 3249"/>
                <a:gd name="T89" fmla="*/ 1961 h 3423"/>
                <a:gd name="T90" fmla="*/ 1973 w 3249"/>
                <a:gd name="T91" fmla="*/ 1745 h 3423"/>
                <a:gd name="T92" fmla="*/ 1634 w 3249"/>
                <a:gd name="T93" fmla="*/ 1809 h 3423"/>
                <a:gd name="T94" fmla="*/ 1340 w 3249"/>
                <a:gd name="T95" fmla="*/ 1995 h 3423"/>
                <a:gd name="T96" fmla="*/ 1165 w 3249"/>
                <a:gd name="T97" fmla="*/ 2249 h 3423"/>
                <a:gd name="T98" fmla="*/ 1103 w 3249"/>
                <a:gd name="T99" fmla="*/ 2564 h 3423"/>
                <a:gd name="T100" fmla="*/ 1216 w 3249"/>
                <a:gd name="T101" fmla="*/ 3152 h 3423"/>
                <a:gd name="T102" fmla="*/ 1276 w 3249"/>
                <a:gd name="T103" fmla="*/ 3307 h 3423"/>
                <a:gd name="T104" fmla="*/ 1249 w 3249"/>
                <a:gd name="T105" fmla="*/ 3416 h 3423"/>
                <a:gd name="T106" fmla="*/ 28 w 3249"/>
                <a:gd name="T107" fmla="*/ 3416 h 3423"/>
                <a:gd name="T108" fmla="*/ 0 w 3249"/>
                <a:gd name="T109" fmla="*/ 3307 h 3423"/>
                <a:gd name="T110" fmla="*/ 61 w 3249"/>
                <a:gd name="T111" fmla="*/ 3154 h 3423"/>
                <a:gd name="T112" fmla="*/ 174 w 3249"/>
                <a:gd name="T113" fmla="*/ 584 h 3423"/>
                <a:gd name="T114" fmla="*/ 225 w 3249"/>
                <a:gd name="T115" fmla="*/ 347 h 3423"/>
                <a:gd name="T116" fmla="*/ 372 w 3249"/>
                <a:gd name="T117" fmla="*/ 154 h 3423"/>
                <a:gd name="T118" fmla="*/ 605 w 3249"/>
                <a:gd name="T119" fmla="*/ 23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9" h="3423">
                  <a:moveTo>
                    <a:pt x="233" y="3196"/>
                  </a:moveTo>
                  <a:lnTo>
                    <a:pt x="206" y="3200"/>
                  </a:lnTo>
                  <a:lnTo>
                    <a:pt x="182" y="3208"/>
                  </a:lnTo>
                  <a:lnTo>
                    <a:pt x="160" y="3222"/>
                  </a:lnTo>
                  <a:lnTo>
                    <a:pt x="141" y="3240"/>
                  </a:lnTo>
                  <a:lnTo>
                    <a:pt x="128" y="3262"/>
                  </a:lnTo>
                  <a:lnTo>
                    <a:pt x="119" y="3286"/>
                  </a:lnTo>
                  <a:lnTo>
                    <a:pt x="116" y="3313"/>
                  </a:lnTo>
                  <a:lnTo>
                    <a:pt x="1161" y="3313"/>
                  </a:lnTo>
                  <a:lnTo>
                    <a:pt x="1158" y="3286"/>
                  </a:lnTo>
                  <a:lnTo>
                    <a:pt x="1148" y="3262"/>
                  </a:lnTo>
                  <a:lnTo>
                    <a:pt x="1135" y="3240"/>
                  </a:lnTo>
                  <a:lnTo>
                    <a:pt x="1117" y="3222"/>
                  </a:lnTo>
                  <a:lnTo>
                    <a:pt x="1095" y="3208"/>
                  </a:lnTo>
                  <a:lnTo>
                    <a:pt x="1071" y="3200"/>
                  </a:lnTo>
                  <a:lnTo>
                    <a:pt x="1045" y="3196"/>
                  </a:lnTo>
                  <a:lnTo>
                    <a:pt x="233" y="3196"/>
                  </a:lnTo>
                  <a:close/>
                  <a:moveTo>
                    <a:pt x="464" y="2848"/>
                  </a:moveTo>
                  <a:lnTo>
                    <a:pt x="447" y="2852"/>
                  </a:lnTo>
                  <a:lnTo>
                    <a:pt x="431" y="2860"/>
                  </a:lnTo>
                  <a:lnTo>
                    <a:pt x="418" y="2873"/>
                  </a:lnTo>
                  <a:lnTo>
                    <a:pt x="409" y="2889"/>
                  </a:lnTo>
                  <a:lnTo>
                    <a:pt x="406" y="2907"/>
                  </a:lnTo>
                  <a:lnTo>
                    <a:pt x="406" y="3080"/>
                  </a:lnTo>
                  <a:lnTo>
                    <a:pt x="522" y="3080"/>
                  </a:lnTo>
                  <a:lnTo>
                    <a:pt x="522" y="2907"/>
                  </a:lnTo>
                  <a:lnTo>
                    <a:pt x="520" y="2890"/>
                  </a:lnTo>
                  <a:lnTo>
                    <a:pt x="515" y="2875"/>
                  </a:lnTo>
                  <a:lnTo>
                    <a:pt x="507" y="2864"/>
                  </a:lnTo>
                  <a:lnTo>
                    <a:pt x="494" y="2856"/>
                  </a:lnTo>
                  <a:lnTo>
                    <a:pt x="481" y="2850"/>
                  </a:lnTo>
                  <a:lnTo>
                    <a:pt x="464" y="2848"/>
                  </a:lnTo>
                  <a:close/>
                  <a:moveTo>
                    <a:pt x="464" y="2616"/>
                  </a:moveTo>
                  <a:lnTo>
                    <a:pt x="450" y="2618"/>
                  </a:lnTo>
                  <a:lnTo>
                    <a:pt x="436" y="2623"/>
                  </a:lnTo>
                  <a:lnTo>
                    <a:pt x="425" y="2632"/>
                  </a:lnTo>
                  <a:lnTo>
                    <a:pt x="415" y="2644"/>
                  </a:lnTo>
                  <a:lnTo>
                    <a:pt x="408" y="2657"/>
                  </a:lnTo>
                  <a:lnTo>
                    <a:pt x="406" y="2674"/>
                  </a:lnTo>
                  <a:lnTo>
                    <a:pt x="408" y="2690"/>
                  </a:lnTo>
                  <a:lnTo>
                    <a:pt x="413" y="2705"/>
                  </a:lnTo>
                  <a:lnTo>
                    <a:pt x="423" y="2716"/>
                  </a:lnTo>
                  <a:lnTo>
                    <a:pt x="434" y="2725"/>
                  </a:lnTo>
                  <a:lnTo>
                    <a:pt x="447" y="2730"/>
                  </a:lnTo>
                  <a:lnTo>
                    <a:pt x="464" y="2732"/>
                  </a:lnTo>
                  <a:lnTo>
                    <a:pt x="481" y="2730"/>
                  </a:lnTo>
                  <a:lnTo>
                    <a:pt x="494" y="2725"/>
                  </a:lnTo>
                  <a:lnTo>
                    <a:pt x="507" y="2716"/>
                  </a:lnTo>
                  <a:lnTo>
                    <a:pt x="515" y="2705"/>
                  </a:lnTo>
                  <a:lnTo>
                    <a:pt x="520" y="2690"/>
                  </a:lnTo>
                  <a:lnTo>
                    <a:pt x="522" y="2674"/>
                  </a:lnTo>
                  <a:lnTo>
                    <a:pt x="520" y="2657"/>
                  </a:lnTo>
                  <a:lnTo>
                    <a:pt x="515" y="2644"/>
                  </a:lnTo>
                  <a:lnTo>
                    <a:pt x="507" y="2632"/>
                  </a:lnTo>
                  <a:lnTo>
                    <a:pt x="494" y="2623"/>
                  </a:lnTo>
                  <a:lnTo>
                    <a:pt x="481" y="2618"/>
                  </a:lnTo>
                  <a:lnTo>
                    <a:pt x="464" y="2616"/>
                  </a:lnTo>
                  <a:close/>
                  <a:moveTo>
                    <a:pt x="464" y="1919"/>
                  </a:moveTo>
                  <a:lnTo>
                    <a:pt x="447" y="1923"/>
                  </a:lnTo>
                  <a:lnTo>
                    <a:pt x="431" y="1932"/>
                  </a:lnTo>
                  <a:lnTo>
                    <a:pt x="418" y="1944"/>
                  </a:lnTo>
                  <a:lnTo>
                    <a:pt x="409" y="1960"/>
                  </a:lnTo>
                  <a:lnTo>
                    <a:pt x="406" y="1978"/>
                  </a:lnTo>
                  <a:lnTo>
                    <a:pt x="406" y="2442"/>
                  </a:lnTo>
                  <a:lnTo>
                    <a:pt x="408" y="2459"/>
                  </a:lnTo>
                  <a:lnTo>
                    <a:pt x="413" y="2472"/>
                  </a:lnTo>
                  <a:lnTo>
                    <a:pt x="423" y="2484"/>
                  </a:lnTo>
                  <a:lnTo>
                    <a:pt x="434" y="2493"/>
                  </a:lnTo>
                  <a:lnTo>
                    <a:pt x="447" y="2498"/>
                  </a:lnTo>
                  <a:lnTo>
                    <a:pt x="464" y="2500"/>
                  </a:lnTo>
                  <a:lnTo>
                    <a:pt x="481" y="2498"/>
                  </a:lnTo>
                  <a:lnTo>
                    <a:pt x="494" y="2493"/>
                  </a:lnTo>
                  <a:lnTo>
                    <a:pt x="507" y="2484"/>
                  </a:lnTo>
                  <a:lnTo>
                    <a:pt x="515" y="2472"/>
                  </a:lnTo>
                  <a:lnTo>
                    <a:pt x="520" y="2459"/>
                  </a:lnTo>
                  <a:lnTo>
                    <a:pt x="522" y="2442"/>
                  </a:lnTo>
                  <a:lnTo>
                    <a:pt x="522" y="1978"/>
                  </a:lnTo>
                  <a:lnTo>
                    <a:pt x="520" y="1961"/>
                  </a:lnTo>
                  <a:lnTo>
                    <a:pt x="515" y="1946"/>
                  </a:lnTo>
                  <a:lnTo>
                    <a:pt x="507" y="1935"/>
                  </a:lnTo>
                  <a:lnTo>
                    <a:pt x="494" y="1927"/>
                  </a:lnTo>
                  <a:lnTo>
                    <a:pt x="481" y="1922"/>
                  </a:lnTo>
                  <a:lnTo>
                    <a:pt x="464" y="1919"/>
                  </a:lnTo>
                  <a:close/>
                  <a:moveTo>
                    <a:pt x="2263" y="1745"/>
                  </a:moveTo>
                  <a:lnTo>
                    <a:pt x="2263" y="1861"/>
                  </a:lnTo>
                  <a:lnTo>
                    <a:pt x="2727" y="1861"/>
                  </a:lnTo>
                  <a:lnTo>
                    <a:pt x="2727" y="1745"/>
                  </a:lnTo>
                  <a:lnTo>
                    <a:pt x="2263" y="1745"/>
                  </a:lnTo>
                  <a:close/>
                  <a:moveTo>
                    <a:pt x="464" y="1049"/>
                  </a:moveTo>
                  <a:lnTo>
                    <a:pt x="447" y="1052"/>
                  </a:lnTo>
                  <a:lnTo>
                    <a:pt x="431" y="1060"/>
                  </a:lnTo>
                  <a:lnTo>
                    <a:pt x="418" y="1074"/>
                  </a:lnTo>
                  <a:lnTo>
                    <a:pt x="409" y="1089"/>
                  </a:lnTo>
                  <a:lnTo>
                    <a:pt x="406" y="1107"/>
                  </a:lnTo>
                  <a:lnTo>
                    <a:pt x="406" y="1687"/>
                  </a:lnTo>
                  <a:lnTo>
                    <a:pt x="408" y="1703"/>
                  </a:lnTo>
                  <a:lnTo>
                    <a:pt x="413" y="1718"/>
                  </a:lnTo>
                  <a:lnTo>
                    <a:pt x="423" y="1729"/>
                  </a:lnTo>
                  <a:lnTo>
                    <a:pt x="434" y="1738"/>
                  </a:lnTo>
                  <a:lnTo>
                    <a:pt x="447" y="1743"/>
                  </a:lnTo>
                  <a:lnTo>
                    <a:pt x="464" y="1745"/>
                  </a:lnTo>
                  <a:lnTo>
                    <a:pt x="481" y="1743"/>
                  </a:lnTo>
                  <a:lnTo>
                    <a:pt x="494" y="1738"/>
                  </a:lnTo>
                  <a:lnTo>
                    <a:pt x="507" y="1729"/>
                  </a:lnTo>
                  <a:lnTo>
                    <a:pt x="515" y="1718"/>
                  </a:lnTo>
                  <a:lnTo>
                    <a:pt x="520" y="1703"/>
                  </a:lnTo>
                  <a:lnTo>
                    <a:pt x="522" y="1687"/>
                  </a:lnTo>
                  <a:lnTo>
                    <a:pt x="522" y="1107"/>
                  </a:lnTo>
                  <a:lnTo>
                    <a:pt x="520" y="1090"/>
                  </a:lnTo>
                  <a:lnTo>
                    <a:pt x="515" y="1076"/>
                  </a:lnTo>
                  <a:lnTo>
                    <a:pt x="507" y="1064"/>
                  </a:lnTo>
                  <a:lnTo>
                    <a:pt x="494" y="1056"/>
                  </a:lnTo>
                  <a:lnTo>
                    <a:pt x="481" y="1051"/>
                  </a:lnTo>
                  <a:lnTo>
                    <a:pt x="464" y="1049"/>
                  </a:lnTo>
                  <a:close/>
                  <a:moveTo>
                    <a:pt x="406" y="642"/>
                  </a:moveTo>
                  <a:lnTo>
                    <a:pt x="406" y="758"/>
                  </a:lnTo>
                  <a:lnTo>
                    <a:pt x="408" y="774"/>
                  </a:lnTo>
                  <a:lnTo>
                    <a:pt x="413" y="789"/>
                  </a:lnTo>
                  <a:lnTo>
                    <a:pt x="423" y="800"/>
                  </a:lnTo>
                  <a:lnTo>
                    <a:pt x="434" y="809"/>
                  </a:lnTo>
                  <a:lnTo>
                    <a:pt x="447" y="814"/>
                  </a:lnTo>
                  <a:lnTo>
                    <a:pt x="464" y="816"/>
                  </a:lnTo>
                  <a:lnTo>
                    <a:pt x="481" y="814"/>
                  </a:lnTo>
                  <a:lnTo>
                    <a:pt x="494" y="809"/>
                  </a:lnTo>
                  <a:lnTo>
                    <a:pt x="507" y="800"/>
                  </a:lnTo>
                  <a:lnTo>
                    <a:pt x="515" y="789"/>
                  </a:lnTo>
                  <a:lnTo>
                    <a:pt x="520" y="774"/>
                  </a:lnTo>
                  <a:lnTo>
                    <a:pt x="522" y="758"/>
                  </a:lnTo>
                  <a:lnTo>
                    <a:pt x="522" y="642"/>
                  </a:lnTo>
                  <a:lnTo>
                    <a:pt x="406" y="642"/>
                  </a:lnTo>
                  <a:close/>
                  <a:moveTo>
                    <a:pt x="757" y="112"/>
                  </a:moveTo>
                  <a:lnTo>
                    <a:pt x="708" y="116"/>
                  </a:lnTo>
                  <a:lnTo>
                    <a:pt x="660" y="124"/>
                  </a:lnTo>
                  <a:lnTo>
                    <a:pt x="614" y="137"/>
                  </a:lnTo>
                  <a:lnTo>
                    <a:pt x="569" y="156"/>
                  </a:lnTo>
                  <a:lnTo>
                    <a:pt x="525" y="178"/>
                  </a:lnTo>
                  <a:lnTo>
                    <a:pt x="485" y="205"/>
                  </a:lnTo>
                  <a:lnTo>
                    <a:pt x="446" y="236"/>
                  </a:lnTo>
                  <a:lnTo>
                    <a:pt x="413" y="269"/>
                  </a:lnTo>
                  <a:lnTo>
                    <a:pt x="383" y="307"/>
                  </a:lnTo>
                  <a:lnTo>
                    <a:pt x="357" y="347"/>
                  </a:lnTo>
                  <a:lnTo>
                    <a:pt x="334" y="389"/>
                  </a:lnTo>
                  <a:lnTo>
                    <a:pt x="317" y="434"/>
                  </a:lnTo>
                  <a:lnTo>
                    <a:pt x="304" y="479"/>
                  </a:lnTo>
                  <a:lnTo>
                    <a:pt x="296" y="526"/>
                  </a:lnTo>
                  <a:lnTo>
                    <a:pt x="3040" y="526"/>
                  </a:lnTo>
                  <a:lnTo>
                    <a:pt x="3062" y="524"/>
                  </a:lnTo>
                  <a:lnTo>
                    <a:pt x="3082" y="517"/>
                  </a:lnTo>
                  <a:lnTo>
                    <a:pt x="3098" y="506"/>
                  </a:lnTo>
                  <a:lnTo>
                    <a:pt x="3113" y="492"/>
                  </a:lnTo>
                  <a:lnTo>
                    <a:pt x="3123" y="474"/>
                  </a:lnTo>
                  <a:lnTo>
                    <a:pt x="3131" y="454"/>
                  </a:lnTo>
                  <a:lnTo>
                    <a:pt x="3133" y="434"/>
                  </a:lnTo>
                  <a:lnTo>
                    <a:pt x="3131" y="408"/>
                  </a:lnTo>
                  <a:lnTo>
                    <a:pt x="3122" y="386"/>
                  </a:lnTo>
                  <a:lnTo>
                    <a:pt x="3110" y="366"/>
                  </a:lnTo>
                  <a:lnTo>
                    <a:pt x="3093" y="350"/>
                  </a:lnTo>
                  <a:lnTo>
                    <a:pt x="3073" y="340"/>
                  </a:lnTo>
                  <a:lnTo>
                    <a:pt x="3052" y="335"/>
                  </a:lnTo>
                  <a:lnTo>
                    <a:pt x="807" y="113"/>
                  </a:lnTo>
                  <a:lnTo>
                    <a:pt x="757" y="112"/>
                  </a:lnTo>
                  <a:close/>
                  <a:moveTo>
                    <a:pt x="764" y="0"/>
                  </a:moveTo>
                  <a:lnTo>
                    <a:pt x="818" y="3"/>
                  </a:lnTo>
                  <a:lnTo>
                    <a:pt x="3058" y="224"/>
                  </a:lnTo>
                  <a:lnTo>
                    <a:pt x="3093" y="231"/>
                  </a:lnTo>
                  <a:lnTo>
                    <a:pt x="3126" y="242"/>
                  </a:lnTo>
                  <a:lnTo>
                    <a:pt x="3157" y="259"/>
                  </a:lnTo>
                  <a:lnTo>
                    <a:pt x="3183" y="280"/>
                  </a:lnTo>
                  <a:lnTo>
                    <a:pt x="3205" y="305"/>
                  </a:lnTo>
                  <a:lnTo>
                    <a:pt x="3224" y="333"/>
                  </a:lnTo>
                  <a:lnTo>
                    <a:pt x="3238" y="364"/>
                  </a:lnTo>
                  <a:lnTo>
                    <a:pt x="3246" y="397"/>
                  </a:lnTo>
                  <a:lnTo>
                    <a:pt x="3249" y="434"/>
                  </a:lnTo>
                  <a:lnTo>
                    <a:pt x="3246" y="467"/>
                  </a:lnTo>
                  <a:lnTo>
                    <a:pt x="3239" y="499"/>
                  </a:lnTo>
                  <a:lnTo>
                    <a:pt x="3226" y="529"/>
                  </a:lnTo>
                  <a:lnTo>
                    <a:pt x="3208" y="557"/>
                  </a:lnTo>
                  <a:lnTo>
                    <a:pt x="3188" y="581"/>
                  </a:lnTo>
                  <a:lnTo>
                    <a:pt x="3164" y="602"/>
                  </a:lnTo>
                  <a:lnTo>
                    <a:pt x="3137" y="618"/>
                  </a:lnTo>
                  <a:lnTo>
                    <a:pt x="3107" y="631"/>
                  </a:lnTo>
                  <a:lnTo>
                    <a:pt x="3075" y="639"/>
                  </a:lnTo>
                  <a:lnTo>
                    <a:pt x="3040" y="642"/>
                  </a:lnTo>
                  <a:lnTo>
                    <a:pt x="1103" y="642"/>
                  </a:lnTo>
                  <a:lnTo>
                    <a:pt x="1103" y="1176"/>
                  </a:lnTo>
                  <a:lnTo>
                    <a:pt x="1194" y="1125"/>
                  </a:lnTo>
                  <a:lnTo>
                    <a:pt x="1288" y="1080"/>
                  </a:lnTo>
                  <a:lnTo>
                    <a:pt x="1382" y="1040"/>
                  </a:lnTo>
                  <a:lnTo>
                    <a:pt x="1479" y="1007"/>
                  </a:lnTo>
                  <a:lnTo>
                    <a:pt x="1575" y="980"/>
                  </a:lnTo>
                  <a:lnTo>
                    <a:pt x="1674" y="959"/>
                  </a:lnTo>
                  <a:lnTo>
                    <a:pt x="1772" y="945"/>
                  </a:lnTo>
                  <a:lnTo>
                    <a:pt x="1872" y="935"/>
                  </a:lnTo>
                  <a:lnTo>
                    <a:pt x="1973" y="932"/>
                  </a:lnTo>
                  <a:lnTo>
                    <a:pt x="2837" y="932"/>
                  </a:lnTo>
                  <a:lnTo>
                    <a:pt x="2873" y="935"/>
                  </a:lnTo>
                  <a:lnTo>
                    <a:pt x="2906" y="943"/>
                  </a:lnTo>
                  <a:lnTo>
                    <a:pt x="2938" y="955"/>
                  </a:lnTo>
                  <a:lnTo>
                    <a:pt x="2968" y="972"/>
                  </a:lnTo>
                  <a:lnTo>
                    <a:pt x="2994" y="992"/>
                  </a:lnTo>
                  <a:lnTo>
                    <a:pt x="3017" y="1015"/>
                  </a:lnTo>
                  <a:lnTo>
                    <a:pt x="3037" y="1042"/>
                  </a:lnTo>
                  <a:lnTo>
                    <a:pt x="3053" y="1072"/>
                  </a:lnTo>
                  <a:lnTo>
                    <a:pt x="3065" y="1103"/>
                  </a:lnTo>
                  <a:lnTo>
                    <a:pt x="3072" y="1136"/>
                  </a:lnTo>
                  <a:lnTo>
                    <a:pt x="3075" y="1170"/>
                  </a:lnTo>
                  <a:lnTo>
                    <a:pt x="3075" y="1687"/>
                  </a:lnTo>
                  <a:lnTo>
                    <a:pt x="3073" y="1703"/>
                  </a:lnTo>
                  <a:lnTo>
                    <a:pt x="3067" y="1718"/>
                  </a:lnTo>
                  <a:lnTo>
                    <a:pt x="3059" y="1729"/>
                  </a:lnTo>
                  <a:lnTo>
                    <a:pt x="3048" y="1738"/>
                  </a:lnTo>
                  <a:lnTo>
                    <a:pt x="3033" y="1743"/>
                  </a:lnTo>
                  <a:lnTo>
                    <a:pt x="3017" y="1745"/>
                  </a:lnTo>
                  <a:lnTo>
                    <a:pt x="2843" y="1745"/>
                  </a:lnTo>
                  <a:lnTo>
                    <a:pt x="2843" y="1919"/>
                  </a:lnTo>
                  <a:lnTo>
                    <a:pt x="2841" y="1936"/>
                  </a:lnTo>
                  <a:lnTo>
                    <a:pt x="2836" y="1950"/>
                  </a:lnTo>
                  <a:lnTo>
                    <a:pt x="2827" y="1961"/>
                  </a:lnTo>
                  <a:lnTo>
                    <a:pt x="2815" y="1970"/>
                  </a:lnTo>
                  <a:lnTo>
                    <a:pt x="2801" y="1976"/>
                  </a:lnTo>
                  <a:lnTo>
                    <a:pt x="2785" y="1978"/>
                  </a:lnTo>
                  <a:lnTo>
                    <a:pt x="2204" y="1978"/>
                  </a:lnTo>
                  <a:lnTo>
                    <a:pt x="2189" y="1976"/>
                  </a:lnTo>
                  <a:lnTo>
                    <a:pt x="2174" y="1970"/>
                  </a:lnTo>
                  <a:lnTo>
                    <a:pt x="2163" y="1961"/>
                  </a:lnTo>
                  <a:lnTo>
                    <a:pt x="2154" y="1950"/>
                  </a:lnTo>
                  <a:lnTo>
                    <a:pt x="2148" y="1936"/>
                  </a:lnTo>
                  <a:lnTo>
                    <a:pt x="2146" y="1919"/>
                  </a:lnTo>
                  <a:lnTo>
                    <a:pt x="2146" y="1745"/>
                  </a:lnTo>
                  <a:lnTo>
                    <a:pt x="1973" y="1745"/>
                  </a:lnTo>
                  <a:lnTo>
                    <a:pt x="1903" y="1748"/>
                  </a:lnTo>
                  <a:lnTo>
                    <a:pt x="1835" y="1755"/>
                  </a:lnTo>
                  <a:lnTo>
                    <a:pt x="1766" y="1769"/>
                  </a:lnTo>
                  <a:lnTo>
                    <a:pt x="1700" y="1786"/>
                  </a:lnTo>
                  <a:lnTo>
                    <a:pt x="1634" y="1809"/>
                  </a:lnTo>
                  <a:lnTo>
                    <a:pt x="1571" y="1836"/>
                  </a:lnTo>
                  <a:lnTo>
                    <a:pt x="1510" y="1870"/>
                  </a:lnTo>
                  <a:lnTo>
                    <a:pt x="1451" y="1906"/>
                  </a:lnTo>
                  <a:lnTo>
                    <a:pt x="1394" y="1949"/>
                  </a:lnTo>
                  <a:lnTo>
                    <a:pt x="1340" y="1995"/>
                  </a:lnTo>
                  <a:lnTo>
                    <a:pt x="1297" y="2039"/>
                  </a:lnTo>
                  <a:lnTo>
                    <a:pt x="1257" y="2087"/>
                  </a:lnTo>
                  <a:lnTo>
                    <a:pt x="1222" y="2138"/>
                  </a:lnTo>
                  <a:lnTo>
                    <a:pt x="1191" y="2192"/>
                  </a:lnTo>
                  <a:lnTo>
                    <a:pt x="1165" y="2249"/>
                  </a:lnTo>
                  <a:lnTo>
                    <a:pt x="1143" y="2308"/>
                  </a:lnTo>
                  <a:lnTo>
                    <a:pt x="1126" y="2370"/>
                  </a:lnTo>
                  <a:lnTo>
                    <a:pt x="1113" y="2433"/>
                  </a:lnTo>
                  <a:lnTo>
                    <a:pt x="1105" y="2498"/>
                  </a:lnTo>
                  <a:lnTo>
                    <a:pt x="1103" y="2564"/>
                  </a:lnTo>
                  <a:lnTo>
                    <a:pt x="1103" y="3086"/>
                  </a:lnTo>
                  <a:lnTo>
                    <a:pt x="1134" y="3097"/>
                  </a:lnTo>
                  <a:lnTo>
                    <a:pt x="1164" y="3111"/>
                  </a:lnTo>
                  <a:lnTo>
                    <a:pt x="1191" y="3129"/>
                  </a:lnTo>
                  <a:lnTo>
                    <a:pt x="1216" y="3152"/>
                  </a:lnTo>
                  <a:lnTo>
                    <a:pt x="1237" y="3177"/>
                  </a:lnTo>
                  <a:lnTo>
                    <a:pt x="1253" y="3206"/>
                  </a:lnTo>
                  <a:lnTo>
                    <a:pt x="1266" y="3237"/>
                  </a:lnTo>
                  <a:lnTo>
                    <a:pt x="1274" y="3271"/>
                  </a:lnTo>
                  <a:lnTo>
                    <a:pt x="1276" y="3307"/>
                  </a:lnTo>
                  <a:lnTo>
                    <a:pt x="1276" y="3365"/>
                  </a:lnTo>
                  <a:lnTo>
                    <a:pt x="1275" y="3381"/>
                  </a:lnTo>
                  <a:lnTo>
                    <a:pt x="1269" y="3396"/>
                  </a:lnTo>
                  <a:lnTo>
                    <a:pt x="1261" y="3407"/>
                  </a:lnTo>
                  <a:lnTo>
                    <a:pt x="1249" y="3416"/>
                  </a:lnTo>
                  <a:lnTo>
                    <a:pt x="1235" y="3421"/>
                  </a:lnTo>
                  <a:lnTo>
                    <a:pt x="1218" y="3423"/>
                  </a:lnTo>
                  <a:lnTo>
                    <a:pt x="58" y="3423"/>
                  </a:lnTo>
                  <a:lnTo>
                    <a:pt x="41" y="3421"/>
                  </a:lnTo>
                  <a:lnTo>
                    <a:pt x="28" y="3416"/>
                  </a:lnTo>
                  <a:lnTo>
                    <a:pt x="16" y="3407"/>
                  </a:lnTo>
                  <a:lnTo>
                    <a:pt x="7" y="3396"/>
                  </a:lnTo>
                  <a:lnTo>
                    <a:pt x="2" y="3381"/>
                  </a:lnTo>
                  <a:lnTo>
                    <a:pt x="0" y="3365"/>
                  </a:lnTo>
                  <a:lnTo>
                    <a:pt x="0" y="3307"/>
                  </a:lnTo>
                  <a:lnTo>
                    <a:pt x="3" y="3272"/>
                  </a:lnTo>
                  <a:lnTo>
                    <a:pt x="10" y="3239"/>
                  </a:lnTo>
                  <a:lnTo>
                    <a:pt x="23" y="3208"/>
                  </a:lnTo>
                  <a:lnTo>
                    <a:pt x="40" y="3180"/>
                  </a:lnTo>
                  <a:lnTo>
                    <a:pt x="61" y="3154"/>
                  </a:lnTo>
                  <a:lnTo>
                    <a:pt x="85" y="3131"/>
                  </a:lnTo>
                  <a:lnTo>
                    <a:pt x="112" y="3111"/>
                  </a:lnTo>
                  <a:lnTo>
                    <a:pt x="142" y="3097"/>
                  </a:lnTo>
                  <a:lnTo>
                    <a:pt x="174" y="3086"/>
                  </a:lnTo>
                  <a:lnTo>
                    <a:pt x="174" y="584"/>
                  </a:lnTo>
                  <a:lnTo>
                    <a:pt x="176" y="535"/>
                  </a:lnTo>
                  <a:lnTo>
                    <a:pt x="183" y="487"/>
                  </a:lnTo>
                  <a:lnTo>
                    <a:pt x="193" y="440"/>
                  </a:lnTo>
                  <a:lnTo>
                    <a:pt x="207" y="393"/>
                  </a:lnTo>
                  <a:lnTo>
                    <a:pt x="225" y="347"/>
                  </a:lnTo>
                  <a:lnTo>
                    <a:pt x="247" y="304"/>
                  </a:lnTo>
                  <a:lnTo>
                    <a:pt x="272" y="262"/>
                  </a:lnTo>
                  <a:lnTo>
                    <a:pt x="302" y="224"/>
                  </a:lnTo>
                  <a:lnTo>
                    <a:pt x="335" y="187"/>
                  </a:lnTo>
                  <a:lnTo>
                    <a:pt x="372" y="154"/>
                  </a:lnTo>
                  <a:lnTo>
                    <a:pt x="413" y="120"/>
                  </a:lnTo>
                  <a:lnTo>
                    <a:pt x="458" y="89"/>
                  </a:lnTo>
                  <a:lnTo>
                    <a:pt x="506" y="63"/>
                  </a:lnTo>
                  <a:lnTo>
                    <a:pt x="554" y="41"/>
                  </a:lnTo>
                  <a:lnTo>
                    <a:pt x="605" y="23"/>
                  </a:lnTo>
                  <a:lnTo>
                    <a:pt x="657" y="11"/>
                  </a:lnTo>
                  <a:lnTo>
                    <a:pt x="710" y="2"/>
                  </a:lnTo>
                  <a:lnTo>
                    <a:pt x="7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9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A50D20-10EB-4CD5-93D3-12D7B518B1B5}"/>
              </a:ext>
            </a:extLst>
          </p:cNvPr>
          <p:cNvGrpSpPr/>
          <p:nvPr/>
        </p:nvGrpSpPr>
        <p:grpSpPr>
          <a:xfrm>
            <a:off x="6170362" y="1912117"/>
            <a:ext cx="488951" cy="531812"/>
            <a:chOff x="695325" y="5010151"/>
            <a:chExt cx="488951" cy="5318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D8D6E4-9394-4E79-BCA8-3912FEB0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" y="5084763"/>
              <a:ext cx="436563" cy="265113"/>
            </a:xfrm>
            <a:custGeom>
              <a:avLst/>
              <a:gdLst>
                <a:gd name="T0" fmla="*/ 985 w 2752"/>
                <a:gd name="T1" fmla="*/ 0 h 1672"/>
                <a:gd name="T2" fmla="*/ 1050 w 2752"/>
                <a:gd name="T3" fmla="*/ 10 h 1672"/>
                <a:gd name="T4" fmla="*/ 1105 w 2752"/>
                <a:gd name="T5" fmla="*/ 38 h 1672"/>
                <a:gd name="T6" fmla="*/ 1148 w 2752"/>
                <a:gd name="T7" fmla="*/ 80 h 1672"/>
                <a:gd name="T8" fmla="*/ 1174 w 2752"/>
                <a:gd name="T9" fmla="*/ 135 h 1672"/>
                <a:gd name="T10" fmla="*/ 1396 w 2752"/>
                <a:gd name="T11" fmla="*/ 132 h 1672"/>
                <a:gd name="T12" fmla="*/ 1460 w 2752"/>
                <a:gd name="T13" fmla="*/ 130 h 1672"/>
                <a:gd name="T14" fmla="*/ 1546 w 2752"/>
                <a:gd name="T15" fmla="*/ 132 h 1672"/>
                <a:gd name="T16" fmla="*/ 1650 w 2752"/>
                <a:gd name="T17" fmla="*/ 143 h 1672"/>
                <a:gd name="T18" fmla="*/ 1767 w 2752"/>
                <a:gd name="T19" fmla="*/ 165 h 1672"/>
                <a:gd name="T20" fmla="*/ 1893 w 2752"/>
                <a:gd name="T21" fmla="*/ 201 h 1672"/>
                <a:gd name="T22" fmla="*/ 2025 w 2752"/>
                <a:gd name="T23" fmla="*/ 255 h 1672"/>
                <a:gd name="T24" fmla="*/ 2159 w 2752"/>
                <a:gd name="T25" fmla="*/ 330 h 1672"/>
                <a:gd name="T26" fmla="*/ 2290 w 2752"/>
                <a:gd name="T27" fmla="*/ 430 h 1672"/>
                <a:gd name="T28" fmla="*/ 2404 w 2752"/>
                <a:gd name="T29" fmla="*/ 546 h 1672"/>
                <a:gd name="T30" fmla="*/ 2503 w 2752"/>
                <a:gd name="T31" fmla="*/ 677 h 1672"/>
                <a:gd name="T32" fmla="*/ 2585 w 2752"/>
                <a:gd name="T33" fmla="*/ 823 h 1672"/>
                <a:gd name="T34" fmla="*/ 2651 w 2752"/>
                <a:gd name="T35" fmla="*/ 985 h 1672"/>
                <a:gd name="T36" fmla="*/ 2700 w 2752"/>
                <a:gd name="T37" fmla="*/ 1163 h 1672"/>
                <a:gd name="T38" fmla="*/ 2734 w 2752"/>
                <a:gd name="T39" fmla="*/ 1355 h 1672"/>
                <a:gd name="T40" fmla="*/ 2750 w 2752"/>
                <a:gd name="T41" fmla="*/ 1562 h 1672"/>
                <a:gd name="T42" fmla="*/ 2161 w 2752"/>
                <a:gd name="T43" fmla="*/ 1672 h 1672"/>
                <a:gd name="T44" fmla="*/ 2153 w 2752"/>
                <a:gd name="T45" fmla="*/ 1494 h 1672"/>
                <a:gd name="T46" fmla="*/ 2132 w 2752"/>
                <a:gd name="T47" fmla="*/ 1333 h 1672"/>
                <a:gd name="T48" fmla="*/ 2097 w 2752"/>
                <a:gd name="T49" fmla="*/ 1191 h 1672"/>
                <a:gd name="T50" fmla="*/ 2047 w 2752"/>
                <a:gd name="T51" fmla="*/ 1068 h 1672"/>
                <a:gd name="T52" fmla="*/ 1982 w 2752"/>
                <a:gd name="T53" fmla="*/ 962 h 1672"/>
                <a:gd name="T54" fmla="*/ 1904 w 2752"/>
                <a:gd name="T55" fmla="*/ 876 h 1672"/>
                <a:gd name="T56" fmla="*/ 1819 w 2752"/>
                <a:gd name="T57" fmla="*/ 814 h 1672"/>
                <a:gd name="T58" fmla="*/ 1732 w 2752"/>
                <a:gd name="T59" fmla="*/ 771 h 1672"/>
                <a:gd name="T60" fmla="*/ 1647 w 2752"/>
                <a:gd name="T61" fmla="*/ 743 h 1672"/>
                <a:gd name="T62" fmla="*/ 1569 w 2752"/>
                <a:gd name="T63" fmla="*/ 728 h 1672"/>
                <a:gd name="T64" fmla="*/ 1504 w 2752"/>
                <a:gd name="T65" fmla="*/ 722 h 1672"/>
                <a:gd name="T66" fmla="*/ 1454 w 2752"/>
                <a:gd name="T67" fmla="*/ 720 h 1672"/>
                <a:gd name="T68" fmla="*/ 1427 w 2752"/>
                <a:gd name="T69" fmla="*/ 722 h 1672"/>
                <a:gd name="T70" fmla="*/ 1404 w 2752"/>
                <a:gd name="T71" fmla="*/ 725 h 1672"/>
                <a:gd name="T72" fmla="*/ 1182 w 2752"/>
                <a:gd name="T73" fmla="*/ 724 h 1672"/>
                <a:gd name="T74" fmla="*/ 1180 w 2752"/>
                <a:gd name="T75" fmla="*/ 816 h 1672"/>
                <a:gd name="T76" fmla="*/ 1156 w 2752"/>
                <a:gd name="T77" fmla="*/ 876 h 1672"/>
                <a:gd name="T78" fmla="*/ 1112 w 2752"/>
                <a:gd name="T79" fmla="*/ 923 h 1672"/>
                <a:gd name="T80" fmla="*/ 1055 w 2752"/>
                <a:gd name="T81" fmla="*/ 956 h 1672"/>
                <a:gd name="T82" fmla="*/ 985 w 2752"/>
                <a:gd name="T83" fmla="*/ 967 h 1672"/>
                <a:gd name="T84" fmla="*/ 853 w 2752"/>
                <a:gd name="T85" fmla="*/ 965 h 1672"/>
                <a:gd name="T86" fmla="*/ 788 w 2752"/>
                <a:gd name="T87" fmla="*/ 942 h 1672"/>
                <a:gd name="T88" fmla="*/ 736 w 2752"/>
                <a:gd name="T89" fmla="*/ 902 h 1672"/>
                <a:gd name="T90" fmla="*/ 702 w 2752"/>
                <a:gd name="T91" fmla="*/ 847 h 1672"/>
                <a:gd name="T92" fmla="*/ 690 w 2752"/>
                <a:gd name="T93" fmla="*/ 783 h 1672"/>
                <a:gd name="T94" fmla="*/ 0 w 2752"/>
                <a:gd name="T95" fmla="*/ 724 h 1672"/>
                <a:gd name="T96" fmla="*/ 698 w 2752"/>
                <a:gd name="T97" fmla="*/ 135 h 1672"/>
                <a:gd name="T98" fmla="*/ 725 w 2752"/>
                <a:gd name="T99" fmla="*/ 80 h 1672"/>
                <a:gd name="T100" fmla="*/ 768 w 2752"/>
                <a:gd name="T101" fmla="*/ 38 h 1672"/>
                <a:gd name="T102" fmla="*/ 823 w 2752"/>
                <a:gd name="T103" fmla="*/ 10 h 1672"/>
                <a:gd name="T104" fmla="*/ 887 w 2752"/>
                <a:gd name="T10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2" h="1672">
                  <a:moveTo>
                    <a:pt x="887" y="0"/>
                  </a:moveTo>
                  <a:lnTo>
                    <a:pt x="985" y="0"/>
                  </a:lnTo>
                  <a:lnTo>
                    <a:pt x="1019" y="2"/>
                  </a:lnTo>
                  <a:lnTo>
                    <a:pt x="1050" y="10"/>
                  </a:lnTo>
                  <a:lnTo>
                    <a:pt x="1079" y="22"/>
                  </a:lnTo>
                  <a:lnTo>
                    <a:pt x="1105" y="38"/>
                  </a:lnTo>
                  <a:lnTo>
                    <a:pt x="1129" y="58"/>
                  </a:lnTo>
                  <a:lnTo>
                    <a:pt x="1148" y="80"/>
                  </a:lnTo>
                  <a:lnTo>
                    <a:pt x="1164" y="106"/>
                  </a:lnTo>
                  <a:lnTo>
                    <a:pt x="1174" y="135"/>
                  </a:lnTo>
                  <a:lnTo>
                    <a:pt x="1372" y="135"/>
                  </a:lnTo>
                  <a:lnTo>
                    <a:pt x="1396" y="132"/>
                  </a:lnTo>
                  <a:lnTo>
                    <a:pt x="1426" y="131"/>
                  </a:lnTo>
                  <a:lnTo>
                    <a:pt x="1460" y="130"/>
                  </a:lnTo>
                  <a:lnTo>
                    <a:pt x="1502" y="130"/>
                  </a:lnTo>
                  <a:lnTo>
                    <a:pt x="1546" y="132"/>
                  </a:lnTo>
                  <a:lnTo>
                    <a:pt x="1596" y="137"/>
                  </a:lnTo>
                  <a:lnTo>
                    <a:pt x="1650" y="143"/>
                  </a:lnTo>
                  <a:lnTo>
                    <a:pt x="1707" y="152"/>
                  </a:lnTo>
                  <a:lnTo>
                    <a:pt x="1767" y="165"/>
                  </a:lnTo>
                  <a:lnTo>
                    <a:pt x="1829" y="180"/>
                  </a:lnTo>
                  <a:lnTo>
                    <a:pt x="1893" y="201"/>
                  </a:lnTo>
                  <a:lnTo>
                    <a:pt x="1958" y="225"/>
                  </a:lnTo>
                  <a:lnTo>
                    <a:pt x="2025" y="255"/>
                  </a:lnTo>
                  <a:lnTo>
                    <a:pt x="2092" y="290"/>
                  </a:lnTo>
                  <a:lnTo>
                    <a:pt x="2159" y="330"/>
                  </a:lnTo>
                  <a:lnTo>
                    <a:pt x="2225" y="377"/>
                  </a:lnTo>
                  <a:lnTo>
                    <a:pt x="2290" y="430"/>
                  </a:lnTo>
                  <a:lnTo>
                    <a:pt x="2349" y="485"/>
                  </a:lnTo>
                  <a:lnTo>
                    <a:pt x="2404" y="546"/>
                  </a:lnTo>
                  <a:lnTo>
                    <a:pt x="2455" y="609"/>
                  </a:lnTo>
                  <a:lnTo>
                    <a:pt x="2503" y="677"/>
                  </a:lnTo>
                  <a:lnTo>
                    <a:pt x="2546" y="748"/>
                  </a:lnTo>
                  <a:lnTo>
                    <a:pt x="2585" y="823"/>
                  </a:lnTo>
                  <a:lnTo>
                    <a:pt x="2620" y="903"/>
                  </a:lnTo>
                  <a:lnTo>
                    <a:pt x="2651" y="985"/>
                  </a:lnTo>
                  <a:lnTo>
                    <a:pt x="2677" y="1072"/>
                  </a:lnTo>
                  <a:lnTo>
                    <a:pt x="2700" y="1163"/>
                  </a:lnTo>
                  <a:lnTo>
                    <a:pt x="2719" y="1257"/>
                  </a:lnTo>
                  <a:lnTo>
                    <a:pt x="2734" y="1355"/>
                  </a:lnTo>
                  <a:lnTo>
                    <a:pt x="2744" y="1457"/>
                  </a:lnTo>
                  <a:lnTo>
                    <a:pt x="2750" y="1562"/>
                  </a:lnTo>
                  <a:lnTo>
                    <a:pt x="2752" y="1672"/>
                  </a:lnTo>
                  <a:lnTo>
                    <a:pt x="2161" y="1672"/>
                  </a:lnTo>
                  <a:lnTo>
                    <a:pt x="2159" y="1581"/>
                  </a:lnTo>
                  <a:lnTo>
                    <a:pt x="2153" y="1494"/>
                  </a:lnTo>
                  <a:lnTo>
                    <a:pt x="2144" y="1411"/>
                  </a:lnTo>
                  <a:lnTo>
                    <a:pt x="2132" y="1333"/>
                  </a:lnTo>
                  <a:lnTo>
                    <a:pt x="2116" y="1260"/>
                  </a:lnTo>
                  <a:lnTo>
                    <a:pt x="2097" y="1191"/>
                  </a:lnTo>
                  <a:lnTo>
                    <a:pt x="2073" y="1127"/>
                  </a:lnTo>
                  <a:lnTo>
                    <a:pt x="2047" y="1068"/>
                  </a:lnTo>
                  <a:lnTo>
                    <a:pt x="2016" y="1012"/>
                  </a:lnTo>
                  <a:lnTo>
                    <a:pt x="1982" y="962"/>
                  </a:lnTo>
                  <a:lnTo>
                    <a:pt x="1944" y="917"/>
                  </a:lnTo>
                  <a:lnTo>
                    <a:pt x="1904" y="876"/>
                  </a:lnTo>
                  <a:lnTo>
                    <a:pt x="1862" y="842"/>
                  </a:lnTo>
                  <a:lnTo>
                    <a:pt x="1819" y="814"/>
                  </a:lnTo>
                  <a:lnTo>
                    <a:pt x="1776" y="790"/>
                  </a:lnTo>
                  <a:lnTo>
                    <a:pt x="1732" y="771"/>
                  </a:lnTo>
                  <a:lnTo>
                    <a:pt x="1690" y="755"/>
                  </a:lnTo>
                  <a:lnTo>
                    <a:pt x="1647" y="743"/>
                  </a:lnTo>
                  <a:lnTo>
                    <a:pt x="1607" y="735"/>
                  </a:lnTo>
                  <a:lnTo>
                    <a:pt x="1569" y="728"/>
                  </a:lnTo>
                  <a:lnTo>
                    <a:pt x="1534" y="724"/>
                  </a:lnTo>
                  <a:lnTo>
                    <a:pt x="1504" y="722"/>
                  </a:lnTo>
                  <a:lnTo>
                    <a:pt x="1477" y="720"/>
                  </a:lnTo>
                  <a:lnTo>
                    <a:pt x="1454" y="720"/>
                  </a:lnTo>
                  <a:lnTo>
                    <a:pt x="1438" y="722"/>
                  </a:lnTo>
                  <a:lnTo>
                    <a:pt x="1427" y="722"/>
                  </a:lnTo>
                  <a:lnTo>
                    <a:pt x="1422" y="722"/>
                  </a:lnTo>
                  <a:lnTo>
                    <a:pt x="1404" y="725"/>
                  </a:lnTo>
                  <a:lnTo>
                    <a:pt x="1388" y="724"/>
                  </a:lnTo>
                  <a:lnTo>
                    <a:pt x="1182" y="724"/>
                  </a:lnTo>
                  <a:lnTo>
                    <a:pt x="1182" y="783"/>
                  </a:lnTo>
                  <a:lnTo>
                    <a:pt x="1180" y="816"/>
                  </a:lnTo>
                  <a:lnTo>
                    <a:pt x="1170" y="847"/>
                  </a:lnTo>
                  <a:lnTo>
                    <a:pt x="1156" y="876"/>
                  </a:lnTo>
                  <a:lnTo>
                    <a:pt x="1136" y="902"/>
                  </a:lnTo>
                  <a:lnTo>
                    <a:pt x="1112" y="923"/>
                  </a:lnTo>
                  <a:lnTo>
                    <a:pt x="1085" y="942"/>
                  </a:lnTo>
                  <a:lnTo>
                    <a:pt x="1055" y="956"/>
                  </a:lnTo>
                  <a:lnTo>
                    <a:pt x="1021" y="965"/>
                  </a:lnTo>
                  <a:lnTo>
                    <a:pt x="985" y="967"/>
                  </a:lnTo>
                  <a:lnTo>
                    <a:pt x="887" y="967"/>
                  </a:lnTo>
                  <a:lnTo>
                    <a:pt x="853" y="965"/>
                  </a:lnTo>
                  <a:lnTo>
                    <a:pt x="819" y="956"/>
                  </a:lnTo>
                  <a:lnTo>
                    <a:pt x="788" y="942"/>
                  </a:lnTo>
                  <a:lnTo>
                    <a:pt x="760" y="923"/>
                  </a:lnTo>
                  <a:lnTo>
                    <a:pt x="736" y="902"/>
                  </a:lnTo>
                  <a:lnTo>
                    <a:pt x="717" y="876"/>
                  </a:lnTo>
                  <a:lnTo>
                    <a:pt x="702" y="847"/>
                  </a:lnTo>
                  <a:lnTo>
                    <a:pt x="694" y="816"/>
                  </a:lnTo>
                  <a:lnTo>
                    <a:pt x="690" y="783"/>
                  </a:lnTo>
                  <a:lnTo>
                    <a:pt x="690" y="724"/>
                  </a:lnTo>
                  <a:lnTo>
                    <a:pt x="0" y="724"/>
                  </a:lnTo>
                  <a:lnTo>
                    <a:pt x="0" y="135"/>
                  </a:lnTo>
                  <a:lnTo>
                    <a:pt x="698" y="135"/>
                  </a:lnTo>
                  <a:lnTo>
                    <a:pt x="709" y="106"/>
                  </a:lnTo>
                  <a:lnTo>
                    <a:pt x="725" y="80"/>
                  </a:lnTo>
                  <a:lnTo>
                    <a:pt x="745" y="58"/>
                  </a:lnTo>
                  <a:lnTo>
                    <a:pt x="768" y="38"/>
                  </a:lnTo>
                  <a:lnTo>
                    <a:pt x="794" y="22"/>
                  </a:lnTo>
                  <a:lnTo>
                    <a:pt x="823" y="10"/>
                  </a:lnTo>
                  <a:lnTo>
                    <a:pt x="855" y="2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FF4E794-0010-48CC-88B1-7685D2A6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5010151"/>
              <a:ext cx="163513" cy="60325"/>
            </a:xfrm>
            <a:custGeom>
              <a:avLst/>
              <a:gdLst>
                <a:gd name="T0" fmla="*/ 153 w 1022"/>
                <a:gd name="T1" fmla="*/ 0 h 385"/>
                <a:gd name="T2" fmla="*/ 868 w 1022"/>
                <a:gd name="T3" fmla="*/ 0 h 385"/>
                <a:gd name="T4" fmla="*/ 899 w 1022"/>
                <a:gd name="T5" fmla="*/ 4 h 385"/>
                <a:gd name="T6" fmla="*/ 927 w 1022"/>
                <a:gd name="T7" fmla="*/ 12 h 385"/>
                <a:gd name="T8" fmla="*/ 954 w 1022"/>
                <a:gd name="T9" fmla="*/ 26 h 385"/>
                <a:gd name="T10" fmla="*/ 976 w 1022"/>
                <a:gd name="T11" fmla="*/ 45 h 385"/>
                <a:gd name="T12" fmla="*/ 995 w 1022"/>
                <a:gd name="T13" fmla="*/ 68 h 385"/>
                <a:gd name="T14" fmla="*/ 1009 w 1022"/>
                <a:gd name="T15" fmla="*/ 94 h 385"/>
                <a:gd name="T16" fmla="*/ 1019 w 1022"/>
                <a:gd name="T17" fmla="*/ 123 h 385"/>
                <a:gd name="T18" fmla="*/ 1022 w 1022"/>
                <a:gd name="T19" fmla="*/ 153 h 385"/>
                <a:gd name="T20" fmla="*/ 1022 w 1022"/>
                <a:gd name="T21" fmla="*/ 231 h 385"/>
                <a:gd name="T22" fmla="*/ 1019 w 1022"/>
                <a:gd name="T23" fmla="*/ 263 h 385"/>
                <a:gd name="T24" fmla="*/ 1009 w 1022"/>
                <a:gd name="T25" fmla="*/ 291 h 385"/>
                <a:gd name="T26" fmla="*/ 995 w 1022"/>
                <a:gd name="T27" fmla="*/ 317 h 385"/>
                <a:gd name="T28" fmla="*/ 976 w 1022"/>
                <a:gd name="T29" fmla="*/ 340 h 385"/>
                <a:gd name="T30" fmla="*/ 954 w 1022"/>
                <a:gd name="T31" fmla="*/ 359 h 385"/>
                <a:gd name="T32" fmla="*/ 927 w 1022"/>
                <a:gd name="T33" fmla="*/ 374 h 385"/>
                <a:gd name="T34" fmla="*/ 899 w 1022"/>
                <a:gd name="T35" fmla="*/ 382 h 385"/>
                <a:gd name="T36" fmla="*/ 868 w 1022"/>
                <a:gd name="T37" fmla="*/ 385 h 385"/>
                <a:gd name="T38" fmla="*/ 153 w 1022"/>
                <a:gd name="T39" fmla="*/ 385 h 385"/>
                <a:gd name="T40" fmla="*/ 123 w 1022"/>
                <a:gd name="T41" fmla="*/ 382 h 385"/>
                <a:gd name="T42" fmla="*/ 93 w 1022"/>
                <a:gd name="T43" fmla="*/ 374 h 385"/>
                <a:gd name="T44" fmla="*/ 67 w 1022"/>
                <a:gd name="T45" fmla="*/ 359 h 385"/>
                <a:gd name="T46" fmla="*/ 44 w 1022"/>
                <a:gd name="T47" fmla="*/ 340 h 385"/>
                <a:gd name="T48" fmla="*/ 26 w 1022"/>
                <a:gd name="T49" fmla="*/ 318 h 385"/>
                <a:gd name="T50" fmla="*/ 12 w 1022"/>
                <a:gd name="T51" fmla="*/ 292 h 385"/>
                <a:gd name="T52" fmla="*/ 3 w 1022"/>
                <a:gd name="T53" fmla="*/ 263 h 385"/>
                <a:gd name="T54" fmla="*/ 0 w 1022"/>
                <a:gd name="T55" fmla="*/ 233 h 385"/>
                <a:gd name="T56" fmla="*/ 0 w 1022"/>
                <a:gd name="T57" fmla="*/ 153 h 385"/>
                <a:gd name="T58" fmla="*/ 3 w 1022"/>
                <a:gd name="T59" fmla="*/ 123 h 385"/>
                <a:gd name="T60" fmla="*/ 12 w 1022"/>
                <a:gd name="T61" fmla="*/ 94 h 385"/>
                <a:gd name="T62" fmla="*/ 26 w 1022"/>
                <a:gd name="T63" fmla="*/ 68 h 385"/>
                <a:gd name="T64" fmla="*/ 44 w 1022"/>
                <a:gd name="T65" fmla="*/ 45 h 385"/>
                <a:gd name="T66" fmla="*/ 67 w 1022"/>
                <a:gd name="T67" fmla="*/ 26 h 385"/>
                <a:gd name="T68" fmla="*/ 93 w 1022"/>
                <a:gd name="T69" fmla="*/ 12 h 385"/>
                <a:gd name="T70" fmla="*/ 123 w 1022"/>
                <a:gd name="T71" fmla="*/ 4 h 385"/>
                <a:gd name="T72" fmla="*/ 153 w 1022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2" h="385">
                  <a:moveTo>
                    <a:pt x="153" y="0"/>
                  </a:moveTo>
                  <a:lnTo>
                    <a:pt x="868" y="0"/>
                  </a:lnTo>
                  <a:lnTo>
                    <a:pt x="899" y="4"/>
                  </a:lnTo>
                  <a:lnTo>
                    <a:pt x="927" y="12"/>
                  </a:lnTo>
                  <a:lnTo>
                    <a:pt x="954" y="26"/>
                  </a:lnTo>
                  <a:lnTo>
                    <a:pt x="976" y="45"/>
                  </a:lnTo>
                  <a:lnTo>
                    <a:pt x="995" y="68"/>
                  </a:lnTo>
                  <a:lnTo>
                    <a:pt x="1009" y="94"/>
                  </a:lnTo>
                  <a:lnTo>
                    <a:pt x="1019" y="123"/>
                  </a:lnTo>
                  <a:lnTo>
                    <a:pt x="1022" y="153"/>
                  </a:lnTo>
                  <a:lnTo>
                    <a:pt x="1022" y="231"/>
                  </a:lnTo>
                  <a:lnTo>
                    <a:pt x="1019" y="263"/>
                  </a:lnTo>
                  <a:lnTo>
                    <a:pt x="1009" y="291"/>
                  </a:lnTo>
                  <a:lnTo>
                    <a:pt x="995" y="317"/>
                  </a:lnTo>
                  <a:lnTo>
                    <a:pt x="976" y="340"/>
                  </a:lnTo>
                  <a:lnTo>
                    <a:pt x="954" y="359"/>
                  </a:lnTo>
                  <a:lnTo>
                    <a:pt x="927" y="374"/>
                  </a:lnTo>
                  <a:lnTo>
                    <a:pt x="899" y="382"/>
                  </a:lnTo>
                  <a:lnTo>
                    <a:pt x="868" y="385"/>
                  </a:lnTo>
                  <a:lnTo>
                    <a:pt x="153" y="385"/>
                  </a:lnTo>
                  <a:lnTo>
                    <a:pt x="123" y="382"/>
                  </a:lnTo>
                  <a:lnTo>
                    <a:pt x="93" y="374"/>
                  </a:lnTo>
                  <a:lnTo>
                    <a:pt x="67" y="359"/>
                  </a:lnTo>
                  <a:lnTo>
                    <a:pt x="44" y="340"/>
                  </a:lnTo>
                  <a:lnTo>
                    <a:pt x="26" y="318"/>
                  </a:lnTo>
                  <a:lnTo>
                    <a:pt x="12" y="292"/>
                  </a:lnTo>
                  <a:lnTo>
                    <a:pt x="3" y="263"/>
                  </a:lnTo>
                  <a:lnTo>
                    <a:pt x="0" y="233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3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145E1E-E006-48D7-9191-0CEF54179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370513"/>
              <a:ext cx="201613" cy="171450"/>
            </a:xfrm>
            <a:custGeom>
              <a:avLst/>
              <a:gdLst>
                <a:gd name="T0" fmla="*/ 853 w 1274"/>
                <a:gd name="T1" fmla="*/ 1071 h 1081"/>
                <a:gd name="T2" fmla="*/ 745 w 1274"/>
                <a:gd name="T3" fmla="*/ 983 h 1081"/>
                <a:gd name="T4" fmla="*/ 378 w 1274"/>
                <a:gd name="T5" fmla="*/ 971 h 1081"/>
                <a:gd name="T6" fmla="*/ 464 w 1274"/>
                <a:gd name="T7" fmla="*/ 1080 h 1081"/>
                <a:gd name="T8" fmla="*/ 378 w 1274"/>
                <a:gd name="T9" fmla="*/ 971 h 1081"/>
                <a:gd name="T10" fmla="*/ 123 w 1274"/>
                <a:gd name="T11" fmla="*/ 947 h 1081"/>
                <a:gd name="T12" fmla="*/ 0 w 1274"/>
                <a:gd name="T13" fmla="*/ 1013 h 1081"/>
                <a:gd name="T14" fmla="*/ 1240 w 1274"/>
                <a:gd name="T15" fmla="*/ 890 h 1081"/>
                <a:gd name="T16" fmla="*/ 1182 w 1274"/>
                <a:gd name="T17" fmla="*/ 1017 h 1081"/>
                <a:gd name="T18" fmla="*/ 1240 w 1274"/>
                <a:gd name="T19" fmla="*/ 890 h 1081"/>
                <a:gd name="T20" fmla="*/ 827 w 1274"/>
                <a:gd name="T21" fmla="*/ 804 h 1081"/>
                <a:gd name="T22" fmla="*/ 712 w 1274"/>
                <a:gd name="T23" fmla="*/ 645 h 1081"/>
                <a:gd name="T24" fmla="*/ 419 w 1274"/>
                <a:gd name="T25" fmla="*/ 634 h 1081"/>
                <a:gd name="T26" fmla="*/ 496 w 1274"/>
                <a:gd name="T27" fmla="*/ 814 h 1081"/>
                <a:gd name="T28" fmla="*/ 419 w 1274"/>
                <a:gd name="T29" fmla="*/ 634 h 1081"/>
                <a:gd name="T30" fmla="*/ 225 w 1274"/>
                <a:gd name="T31" fmla="*/ 623 h 1081"/>
                <a:gd name="T32" fmla="*/ 80 w 1274"/>
                <a:gd name="T33" fmla="*/ 756 h 1081"/>
                <a:gd name="T34" fmla="*/ 1125 w 1274"/>
                <a:gd name="T35" fmla="*/ 571 h 1081"/>
                <a:gd name="T36" fmla="*/ 1090 w 1274"/>
                <a:gd name="T37" fmla="*/ 764 h 1081"/>
                <a:gd name="T38" fmla="*/ 1125 w 1274"/>
                <a:gd name="T39" fmla="*/ 571 h 1081"/>
                <a:gd name="T40" fmla="*/ 793 w 1274"/>
                <a:gd name="T41" fmla="*/ 466 h 1081"/>
                <a:gd name="T42" fmla="*/ 679 w 1274"/>
                <a:gd name="T43" fmla="*/ 307 h 1081"/>
                <a:gd name="T44" fmla="*/ 459 w 1274"/>
                <a:gd name="T45" fmla="*/ 297 h 1081"/>
                <a:gd name="T46" fmla="*/ 537 w 1274"/>
                <a:gd name="T47" fmla="*/ 477 h 1081"/>
                <a:gd name="T48" fmla="*/ 459 w 1274"/>
                <a:gd name="T49" fmla="*/ 297 h 1081"/>
                <a:gd name="T50" fmla="*/ 326 w 1274"/>
                <a:gd name="T51" fmla="*/ 300 h 1081"/>
                <a:gd name="T52" fmla="*/ 181 w 1274"/>
                <a:gd name="T53" fmla="*/ 432 h 1081"/>
                <a:gd name="T54" fmla="*/ 1010 w 1274"/>
                <a:gd name="T55" fmla="*/ 252 h 1081"/>
                <a:gd name="T56" fmla="*/ 975 w 1274"/>
                <a:gd name="T57" fmla="*/ 445 h 1081"/>
                <a:gd name="T58" fmla="*/ 1010 w 1274"/>
                <a:gd name="T59" fmla="*/ 252 h 1081"/>
                <a:gd name="T60" fmla="*/ 761 w 1274"/>
                <a:gd name="T61" fmla="*/ 128 h 1081"/>
                <a:gd name="T62" fmla="*/ 653 w 1274"/>
                <a:gd name="T63" fmla="*/ 40 h 1081"/>
                <a:gd name="T64" fmla="*/ 491 w 1274"/>
                <a:gd name="T65" fmla="*/ 31 h 1081"/>
                <a:gd name="T66" fmla="*/ 577 w 1274"/>
                <a:gd name="T67" fmla="*/ 140 h 1081"/>
                <a:gd name="T68" fmla="*/ 491 w 1274"/>
                <a:gd name="T69" fmla="*/ 31 h 1081"/>
                <a:gd name="T70" fmla="*/ 406 w 1274"/>
                <a:gd name="T71" fmla="*/ 44 h 1081"/>
                <a:gd name="T72" fmla="*/ 283 w 1274"/>
                <a:gd name="T73" fmla="*/ 109 h 1081"/>
                <a:gd name="T74" fmla="*/ 918 w 1274"/>
                <a:gd name="T75" fmla="*/ 0 h 1081"/>
                <a:gd name="T76" fmla="*/ 859 w 1274"/>
                <a:gd name="T77" fmla="*/ 126 h 1081"/>
                <a:gd name="T78" fmla="*/ 918 w 1274"/>
                <a:gd name="T79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4" h="1081">
                  <a:moveTo>
                    <a:pt x="843" y="973"/>
                  </a:moveTo>
                  <a:lnTo>
                    <a:pt x="853" y="1071"/>
                  </a:lnTo>
                  <a:lnTo>
                    <a:pt x="755" y="1081"/>
                  </a:lnTo>
                  <a:lnTo>
                    <a:pt x="745" y="983"/>
                  </a:lnTo>
                  <a:lnTo>
                    <a:pt x="843" y="973"/>
                  </a:lnTo>
                  <a:close/>
                  <a:moveTo>
                    <a:pt x="378" y="971"/>
                  </a:moveTo>
                  <a:lnTo>
                    <a:pt x="476" y="983"/>
                  </a:lnTo>
                  <a:lnTo>
                    <a:pt x="464" y="1080"/>
                  </a:lnTo>
                  <a:lnTo>
                    <a:pt x="366" y="1069"/>
                  </a:lnTo>
                  <a:lnTo>
                    <a:pt x="378" y="971"/>
                  </a:lnTo>
                  <a:close/>
                  <a:moveTo>
                    <a:pt x="29" y="918"/>
                  </a:moveTo>
                  <a:lnTo>
                    <a:pt x="123" y="947"/>
                  </a:lnTo>
                  <a:lnTo>
                    <a:pt x="94" y="1042"/>
                  </a:lnTo>
                  <a:lnTo>
                    <a:pt x="0" y="1013"/>
                  </a:lnTo>
                  <a:lnTo>
                    <a:pt x="29" y="918"/>
                  </a:lnTo>
                  <a:close/>
                  <a:moveTo>
                    <a:pt x="1240" y="890"/>
                  </a:moveTo>
                  <a:lnTo>
                    <a:pt x="1274" y="983"/>
                  </a:lnTo>
                  <a:lnTo>
                    <a:pt x="1182" y="1017"/>
                  </a:lnTo>
                  <a:lnTo>
                    <a:pt x="1148" y="924"/>
                  </a:lnTo>
                  <a:lnTo>
                    <a:pt x="1240" y="890"/>
                  </a:lnTo>
                  <a:close/>
                  <a:moveTo>
                    <a:pt x="810" y="635"/>
                  </a:moveTo>
                  <a:lnTo>
                    <a:pt x="827" y="804"/>
                  </a:lnTo>
                  <a:lnTo>
                    <a:pt x="728" y="814"/>
                  </a:lnTo>
                  <a:lnTo>
                    <a:pt x="712" y="645"/>
                  </a:lnTo>
                  <a:lnTo>
                    <a:pt x="810" y="635"/>
                  </a:lnTo>
                  <a:close/>
                  <a:moveTo>
                    <a:pt x="419" y="634"/>
                  </a:moveTo>
                  <a:lnTo>
                    <a:pt x="516" y="646"/>
                  </a:lnTo>
                  <a:lnTo>
                    <a:pt x="496" y="814"/>
                  </a:lnTo>
                  <a:lnTo>
                    <a:pt x="399" y="802"/>
                  </a:lnTo>
                  <a:lnTo>
                    <a:pt x="419" y="634"/>
                  </a:lnTo>
                  <a:close/>
                  <a:moveTo>
                    <a:pt x="131" y="594"/>
                  </a:moveTo>
                  <a:lnTo>
                    <a:pt x="225" y="623"/>
                  </a:lnTo>
                  <a:lnTo>
                    <a:pt x="173" y="786"/>
                  </a:lnTo>
                  <a:lnTo>
                    <a:pt x="80" y="756"/>
                  </a:lnTo>
                  <a:lnTo>
                    <a:pt x="131" y="594"/>
                  </a:lnTo>
                  <a:close/>
                  <a:moveTo>
                    <a:pt x="1125" y="571"/>
                  </a:moveTo>
                  <a:lnTo>
                    <a:pt x="1183" y="732"/>
                  </a:lnTo>
                  <a:lnTo>
                    <a:pt x="1090" y="764"/>
                  </a:lnTo>
                  <a:lnTo>
                    <a:pt x="1033" y="605"/>
                  </a:lnTo>
                  <a:lnTo>
                    <a:pt x="1125" y="571"/>
                  </a:lnTo>
                  <a:close/>
                  <a:moveTo>
                    <a:pt x="777" y="298"/>
                  </a:moveTo>
                  <a:lnTo>
                    <a:pt x="793" y="466"/>
                  </a:lnTo>
                  <a:lnTo>
                    <a:pt x="696" y="476"/>
                  </a:lnTo>
                  <a:lnTo>
                    <a:pt x="679" y="307"/>
                  </a:lnTo>
                  <a:lnTo>
                    <a:pt x="777" y="298"/>
                  </a:lnTo>
                  <a:close/>
                  <a:moveTo>
                    <a:pt x="459" y="297"/>
                  </a:moveTo>
                  <a:lnTo>
                    <a:pt x="556" y="308"/>
                  </a:lnTo>
                  <a:lnTo>
                    <a:pt x="537" y="477"/>
                  </a:lnTo>
                  <a:lnTo>
                    <a:pt x="439" y="466"/>
                  </a:lnTo>
                  <a:lnTo>
                    <a:pt x="459" y="297"/>
                  </a:lnTo>
                  <a:close/>
                  <a:moveTo>
                    <a:pt x="232" y="270"/>
                  </a:moveTo>
                  <a:lnTo>
                    <a:pt x="326" y="300"/>
                  </a:lnTo>
                  <a:lnTo>
                    <a:pt x="275" y="461"/>
                  </a:lnTo>
                  <a:lnTo>
                    <a:pt x="181" y="432"/>
                  </a:lnTo>
                  <a:lnTo>
                    <a:pt x="232" y="270"/>
                  </a:lnTo>
                  <a:close/>
                  <a:moveTo>
                    <a:pt x="1010" y="252"/>
                  </a:moveTo>
                  <a:lnTo>
                    <a:pt x="1067" y="412"/>
                  </a:lnTo>
                  <a:lnTo>
                    <a:pt x="975" y="445"/>
                  </a:lnTo>
                  <a:lnTo>
                    <a:pt x="917" y="286"/>
                  </a:lnTo>
                  <a:lnTo>
                    <a:pt x="1010" y="252"/>
                  </a:lnTo>
                  <a:close/>
                  <a:moveTo>
                    <a:pt x="751" y="31"/>
                  </a:moveTo>
                  <a:lnTo>
                    <a:pt x="761" y="128"/>
                  </a:lnTo>
                  <a:lnTo>
                    <a:pt x="663" y="137"/>
                  </a:lnTo>
                  <a:lnTo>
                    <a:pt x="653" y="40"/>
                  </a:lnTo>
                  <a:lnTo>
                    <a:pt x="751" y="31"/>
                  </a:lnTo>
                  <a:close/>
                  <a:moveTo>
                    <a:pt x="491" y="31"/>
                  </a:moveTo>
                  <a:lnTo>
                    <a:pt x="589" y="43"/>
                  </a:lnTo>
                  <a:lnTo>
                    <a:pt x="577" y="140"/>
                  </a:lnTo>
                  <a:lnTo>
                    <a:pt x="479" y="128"/>
                  </a:lnTo>
                  <a:lnTo>
                    <a:pt x="491" y="31"/>
                  </a:lnTo>
                  <a:close/>
                  <a:moveTo>
                    <a:pt x="313" y="14"/>
                  </a:moveTo>
                  <a:lnTo>
                    <a:pt x="406" y="44"/>
                  </a:lnTo>
                  <a:lnTo>
                    <a:pt x="377" y="137"/>
                  </a:lnTo>
                  <a:lnTo>
                    <a:pt x="283" y="109"/>
                  </a:lnTo>
                  <a:lnTo>
                    <a:pt x="313" y="14"/>
                  </a:lnTo>
                  <a:close/>
                  <a:moveTo>
                    <a:pt x="918" y="0"/>
                  </a:moveTo>
                  <a:lnTo>
                    <a:pt x="951" y="93"/>
                  </a:lnTo>
                  <a:lnTo>
                    <a:pt x="859" y="126"/>
                  </a:lnTo>
                  <a:lnTo>
                    <a:pt x="826" y="34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A5092-8C48-4242-B246-E1F9F7944423}"/>
              </a:ext>
            </a:extLst>
          </p:cNvPr>
          <p:cNvGrpSpPr/>
          <p:nvPr/>
        </p:nvGrpSpPr>
        <p:grpSpPr>
          <a:xfrm>
            <a:off x="6170362" y="1107548"/>
            <a:ext cx="446088" cy="519113"/>
            <a:chOff x="1670050" y="5022851"/>
            <a:chExt cx="446088" cy="5191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E7DBDF-7ABF-4EAF-97BD-37FB354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050" y="5097463"/>
              <a:ext cx="425450" cy="266700"/>
            </a:xfrm>
            <a:custGeom>
              <a:avLst/>
              <a:gdLst>
                <a:gd name="T0" fmla="*/ 961 w 2682"/>
                <a:gd name="T1" fmla="*/ 0 h 1673"/>
                <a:gd name="T2" fmla="*/ 1023 w 2682"/>
                <a:gd name="T3" fmla="*/ 11 h 1673"/>
                <a:gd name="T4" fmla="*/ 1077 w 2682"/>
                <a:gd name="T5" fmla="*/ 39 h 1673"/>
                <a:gd name="T6" fmla="*/ 1118 w 2682"/>
                <a:gd name="T7" fmla="*/ 81 h 1673"/>
                <a:gd name="T8" fmla="*/ 1145 w 2682"/>
                <a:gd name="T9" fmla="*/ 134 h 1673"/>
                <a:gd name="T10" fmla="*/ 1360 w 2682"/>
                <a:gd name="T11" fmla="*/ 133 h 1673"/>
                <a:gd name="T12" fmla="*/ 1424 w 2682"/>
                <a:gd name="T13" fmla="*/ 131 h 1673"/>
                <a:gd name="T14" fmla="*/ 1508 w 2682"/>
                <a:gd name="T15" fmla="*/ 133 h 1673"/>
                <a:gd name="T16" fmla="*/ 1608 w 2682"/>
                <a:gd name="T17" fmla="*/ 144 h 1673"/>
                <a:gd name="T18" fmla="*/ 1723 w 2682"/>
                <a:gd name="T19" fmla="*/ 165 h 1673"/>
                <a:gd name="T20" fmla="*/ 1846 w 2682"/>
                <a:gd name="T21" fmla="*/ 201 h 1673"/>
                <a:gd name="T22" fmla="*/ 1974 w 2682"/>
                <a:gd name="T23" fmla="*/ 255 h 1673"/>
                <a:gd name="T24" fmla="*/ 2104 w 2682"/>
                <a:gd name="T25" fmla="*/ 331 h 1673"/>
                <a:gd name="T26" fmla="*/ 2233 w 2682"/>
                <a:gd name="T27" fmla="*/ 430 h 1673"/>
                <a:gd name="T28" fmla="*/ 2344 w 2682"/>
                <a:gd name="T29" fmla="*/ 545 h 1673"/>
                <a:gd name="T30" fmla="*/ 2439 w 2682"/>
                <a:gd name="T31" fmla="*/ 678 h 1673"/>
                <a:gd name="T32" fmla="*/ 2520 w 2682"/>
                <a:gd name="T33" fmla="*/ 824 h 1673"/>
                <a:gd name="T34" fmla="*/ 2585 w 2682"/>
                <a:gd name="T35" fmla="*/ 986 h 1673"/>
                <a:gd name="T36" fmla="*/ 2632 w 2682"/>
                <a:gd name="T37" fmla="*/ 1164 h 1673"/>
                <a:gd name="T38" fmla="*/ 2664 w 2682"/>
                <a:gd name="T39" fmla="*/ 1356 h 1673"/>
                <a:gd name="T40" fmla="*/ 2681 w 2682"/>
                <a:gd name="T41" fmla="*/ 1563 h 1673"/>
                <a:gd name="T42" fmla="*/ 2107 w 2682"/>
                <a:gd name="T43" fmla="*/ 1673 h 1673"/>
                <a:gd name="T44" fmla="*/ 2099 w 2682"/>
                <a:gd name="T45" fmla="*/ 1494 h 1673"/>
                <a:gd name="T46" fmla="*/ 2078 w 2682"/>
                <a:gd name="T47" fmla="*/ 1334 h 1673"/>
                <a:gd name="T48" fmla="*/ 2043 w 2682"/>
                <a:gd name="T49" fmla="*/ 1192 h 1673"/>
                <a:gd name="T50" fmla="*/ 1994 w 2682"/>
                <a:gd name="T51" fmla="*/ 1068 h 1673"/>
                <a:gd name="T52" fmla="*/ 1932 w 2682"/>
                <a:gd name="T53" fmla="*/ 963 h 1673"/>
                <a:gd name="T54" fmla="*/ 1855 w 2682"/>
                <a:gd name="T55" fmla="*/ 877 h 1673"/>
                <a:gd name="T56" fmla="*/ 1774 w 2682"/>
                <a:gd name="T57" fmla="*/ 816 h 1673"/>
                <a:gd name="T58" fmla="*/ 1689 w 2682"/>
                <a:gd name="T59" fmla="*/ 772 h 1673"/>
                <a:gd name="T60" fmla="*/ 1606 w 2682"/>
                <a:gd name="T61" fmla="*/ 744 h 1673"/>
                <a:gd name="T62" fmla="*/ 1530 w 2682"/>
                <a:gd name="T63" fmla="*/ 729 h 1673"/>
                <a:gd name="T64" fmla="*/ 1465 w 2682"/>
                <a:gd name="T65" fmla="*/ 722 h 1673"/>
                <a:gd name="T66" fmla="*/ 1417 w 2682"/>
                <a:gd name="T67" fmla="*/ 721 h 1673"/>
                <a:gd name="T68" fmla="*/ 1390 w 2682"/>
                <a:gd name="T69" fmla="*/ 723 h 1673"/>
                <a:gd name="T70" fmla="*/ 1369 w 2682"/>
                <a:gd name="T71" fmla="*/ 725 h 1673"/>
                <a:gd name="T72" fmla="*/ 1152 w 2682"/>
                <a:gd name="T73" fmla="*/ 783 h 1673"/>
                <a:gd name="T74" fmla="*/ 1141 w 2682"/>
                <a:gd name="T75" fmla="*/ 848 h 1673"/>
                <a:gd name="T76" fmla="*/ 1108 w 2682"/>
                <a:gd name="T77" fmla="*/ 902 h 1673"/>
                <a:gd name="T78" fmla="*/ 1057 w 2682"/>
                <a:gd name="T79" fmla="*/ 942 h 1673"/>
                <a:gd name="T80" fmla="*/ 995 w 2682"/>
                <a:gd name="T81" fmla="*/ 964 h 1673"/>
                <a:gd name="T82" fmla="*/ 864 w 2682"/>
                <a:gd name="T83" fmla="*/ 967 h 1673"/>
                <a:gd name="T84" fmla="*/ 797 w 2682"/>
                <a:gd name="T85" fmla="*/ 957 h 1673"/>
                <a:gd name="T86" fmla="*/ 741 w 2682"/>
                <a:gd name="T87" fmla="*/ 924 h 1673"/>
                <a:gd name="T88" fmla="*/ 699 w 2682"/>
                <a:gd name="T89" fmla="*/ 876 h 1673"/>
                <a:gd name="T90" fmla="*/ 675 w 2682"/>
                <a:gd name="T91" fmla="*/ 817 h 1673"/>
                <a:gd name="T92" fmla="*/ 672 w 2682"/>
                <a:gd name="T93" fmla="*/ 725 h 1673"/>
                <a:gd name="T94" fmla="*/ 0 w 2682"/>
                <a:gd name="T95" fmla="*/ 134 h 1673"/>
                <a:gd name="T96" fmla="*/ 691 w 2682"/>
                <a:gd name="T97" fmla="*/ 107 h 1673"/>
                <a:gd name="T98" fmla="*/ 725 w 2682"/>
                <a:gd name="T99" fmla="*/ 58 h 1673"/>
                <a:gd name="T100" fmla="*/ 774 w 2682"/>
                <a:gd name="T101" fmla="*/ 22 h 1673"/>
                <a:gd name="T102" fmla="*/ 832 w 2682"/>
                <a:gd name="T103" fmla="*/ 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2" h="1673">
                  <a:moveTo>
                    <a:pt x="864" y="0"/>
                  </a:moveTo>
                  <a:lnTo>
                    <a:pt x="961" y="0"/>
                  </a:lnTo>
                  <a:lnTo>
                    <a:pt x="993" y="3"/>
                  </a:lnTo>
                  <a:lnTo>
                    <a:pt x="1023" y="11"/>
                  </a:lnTo>
                  <a:lnTo>
                    <a:pt x="1052" y="22"/>
                  </a:lnTo>
                  <a:lnTo>
                    <a:pt x="1077" y="39"/>
                  </a:lnTo>
                  <a:lnTo>
                    <a:pt x="1100" y="58"/>
                  </a:lnTo>
                  <a:lnTo>
                    <a:pt x="1118" y="81"/>
                  </a:lnTo>
                  <a:lnTo>
                    <a:pt x="1134" y="107"/>
                  </a:lnTo>
                  <a:lnTo>
                    <a:pt x="1145" y="134"/>
                  </a:lnTo>
                  <a:lnTo>
                    <a:pt x="1338" y="134"/>
                  </a:lnTo>
                  <a:lnTo>
                    <a:pt x="1360" y="133"/>
                  </a:lnTo>
                  <a:lnTo>
                    <a:pt x="1390" y="132"/>
                  </a:lnTo>
                  <a:lnTo>
                    <a:pt x="1424" y="131"/>
                  </a:lnTo>
                  <a:lnTo>
                    <a:pt x="1463" y="131"/>
                  </a:lnTo>
                  <a:lnTo>
                    <a:pt x="1508" y="133"/>
                  </a:lnTo>
                  <a:lnTo>
                    <a:pt x="1556" y="137"/>
                  </a:lnTo>
                  <a:lnTo>
                    <a:pt x="1608" y="144"/>
                  </a:lnTo>
                  <a:lnTo>
                    <a:pt x="1664" y="153"/>
                  </a:lnTo>
                  <a:lnTo>
                    <a:pt x="1723" y="165"/>
                  </a:lnTo>
                  <a:lnTo>
                    <a:pt x="1783" y="181"/>
                  </a:lnTo>
                  <a:lnTo>
                    <a:pt x="1846" y="201"/>
                  </a:lnTo>
                  <a:lnTo>
                    <a:pt x="1909" y="225"/>
                  </a:lnTo>
                  <a:lnTo>
                    <a:pt x="1974" y="255"/>
                  </a:lnTo>
                  <a:lnTo>
                    <a:pt x="2040" y="289"/>
                  </a:lnTo>
                  <a:lnTo>
                    <a:pt x="2104" y="331"/>
                  </a:lnTo>
                  <a:lnTo>
                    <a:pt x="2169" y="377"/>
                  </a:lnTo>
                  <a:lnTo>
                    <a:pt x="2233" y="430"/>
                  </a:lnTo>
                  <a:lnTo>
                    <a:pt x="2290" y="486"/>
                  </a:lnTo>
                  <a:lnTo>
                    <a:pt x="2344" y="545"/>
                  </a:lnTo>
                  <a:lnTo>
                    <a:pt x="2394" y="609"/>
                  </a:lnTo>
                  <a:lnTo>
                    <a:pt x="2439" y="678"/>
                  </a:lnTo>
                  <a:lnTo>
                    <a:pt x="2482" y="748"/>
                  </a:lnTo>
                  <a:lnTo>
                    <a:pt x="2520" y="824"/>
                  </a:lnTo>
                  <a:lnTo>
                    <a:pt x="2554" y="903"/>
                  </a:lnTo>
                  <a:lnTo>
                    <a:pt x="2585" y="986"/>
                  </a:lnTo>
                  <a:lnTo>
                    <a:pt x="2610" y="1073"/>
                  </a:lnTo>
                  <a:lnTo>
                    <a:pt x="2632" y="1164"/>
                  </a:lnTo>
                  <a:lnTo>
                    <a:pt x="2650" y="1258"/>
                  </a:lnTo>
                  <a:lnTo>
                    <a:pt x="2664" y="1356"/>
                  </a:lnTo>
                  <a:lnTo>
                    <a:pt x="2675" y="1458"/>
                  </a:lnTo>
                  <a:lnTo>
                    <a:pt x="2681" y="1563"/>
                  </a:lnTo>
                  <a:lnTo>
                    <a:pt x="2682" y="1673"/>
                  </a:lnTo>
                  <a:lnTo>
                    <a:pt x="2107" y="1673"/>
                  </a:lnTo>
                  <a:lnTo>
                    <a:pt x="2104" y="1581"/>
                  </a:lnTo>
                  <a:lnTo>
                    <a:pt x="2099" y="1494"/>
                  </a:lnTo>
                  <a:lnTo>
                    <a:pt x="2091" y="1411"/>
                  </a:lnTo>
                  <a:lnTo>
                    <a:pt x="2078" y="1334"/>
                  </a:lnTo>
                  <a:lnTo>
                    <a:pt x="2063" y="1260"/>
                  </a:lnTo>
                  <a:lnTo>
                    <a:pt x="2043" y="1192"/>
                  </a:lnTo>
                  <a:lnTo>
                    <a:pt x="2021" y="1128"/>
                  </a:lnTo>
                  <a:lnTo>
                    <a:pt x="1994" y="1068"/>
                  </a:lnTo>
                  <a:lnTo>
                    <a:pt x="1964" y="1013"/>
                  </a:lnTo>
                  <a:lnTo>
                    <a:pt x="1932" y="963"/>
                  </a:lnTo>
                  <a:lnTo>
                    <a:pt x="1896" y="917"/>
                  </a:lnTo>
                  <a:lnTo>
                    <a:pt x="1855" y="877"/>
                  </a:lnTo>
                  <a:lnTo>
                    <a:pt x="1815" y="844"/>
                  </a:lnTo>
                  <a:lnTo>
                    <a:pt x="1774" y="816"/>
                  </a:lnTo>
                  <a:lnTo>
                    <a:pt x="1731" y="792"/>
                  </a:lnTo>
                  <a:lnTo>
                    <a:pt x="1689" y="772"/>
                  </a:lnTo>
                  <a:lnTo>
                    <a:pt x="1646" y="757"/>
                  </a:lnTo>
                  <a:lnTo>
                    <a:pt x="1606" y="744"/>
                  </a:lnTo>
                  <a:lnTo>
                    <a:pt x="1567" y="735"/>
                  </a:lnTo>
                  <a:lnTo>
                    <a:pt x="1530" y="729"/>
                  </a:lnTo>
                  <a:lnTo>
                    <a:pt x="1496" y="724"/>
                  </a:lnTo>
                  <a:lnTo>
                    <a:pt x="1465" y="722"/>
                  </a:lnTo>
                  <a:lnTo>
                    <a:pt x="1439" y="721"/>
                  </a:lnTo>
                  <a:lnTo>
                    <a:pt x="1417" y="721"/>
                  </a:lnTo>
                  <a:lnTo>
                    <a:pt x="1400" y="722"/>
                  </a:lnTo>
                  <a:lnTo>
                    <a:pt x="1390" y="723"/>
                  </a:lnTo>
                  <a:lnTo>
                    <a:pt x="1386" y="723"/>
                  </a:lnTo>
                  <a:lnTo>
                    <a:pt x="1369" y="725"/>
                  </a:lnTo>
                  <a:lnTo>
                    <a:pt x="1152" y="725"/>
                  </a:lnTo>
                  <a:lnTo>
                    <a:pt x="1152" y="783"/>
                  </a:lnTo>
                  <a:lnTo>
                    <a:pt x="1149" y="817"/>
                  </a:lnTo>
                  <a:lnTo>
                    <a:pt x="1141" y="848"/>
                  </a:lnTo>
                  <a:lnTo>
                    <a:pt x="1126" y="876"/>
                  </a:lnTo>
                  <a:lnTo>
                    <a:pt x="1108" y="902"/>
                  </a:lnTo>
                  <a:lnTo>
                    <a:pt x="1085" y="924"/>
                  </a:lnTo>
                  <a:lnTo>
                    <a:pt x="1057" y="942"/>
                  </a:lnTo>
                  <a:lnTo>
                    <a:pt x="1027" y="957"/>
                  </a:lnTo>
                  <a:lnTo>
                    <a:pt x="995" y="964"/>
                  </a:lnTo>
                  <a:lnTo>
                    <a:pt x="961" y="967"/>
                  </a:lnTo>
                  <a:lnTo>
                    <a:pt x="864" y="967"/>
                  </a:lnTo>
                  <a:lnTo>
                    <a:pt x="830" y="964"/>
                  </a:lnTo>
                  <a:lnTo>
                    <a:pt x="797" y="957"/>
                  </a:lnTo>
                  <a:lnTo>
                    <a:pt x="768" y="942"/>
                  </a:lnTo>
                  <a:lnTo>
                    <a:pt x="741" y="924"/>
                  </a:lnTo>
                  <a:lnTo>
                    <a:pt x="718" y="902"/>
                  </a:lnTo>
                  <a:lnTo>
                    <a:pt x="699" y="876"/>
                  </a:lnTo>
                  <a:lnTo>
                    <a:pt x="685" y="848"/>
                  </a:lnTo>
                  <a:lnTo>
                    <a:pt x="675" y="817"/>
                  </a:lnTo>
                  <a:lnTo>
                    <a:pt x="672" y="783"/>
                  </a:lnTo>
                  <a:lnTo>
                    <a:pt x="672" y="725"/>
                  </a:lnTo>
                  <a:lnTo>
                    <a:pt x="0" y="725"/>
                  </a:lnTo>
                  <a:lnTo>
                    <a:pt x="0" y="134"/>
                  </a:lnTo>
                  <a:lnTo>
                    <a:pt x="681" y="134"/>
                  </a:lnTo>
                  <a:lnTo>
                    <a:pt x="691" y="107"/>
                  </a:lnTo>
                  <a:lnTo>
                    <a:pt x="706" y="81"/>
                  </a:lnTo>
                  <a:lnTo>
                    <a:pt x="725" y="58"/>
                  </a:lnTo>
                  <a:lnTo>
                    <a:pt x="748" y="39"/>
                  </a:lnTo>
                  <a:lnTo>
                    <a:pt x="774" y="22"/>
                  </a:lnTo>
                  <a:lnTo>
                    <a:pt x="801" y="11"/>
                  </a:lnTo>
                  <a:lnTo>
                    <a:pt x="832" y="3"/>
                  </a:lnTo>
                  <a:lnTo>
                    <a:pt x="8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EA35D6-D7C9-4D91-AEEC-E42402B2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5022851"/>
              <a:ext cx="158750" cy="61913"/>
            </a:xfrm>
            <a:custGeom>
              <a:avLst/>
              <a:gdLst>
                <a:gd name="T0" fmla="*/ 150 w 996"/>
                <a:gd name="T1" fmla="*/ 0 h 385"/>
                <a:gd name="T2" fmla="*/ 847 w 996"/>
                <a:gd name="T3" fmla="*/ 0 h 385"/>
                <a:gd name="T4" fmla="*/ 878 w 996"/>
                <a:gd name="T5" fmla="*/ 3 h 385"/>
                <a:gd name="T6" fmla="*/ 905 w 996"/>
                <a:gd name="T7" fmla="*/ 12 h 385"/>
                <a:gd name="T8" fmla="*/ 931 w 996"/>
                <a:gd name="T9" fmla="*/ 26 h 385"/>
                <a:gd name="T10" fmla="*/ 953 w 996"/>
                <a:gd name="T11" fmla="*/ 45 h 385"/>
                <a:gd name="T12" fmla="*/ 971 w 996"/>
                <a:gd name="T13" fmla="*/ 67 h 385"/>
                <a:gd name="T14" fmla="*/ 985 w 996"/>
                <a:gd name="T15" fmla="*/ 93 h 385"/>
                <a:gd name="T16" fmla="*/ 993 w 996"/>
                <a:gd name="T17" fmla="*/ 123 h 385"/>
                <a:gd name="T18" fmla="*/ 996 w 996"/>
                <a:gd name="T19" fmla="*/ 153 h 385"/>
                <a:gd name="T20" fmla="*/ 996 w 996"/>
                <a:gd name="T21" fmla="*/ 231 h 385"/>
                <a:gd name="T22" fmla="*/ 993 w 996"/>
                <a:gd name="T23" fmla="*/ 263 h 385"/>
                <a:gd name="T24" fmla="*/ 985 w 996"/>
                <a:gd name="T25" fmla="*/ 291 h 385"/>
                <a:gd name="T26" fmla="*/ 971 w 996"/>
                <a:gd name="T27" fmla="*/ 317 h 385"/>
                <a:gd name="T28" fmla="*/ 953 w 996"/>
                <a:gd name="T29" fmla="*/ 340 h 385"/>
                <a:gd name="T30" fmla="*/ 931 w 996"/>
                <a:gd name="T31" fmla="*/ 358 h 385"/>
                <a:gd name="T32" fmla="*/ 905 w 996"/>
                <a:gd name="T33" fmla="*/ 372 h 385"/>
                <a:gd name="T34" fmla="*/ 878 w 996"/>
                <a:gd name="T35" fmla="*/ 382 h 385"/>
                <a:gd name="T36" fmla="*/ 847 w 996"/>
                <a:gd name="T37" fmla="*/ 385 h 385"/>
                <a:gd name="T38" fmla="*/ 150 w 996"/>
                <a:gd name="T39" fmla="*/ 385 h 385"/>
                <a:gd name="T40" fmla="*/ 120 w 996"/>
                <a:gd name="T41" fmla="*/ 382 h 385"/>
                <a:gd name="T42" fmla="*/ 92 w 996"/>
                <a:gd name="T43" fmla="*/ 372 h 385"/>
                <a:gd name="T44" fmla="*/ 67 w 996"/>
                <a:gd name="T45" fmla="*/ 358 h 385"/>
                <a:gd name="T46" fmla="*/ 44 w 996"/>
                <a:gd name="T47" fmla="*/ 340 h 385"/>
                <a:gd name="T48" fmla="*/ 26 w 996"/>
                <a:gd name="T49" fmla="*/ 317 h 385"/>
                <a:gd name="T50" fmla="*/ 13 w 996"/>
                <a:gd name="T51" fmla="*/ 292 h 385"/>
                <a:gd name="T52" fmla="*/ 3 w 996"/>
                <a:gd name="T53" fmla="*/ 263 h 385"/>
                <a:gd name="T54" fmla="*/ 0 w 996"/>
                <a:gd name="T55" fmla="*/ 232 h 385"/>
                <a:gd name="T56" fmla="*/ 0 w 996"/>
                <a:gd name="T57" fmla="*/ 153 h 385"/>
                <a:gd name="T58" fmla="*/ 3 w 996"/>
                <a:gd name="T59" fmla="*/ 123 h 385"/>
                <a:gd name="T60" fmla="*/ 13 w 996"/>
                <a:gd name="T61" fmla="*/ 93 h 385"/>
                <a:gd name="T62" fmla="*/ 26 w 996"/>
                <a:gd name="T63" fmla="*/ 67 h 385"/>
                <a:gd name="T64" fmla="*/ 44 w 996"/>
                <a:gd name="T65" fmla="*/ 45 h 385"/>
                <a:gd name="T66" fmla="*/ 67 w 996"/>
                <a:gd name="T67" fmla="*/ 26 h 385"/>
                <a:gd name="T68" fmla="*/ 92 w 996"/>
                <a:gd name="T69" fmla="*/ 12 h 385"/>
                <a:gd name="T70" fmla="*/ 120 w 996"/>
                <a:gd name="T71" fmla="*/ 3 h 385"/>
                <a:gd name="T72" fmla="*/ 150 w 996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385">
                  <a:moveTo>
                    <a:pt x="150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5" y="12"/>
                  </a:lnTo>
                  <a:lnTo>
                    <a:pt x="931" y="26"/>
                  </a:lnTo>
                  <a:lnTo>
                    <a:pt x="953" y="45"/>
                  </a:lnTo>
                  <a:lnTo>
                    <a:pt x="971" y="67"/>
                  </a:lnTo>
                  <a:lnTo>
                    <a:pt x="985" y="93"/>
                  </a:lnTo>
                  <a:lnTo>
                    <a:pt x="993" y="123"/>
                  </a:lnTo>
                  <a:lnTo>
                    <a:pt x="996" y="153"/>
                  </a:lnTo>
                  <a:lnTo>
                    <a:pt x="996" y="231"/>
                  </a:lnTo>
                  <a:lnTo>
                    <a:pt x="993" y="263"/>
                  </a:lnTo>
                  <a:lnTo>
                    <a:pt x="985" y="291"/>
                  </a:lnTo>
                  <a:lnTo>
                    <a:pt x="971" y="317"/>
                  </a:lnTo>
                  <a:lnTo>
                    <a:pt x="953" y="340"/>
                  </a:lnTo>
                  <a:lnTo>
                    <a:pt x="931" y="358"/>
                  </a:lnTo>
                  <a:lnTo>
                    <a:pt x="905" y="372"/>
                  </a:lnTo>
                  <a:lnTo>
                    <a:pt x="878" y="382"/>
                  </a:lnTo>
                  <a:lnTo>
                    <a:pt x="847" y="385"/>
                  </a:lnTo>
                  <a:lnTo>
                    <a:pt x="150" y="385"/>
                  </a:lnTo>
                  <a:lnTo>
                    <a:pt x="120" y="382"/>
                  </a:lnTo>
                  <a:lnTo>
                    <a:pt x="92" y="372"/>
                  </a:lnTo>
                  <a:lnTo>
                    <a:pt x="67" y="358"/>
                  </a:lnTo>
                  <a:lnTo>
                    <a:pt x="44" y="340"/>
                  </a:lnTo>
                  <a:lnTo>
                    <a:pt x="26" y="317"/>
                  </a:lnTo>
                  <a:lnTo>
                    <a:pt x="13" y="292"/>
                  </a:lnTo>
                  <a:lnTo>
                    <a:pt x="3" y="263"/>
                  </a:lnTo>
                  <a:lnTo>
                    <a:pt x="0" y="232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82C2F9-0EB2-4CBA-B951-35975BB24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7550" y="5368926"/>
              <a:ext cx="128588" cy="173038"/>
            </a:xfrm>
            <a:custGeom>
              <a:avLst/>
              <a:gdLst>
                <a:gd name="T0" fmla="*/ 380 w 811"/>
                <a:gd name="T1" fmla="*/ 443 h 1091"/>
                <a:gd name="T2" fmla="*/ 337 w 811"/>
                <a:gd name="T3" fmla="*/ 509 h 1091"/>
                <a:gd name="T4" fmla="*/ 300 w 811"/>
                <a:gd name="T5" fmla="*/ 570 h 1091"/>
                <a:gd name="T6" fmla="*/ 274 w 811"/>
                <a:gd name="T7" fmla="*/ 621 h 1091"/>
                <a:gd name="T8" fmla="*/ 260 w 811"/>
                <a:gd name="T9" fmla="*/ 661 h 1091"/>
                <a:gd name="T10" fmla="*/ 261 w 811"/>
                <a:gd name="T11" fmla="*/ 706 h 1091"/>
                <a:gd name="T12" fmla="*/ 284 w 811"/>
                <a:gd name="T13" fmla="*/ 760 h 1091"/>
                <a:gd name="T14" fmla="*/ 323 w 811"/>
                <a:gd name="T15" fmla="*/ 800 h 1091"/>
                <a:gd name="T16" fmla="*/ 376 w 811"/>
                <a:gd name="T17" fmla="*/ 823 h 1091"/>
                <a:gd name="T18" fmla="*/ 434 w 811"/>
                <a:gd name="T19" fmla="*/ 823 h 1091"/>
                <a:gd name="T20" fmla="*/ 487 w 811"/>
                <a:gd name="T21" fmla="*/ 800 h 1091"/>
                <a:gd name="T22" fmla="*/ 526 w 811"/>
                <a:gd name="T23" fmla="*/ 760 h 1091"/>
                <a:gd name="T24" fmla="*/ 549 w 811"/>
                <a:gd name="T25" fmla="*/ 706 h 1091"/>
                <a:gd name="T26" fmla="*/ 550 w 811"/>
                <a:gd name="T27" fmla="*/ 661 h 1091"/>
                <a:gd name="T28" fmla="*/ 536 w 811"/>
                <a:gd name="T29" fmla="*/ 621 h 1091"/>
                <a:gd name="T30" fmla="*/ 510 w 811"/>
                <a:gd name="T31" fmla="*/ 570 h 1091"/>
                <a:gd name="T32" fmla="*/ 473 w 811"/>
                <a:gd name="T33" fmla="*/ 509 h 1091"/>
                <a:gd name="T34" fmla="*/ 429 w 811"/>
                <a:gd name="T35" fmla="*/ 443 h 1091"/>
                <a:gd name="T36" fmla="*/ 405 w 811"/>
                <a:gd name="T37" fmla="*/ 0 h 1091"/>
                <a:gd name="T38" fmla="*/ 516 w 811"/>
                <a:gd name="T39" fmla="*/ 129 h 1091"/>
                <a:gd name="T40" fmla="*/ 553 w 811"/>
                <a:gd name="T41" fmla="*/ 174 h 1091"/>
                <a:gd name="T42" fmla="*/ 599 w 811"/>
                <a:gd name="T43" fmla="*/ 232 h 1091"/>
                <a:gd name="T44" fmla="*/ 646 w 811"/>
                <a:gd name="T45" fmla="*/ 299 h 1091"/>
                <a:gd name="T46" fmla="*/ 695 w 811"/>
                <a:gd name="T47" fmla="*/ 373 h 1091"/>
                <a:gd name="T48" fmla="*/ 740 w 811"/>
                <a:gd name="T49" fmla="*/ 451 h 1091"/>
                <a:gd name="T50" fmla="*/ 777 w 811"/>
                <a:gd name="T51" fmla="*/ 529 h 1091"/>
                <a:gd name="T52" fmla="*/ 801 w 811"/>
                <a:gd name="T53" fmla="*/ 605 h 1091"/>
                <a:gd name="T54" fmla="*/ 811 w 811"/>
                <a:gd name="T55" fmla="*/ 675 h 1091"/>
                <a:gd name="T56" fmla="*/ 798 w 811"/>
                <a:gd name="T57" fmla="*/ 777 h 1091"/>
                <a:gd name="T58" fmla="*/ 763 w 811"/>
                <a:gd name="T59" fmla="*/ 871 h 1091"/>
                <a:gd name="T60" fmla="*/ 708 w 811"/>
                <a:gd name="T61" fmla="*/ 951 h 1091"/>
                <a:gd name="T62" fmla="*/ 637 w 811"/>
                <a:gd name="T63" fmla="*/ 1016 h 1091"/>
                <a:gd name="T64" fmla="*/ 551 w 811"/>
                <a:gd name="T65" fmla="*/ 1063 h 1091"/>
                <a:gd name="T66" fmla="*/ 455 w 811"/>
                <a:gd name="T67" fmla="*/ 1088 h 1091"/>
                <a:gd name="T68" fmla="*/ 354 w 811"/>
                <a:gd name="T69" fmla="*/ 1088 h 1091"/>
                <a:gd name="T70" fmla="*/ 258 w 811"/>
                <a:gd name="T71" fmla="*/ 1063 h 1091"/>
                <a:gd name="T72" fmla="*/ 173 w 811"/>
                <a:gd name="T73" fmla="*/ 1016 h 1091"/>
                <a:gd name="T74" fmla="*/ 102 w 811"/>
                <a:gd name="T75" fmla="*/ 951 h 1091"/>
                <a:gd name="T76" fmla="*/ 47 w 811"/>
                <a:gd name="T77" fmla="*/ 871 h 1091"/>
                <a:gd name="T78" fmla="*/ 12 w 811"/>
                <a:gd name="T79" fmla="*/ 777 h 1091"/>
                <a:gd name="T80" fmla="*/ 0 w 811"/>
                <a:gd name="T81" fmla="*/ 675 h 1091"/>
                <a:gd name="T82" fmla="*/ 9 w 811"/>
                <a:gd name="T83" fmla="*/ 605 h 1091"/>
                <a:gd name="T84" fmla="*/ 34 w 811"/>
                <a:gd name="T85" fmla="*/ 529 h 1091"/>
                <a:gd name="T86" fmla="*/ 71 w 811"/>
                <a:gd name="T87" fmla="*/ 451 h 1091"/>
                <a:gd name="T88" fmla="*/ 115 w 811"/>
                <a:gd name="T89" fmla="*/ 373 h 1091"/>
                <a:gd name="T90" fmla="*/ 163 w 811"/>
                <a:gd name="T91" fmla="*/ 299 h 1091"/>
                <a:gd name="T92" fmla="*/ 212 w 811"/>
                <a:gd name="T93" fmla="*/ 232 h 1091"/>
                <a:gd name="T94" fmla="*/ 257 w 811"/>
                <a:gd name="T95" fmla="*/ 174 h 1091"/>
                <a:gd name="T96" fmla="*/ 294 w 811"/>
                <a:gd name="T97" fmla="*/ 129 h 1091"/>
                <a:gd name="T98" fmla="*/ 405 w 811"/>
                <a:gd name="T9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" h="1091">
                  <a:moveTo>
                    <a:pt x="405" y="410"/>
                  </a:moveTo>
                  <a:lnTo>
                    <a:pt x="380" y="443"/>
                  </a:lnTo>
                  <a:lnTo>
                    <a:pt x="358" y="477"/>
                  </a:lnTo>
                  <a:lnTo>
                    <a:pt x="337" y="509"/>
                  </a:lnTo>
                  <a:lnTo>
                    <a:pt x="317" y="541"/>
                  </a:lnTo>
                  <a:lnTo>
                    <a:pt x="300" y="570"/>
                  </a:lnTo>
                  <a:lnTo>
                    <a:pt x="286" y="597"/>
                  </a:lnTo>
                  <a:lnTo>
                    <a:pt x="274" y="621"/>
                  </a:lnTo>
                  <a:lnTo>
                    <a:pt x="266" y="643"/>
                  </a:lnTo>
                  <a:lnTo>
                    <a:pt x="260" y="661"/>
                  </a:lnTo>
                  <a:lnTo>
                    <a:pt x="258" y="675"/>
                  </a:lnTo>
                  <a:lnTo>
                    <a:pt x="261" y="706"/>
                  </a:lnTo>
                  <a:lnTo>
                    <a:pt x="270" y="734"/>
                  </a:lnTo>
                  <a:lnTo>
                    <a:pt x="284" y="760"/>
                  </a:lnTo>
                  <a:lnTo>
                    <a:pt x="302" y="782"/>
                  </a:lnTo>
                  <a:lnTo>
                    <a:pt x="323" y="800"/>
                  </a:lnTo>
                  <a:lnTo>
                    <a:pt x="348" y="814"/>
                  </a:lnTo>
                  <a:lnTo>
                    <a:pt x="376" y="823"/>
                  </a:lnTo>
                  <a:lnTo>
                    <a:pt x="405" y="826"/>
                  </a:lnTo>
                  <a:lnTo>
                    <a:pt x="434" y="823"/>
                  </a:lnTo>
                  <a:lnTo>
                    <a:pt x="462" y="814"/>
                  </a:lnTo>
                  <a:lnTo>
                    <a:pt x="487" y="800"/>
                  </a:lnTo>
                  <a:lnTo>
                    <a:pt x="508" y="782"/>
                  </a:lnTo>
                  <a:lnTo>
                    <a:pt x="526" y="760"/>
                  </a:lnTo>
                  <a:lnTo>
                    <a:pt x="540" y="734"/>
                  </a:lnTo>
                  <a:lnTo>
                    <a:pt x="549" y="706"/>
                  </a:lnTo>
                  <a:lnTo>
                    <a:pt x="552" y="675"/>
                  </a:lnTo>
                  <a:lnTo>
                    <a:pt x="550" y="661"/>
                  </a:lnTo>
                  <a:lnTo>
                    <a:pt x="545" y="643"/>
                  </a:lnTo>
                  <a:lnTo>
                    <a:pt x="536" y="621"/>
                  </a:lnTo>
                  <a:lnTo>
                    <a:pt x="524" y="597"/>
                  </a:lnTo>
                  <a:lnTo>
                    <a:pt x="510" y="570"/>
                  </a:lnTo>
                  <a:lnTo>
                    <a:pt x="493" y="541"/>
                  </a:lnTo>
                  <a:lnTo>
                    <a:pt x="473" y="509"/>
                  </a:lnTo>
                  <a:lnTo>
                    <a:pt x="452" y="477"/>
                  </a:lnTo>
                  <a:lnTo>
                    <a:pt x="429" y="443"/>
                  </a:lnTo>
                  <a:lnTo>
                    <a:pt x="405" y="410"/>
                  </a:lnTo>
                  <a:close/>
                  <a:moveTo>
                    <a:pt x="405" y="0"/>
                  </a:moveTo>
                  <a:lnTo>
                    <a:pt x="502" y="112"/>
                  </a:lnTo>
                  <a:lnTo>
                    <a:pt x="516" y="129"/>
                  </a:lnTo>
                  <a:lnTo>
                    <a:pt x="534" y="149"/>
                  </a:lnTo>
                  <a:lnTo>
                    <a:pt x="553" y="174"/>
                  </a:lnTo>
                  <a:lnTo>
                    <a:pt x="575" y="201"/>
                  </a:lnTo>
                  <a:lnTo>
                    <a:pt x="599" y="232"/>
                  </a:lnTo>
                  <a:lnTo>
                    <a:pt x="622" y="264"/>
                  </a:lnTo>
                  <a:lnTo>
                    <a:pt x="646" y="299"/>
                  </a:lnTo>
                  <a:lnTo>
                    <a:pt x="671" y="335"/>
                  </a:lnTo>
                  <a:lnTo>
                    <a:pt x="695" y="373"/>
                  </a:lnTo>
                  <a:lnTo>
                    <a:pt x="718" y="412"/>
                  </a:lnTo>
                  <a:lnTo>
                    <a:pt x="740" y="451"/>
                  </a:lnTo>
                  <a:lnTo>
                    <a:pt x="759" y="490"/>
                  </a:lnTo>
                  <a:lnTo>
                    <a:pt x="777" y="529"/>
                  </a:lnTo>
                  <a:lnTo>
                    <a:pt x="790" y="567"/>
                  </a:lnTo>
                  <a:lnTo>
                    <a:pt x="801" y="605"/>
                  </a:lnTo>
                  <a:lnTo>
                    <a:pt x="807" y="641"/>
                  </a:lnTo>
                  <a:lnTo>
                    <a:pt x="811" y="675"/>
                  </a:lnTo>
                  <a:lnTo>
                    <a:pt x="807" y="727"/>
                  </a:lnTo>
                  <a:lnTo>
                    <a:pt x="798" y="777"/>
                  </a:lnTo>
                  <a:lnTo>
                    <a:pt x="783" y="825"/>
                  </a:lnTo>
                  <a:lnTo>
                    <a:pt x="763" y="871"/>
                  </a:lnTo>
                  <a:lnTo>
                    <a:pt x="737" y="913"/>
                  </a:lnTo>
                  <a:lnTo>
                    <a:pt x="708" y="951"/>
                  </a:lnTo>
                  <a:lnTo>
                    <a:pt x="674" y="986"/>
                  </a:lnTo>
                  <a:lnTo>
                    <a:pt x="637" y="1016"/>
                  </a:lnTo>
                  <a:lnTo>
                    <a:pt x="595" y="1042"/>
                  </a:lnTo>
                  <a:lnTo>
                    <a:pt x="551" y="1063"/>
                  </a:lnTo>
                  <a:lnTo>
                    <a:pt x="504" y="1078"/>
                  </a:lnTo>
                  <a:lnTo>
                    <a:pt x="455" y="1088"/>
                  </a:lnTo>
                  <a:lnTo>
                    <a:pt x="405" y="1091"/>
                  </a:lnTo>
                  <a:lnTo>
                    <a:pt x="354" y="1088"/>
                  </a:lnTo>
                  <a:lnTo>
                    <a:pt x="305" y="1078"/>
                  </a:lnTo>
                  <a:lnTo>
                    <a:pt x="258" y="1063"/>
                  </a:lnTo>
                  <a:lnTo>
                    <a:pt x="215" y="1042"/>
                  </a:lnTo>
                  <a:lnTo>
                    <a:pt x="173" y="1016"/>
                  </a:lnTo>
                  <a:lnTo>
                    <a:pt x="136" y="986"/>
                  </a:lnTo>
                  <a:lnTo>
                    <a:pt x="102" y="951"/>
                  </a:lnTo>
                  <a:lnTo>
                    <a:pt x="73" y="913"/>
                  </a:lnTo>
                  <a:lnTo>
                    <a:pt x="47" y="871"/>
                  </a:lnTo>
                  <a:lnTo>
                    <a:pt x="27" y="825"/>
                  </a:lnTo>
                  <a:lnTo>
                    <a:pt x="12" y="777"/>
                  </a:lnTo>
                  <a:lnTo>
                    <a:pt x="3" y="727"/>
                  </a:lnTo>
                  <a:lnTo>
                    <a:pt x="0" y="675"/>
                  </a:lnTo>
                  <a:lnTo>
                    <a:pt x="2" y="641"/>
                  </a:lnTo>
                  <a:lnTo>
                    <a:pt x="9" y="605"/>
                  </a:lnTo>
                  <a:lnTo>
                    <a:pt x="20" y="567"/>
                  </a:lnTo>
                  <a:lnTo>
                    <a:pt x="34" y="529"/>
                  </a:lnTo>
                  <a:lnTo>
                    <a:pt x="50" y="490"/>
                  </a:lnTo>
                  <a:lnTo>
                    <a:pt x="71" y="451"/>
                  </a:lnTo>
                  <a:lnTo>
                    <a:pt x="92" y="412"/>
                  </a:lnTo>
                  <a:lnTo>
                    <a:pt x="115" y="373"/>
                  </a:lnTo>
                  <a:lnTo>
                    <a:pt x="138" y="335"/>
                  </a:lnTo>
                  <a:lnTo>
                    <a:pt x="163" y="299"/>
                  </a:lnTo>
                  <a:lnTo>
                    <a:pt x="188" y="264"/>
                  </a:lnTo>
                  <a:lnTo>
                    <a:pt x="212" y="232"/>
                  </a:lnTo>
                  <a:lnTo>
                    <a:pt x="235" y="201"/>
                  </a:lnTo>
                  <a:lnTo>
                    <a:pt x="257" y="174"/>
                  </a:lnTo>
                  <a:lnTo>
                    <a:pt x="276" y="149"/>
                  </a:lnTo>
                  <a:lnTo>
                    <a:pt x="294" y="129"/>
                  </a:lnTo>
                  <a:lnTo>
                    <a:pt x="308" y="112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Water Disruption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90552-DCD0-44D5-982D-684C8A976A40}"/>
              </a:ext>
            </a:extLst>
          </p:cNvPr>
          <p:cNvGrpSpPr/>
          <p:nvPr/>
        </p:nvGrpSpPr>
        <p:grpSpPr>
          <a:xfrm>
            <a:off x="6238625" y="2699572"/>
            <a:ext cx="436564" cy="520357"/>
            <a:chOff x="10025063" y="5754688"/>
            <a:chExt cx="573087" cy="6032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E22E67E2-7472-439B-8AF2-FCD8E8EB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525" y="6175375"/>
              <a:ext cx="80962" cy="123825"/>
            </a:xfrm>
            <a:custGeom>
              <a:avLst/>
              <a:gdLst>
                <a:gd name="T0" fmla="*/ 250 w 462"/>
                <a:gd name="T1" fmla="*/ 1 h 702"/>
                <a:gd name="T2" fmla="*/ 273 w 462"/>
                <a:gd name="T3" fmla="*/ 12 h 702"/>
                <a:gd name="T4" fmla="*/ 288 w 462"/>
                <a:gd name="T5" fmla="*/ 34 h 702"/>
                <a:gd name="T6" fmla="*/ 294 w 462"/>
                <a:gd name="T7" fmla="*/ 47 h 702"/>
                <a:gd name="T8" fmla="*/ 309 w 462"/>
                <a:gd name="T9" fmla="*/ 76 h 702"/>
                <a:gd name="T10" fmla="*/ 329 w 462"/>
                <a:gd name="T11" fmla="*/ 117 h 702"/>
                <a:gd name="T12" fmla="*/ 351 w 462"/>
                <a:gd name="T13" fmla="*/ 167 h 702"/>
                <a:gd name="T14" fmla="*/ 376 w 462"/>
                <a:gd name="T15" fmla="*/ 220 h 702"/>
                <a:gd name="T16" fmla="*/ 399 w 462"/>
                <a:gd name="T17" fmla="*/ 273 h 702"/>
                <a:gd name="T18" fmla="*/ 419 w 462"/>
                <a:gd name="T19" fmla="*/ 321 h 702"/>
                <a:gd name="T20" fmla="*/ 433 w 462"/>
                <a:gd name="T21" fmla="*/ 359 h 702"/>
                <a:gd name="T22" fmla="*/ 454 w 462"/>
                <a:gd name="T23" fmla="*/ 412 h 702"/>
                <a:gd name="T24" fmla="*/ 462 w 462"/>
                <a:gd name="T25" fmla="*/ 470 h 702"/>
                <a:gd name="T26" fmla="*/ 452 w 462"/>
                <a:gd name="T27" fmla="*/ 537 h 702"/>
                <a:gd name="T28" fmla="*/ 425 w 462"/>
                <a:gd name="T29" fmla="*/ 598 h 702"/>
                <a:gd name="T30" fmla="*/ 380 w 462"/>
                <a:gd name="T31" fmla="*/ 650 h 702"/>
                <a:gd name="T32" fmla="*/ 322 w 462"/>
                <a:gd name="T33" fmla="*/ 684 h 702"/>
                <a:gd name="T34" fmla="*/ 261 w 462"/>
                <a:gd name="T35" fmla="*/ 700 h 702"/>
                <a:gd name="T36" fmla="*/ 216 w 462"/>
                <a:gd name="T37" fmla="*/ 700 h 702"/>
                <a:gd name="T38" fmla="*/ 189 w 462"/>
                <a:gd name="T39" fmla="*/ 696 h 702"/>
                <a:gd name="T40" fmla="*/ 124 w 462"/>
                <a:gd name="T41" fmla="*/ 673 h 702"/>
                <a:gd name="T42" fmla="*/ 68 w 462"/>
                <a:gd name="T43" fmla="*/ 632 h 702"/>
                <a:gd name="T44" fmla="*/ 27 w 462"/>
                <a:gd name="T45" fmla="*/ 577 h 702"/>
                <a:gd name="T46" fmla="*/ 4 w 462"/>
                <a:gd name="T47" fmla="*/ 511 h 702"/>
                <a:gd name="T48" fmla="*/ 1 w 462"/>
                <a:gd name="T49" fmla="*/ 455 h 702"/>
                <a:gd name="T50" fmla="*/ 12 w 462"/>
                <a:gd name="T51" fmla="*/ 406 h 702"/>
                <a:gd name="T52" fmla="*/ 28 w 462"/>
                <a:gd name="T53" fmla="*/ 363 h 702"/>
                <a:gd name="T54" fmla="*/ 47 w 462"/>
                <a:gd name="T55" fmla="*/ 324 h 702"/>
                <a:gd name="T56" fmla="*/ 67 w 462"/>
                <a:gd name="T57" fmla="*/ 282 h 702"/>
                <a:gd name="T58" fmla="*/ 90 w 462"/>
                <a:gd name="T59" fmla="*/ 233 h 702"/>
                <a:gd name="T60" fmla="*/ 115 w 462"/>
                <a:gd name="T61" fmla="*/ 181 h 702"/>
                <a:gd name="T62" fmla="*/ 137 w 462"/>
                <a:gd name="T63" fmla="*/ 132 h 702"/>
                <a:gd name="T64" fmla="*/ 158 w 462"/>
                <a:gd name="T65" fmla="*/ 88 h 702"/>
                <a:gd name="T66" fmla="*/ 174 w 462"/>
                <a:gd name="T67" fmla="*/ 56 h 702"/>
                <a:gd name="T68" fmla="*/ 182 w 462"/>
                <a:gd name="T69" fmla="*/ 37 h 702"/>
                <a:gd name="T70" fmla="*/ 194 w 462"/>
                <a:gd name="T71" fmla="*/ 20 h 702"/>
                <a:gd name="T72" fmla="*/ 220 w 462"/>
                <a:gd name="T73" fmla="*/ 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702">
                  <a:moveTo>
                    <a:pt x="236" y="0"/>
                  </a:moveTo>
                  <a:lnTo>
                    <a:pt x="250" y="1"/>
                  </a:lnTo>
                  <a:lnTo>
                    <a:pt x="262" y="5"/>
                  </a:lnTo>
                  <a:lnTo>
                    <a:pt x="273" y="12"/>
                  </a:lnTo>
                  <a:lnTo>
                    <a:pt x="283" y="22"/>
                  </a:lnTo>
                  <a:lnTo>
                    <a:pt x="288" y="34"/>
                  </a:lnTo>
                  <a:lnTo>
                    <a:pt x="290" y="38"/>
                  </a:lnTo>
                  <a:lnTo>
                    <a:pt x="294" y="47"/>
                  </a:lnTo>
                  <a:lnTo>
                    <a:pt x="302" y="59"/>
                  </a:lnTo>
                  <a:lnTo>
                    <a:pt x="309" y="76"/>
                  </a:lnTo>
                  <a:lnTo>
                    <a:pt x="318" y="96"/>
                  </a:lnTo>
                  <a:lnTo>
                    <a:pt x="329" y="117"/>
                  </a:lnTo>
                  <a:lnTo>
                    <a:pt x="340" y="141"/>
                  </a:lnTo>
                  <a:lnTo>
                    <a:pt x="351" y="167"/>
                  </a:lnTo>
                  <a:lnTo>
                    <a:pt x="364" y="193"/>
                  </a:lnTo>
                  <a:lnTo>
                    <a:pt x="376" y="220"/>
                  </a:lnTo>
                  <a:lnTo>
                    <a:pt x="388" y="247"/>
                  </a:lnTo>
                  <a:lnTo>
                    <a:pt x="399" y="273"/>
                  </a:lnTo>
                  <a:lnTo>
                    <a:pt x="410" y="298"/>
                  </a:lnTo>
                  <a:lnTo>
                    <a:pt x="419" y="321"/>
                  </a:lnTo>
                  <a:lnTo>
                    <a:pt x="427" y="342"/>
                  </a:lnTo>
                  <a:lnTo>
                    <a:pt x="433" y="359"/>
                  </a:lnTo>
                  <a:lnTo>
                    <a:pt x="445" y="386"/>
                  </a:lnTo>
                  <a:lnTo>
                    <a:pt x="454" y="412"/>
                  </a:lnTo>
                  <a:lnTo>
                    <a:pt x="460" y="440"/>
                  </a:lnTo>
                  <a:lnTo>
                    <a:pt x="462" y="470"/>
                  </a:lnTo>
                  <a:lnTo>
                    <a:pt x="459" y="504"/>
                  </a:lnTo>
                  <a:lnTo>
                    <a:pt x="452" y="537"/>
                  </a:lnTo>
                  <a:lnTo>
                    <a:pt x="441" y="568"/>
                  </a:lnTo>
                  <a:lnTo>
                    <a:pt x="425" y="598"/>
                  </a:lnTo>
                  <a:lnTo>
                    <a:pt x="405" y="625"/>
                  </a:lnTo>
                  <a:lnTo>
                    <a:pt x="380" y="650"/>
                  </a:lnTo>
                  <a:lnTo>
                    <a:pt x="352" y="669"/>
                  </a:lnTo>
                  <a:lnTo>
                    <a:pt x="322" y="684"/>
                  </a:lnTo>
                  <a:lnTo>
                    <a:pt x="292" y="694"/>
                  </a:lnTo>
                  <a:lnTo>
                    <a:pt x="261" y="700"/>
                  </a:lnTo>
                  <a:lnTo>
                    <a:pt x="230" y="702"/>
                  </a:lnTo>
                  <a:lnTo>
                    <a:pt x="216" y="700"/>
                  </a:lnTo>
                  <a:lnTo>
                    <a:pt x="203" y="698"/>
                  </a:lnTo>
                  <a:lnTo>
                    <a:pt x="189" y="696"/>
                  </a:lnTo>
                  <a:lnTo>
                    <a:pt x="155" y="688"/>
                  </a:lnTo>
                  <a:lnTo>
                    <a:pt x="124" y="673"/>
                  </a:lnTo>
                  <a:lnTo>
                    <a:pt x="95" y="655"/>
                  </a:lnTo>
                  <a:lnTo>
                    <a:pt x="68" y="632"/>
                  </a:lnTo>
                  <a:lnTo>
                    <a:pt x="46" y="606"/>
                  </a:lnTo>
                  <a:lnTo>
                    <a:pt x="27" y="577"/>
                  </a:lnTo>
                  <a:lnTo>
                    <a:pt x="13" y="544"/>
                  </a:lnTo>
                  <a:lnTo>
                    <a:pt x="4" y="511"/>
                  </a:lnTo>
                  <a:lnTo>
                    <a:pt x="0" y="482"/>
                  </a:lnTo>
                  <a:lnTo>
                    <a:pt x="1" y="455"/>
                  </a:lnTo>
                  <a:lnTo>
                    <a:pt x="6" y="430"/>
                  </a:lnTo>
                  <a:lnTo>
                    <a:pt x="12" y="406"/>
                  </a:lnTo>
                  <a:lnTo>
                    <a:pt x="19" y="383"/>
                  </a:lnTo>
                  <a:lnTo>
                    <a:pt x="28" y="363"/>
                  </a:lnTo>
                  <a:lnTo>
                    <a:pt x="39" y="343"/>
                  </a:lnTo>
                  <a:lnTo>
                    <a:pt x="47" y="324"/>
                  </a:lnTo>
                  <a:lnTo>
                    <a:pt x="56" y="304"/>
                  </a:lnTo>
                  <a:lnTo>
                    <a:pt x="67" y="282"/>
                  </a:lnTo>
                  <a:lnTo>
                    <a:pt x="78" y="258"/>
                  </a:lnTo>
                  <a:lnTo>
                    <a:pt x="90" y="233"/>
                  </a:lnTo>
                  <a:lnTo>
                    <a:pt x="102" y="207"/>
                  </a:lnTo>
                  <a:lnTo>
                    <a:pt x="115" y="181"/>
                  </a:lnTo>
                  <a:lnTo>
                    <a:pt x="126" y="156"/>
                  </a:lnTo>
                  <a:lnTo>
                    <a:pt x="137" y="132"/>
                  </a:lnTo>
                  <a:lnTo>
                    <a:pt x="148" y="109"/>
                  </a:lnTo>
                  <a:lnTo>
                    <a:pt x="158" y="88"/>
                  </a:lnTo>
                  <a:lnTo>
                    <a:pt x="167" y="71"/>
                  </a:lnTo>
                  <a:lnTo>
                    <a:pt x="174" y="56"/>
                  </a:lnTo>
                  <a:lnTo>
                    <a:pt x="179" y="45"/>
                  </a:lnTo>
                  <a:lnTo>
                    <a:pt x="182" y="37"/>
                  </a:lnTo>
                  <a:lnTo>
                    <a:pt x="183" y="34"/>
                  </a:lnTo>
                  <a:lnTo>
                    <a:pt x="194" y="20"/>
                  </a:lnTo>
                  <a:lnTo>
                    <a:pt x="205" y="8"/>
                  </a:lnTo>
                  <a:lnTo>
                    <a:pt x="220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079900FA-333C-4489-94B7-53A401F83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5063" y="5754688"/>
              <a:ext cx="573087" cy="603250"/>
            </a:xfrm>
            <a:custGeom>
              <a:avLst/>
              <a:gdLst>
                <a:gd name="T0" fmla="*/ 141 w 3249"/>
                <a:gd name="T1" fmla="*/ 3240 h 3423"/>
                <a:gd name="T2" fmla="*/ 1158 w 3249"/>
                <a:gd name="T3" fmla="*/ 3286 h 3423"/>
                <a:gd name="T4" fmla="*/ 1071 w 3249"/>
                <a:gd name="T5" fmla="*/ 3200 h 3423"/>
                <a:gd name="T6" fmla="*/ 431 w 3249"/>
                <a:gd name="T7" fmla="*/ 2860 h 3423"/>
                <a:gd name="T8" fmla="*/ 522 w 3249"/>
                <a:gd name="T9" fmla="*/ 3080 h 3423"/>
                <a:gd name="T10" fmla="*/ 494 w 3249"/>
                <a:gd name="T11" fmla="*/ 2856 h 3423"/>
                <a:gd name="T12" fmla="*/ 436 w 3249"/>
                <a:gd name="T13" fmla="*/ 2623 h 3423"/>
                <a:gd name="T14" fmla="*/ 408 w 3249"/>
                <a:gd name="T15" fmla="*/ 2690 h 3423"/>
                <a:gd name="T16" fmla="*/ 464 w 3249"/>
                <a:gd name="T17" fmla="*/ 2732 h 3423"/>
                <a:gd name="T18" fmla="*/ 520 w 3249"/>
                <a:gd name="T19" fmla="*/ 2690 h 3423"/>
                <a:gd name="T20" fmla="*/ 494 w 3249"/>
                <a:gd name="T21" fmla="*/ 2623 h 3423"/>
                <a:gd name="T22" fmla="*/ 431 w 3249"/>
                <a:gd name="T23" fmla="*/ 1932 h 3423"/>
                <a:gd name="T24" fmla="*/ 408 w 3249"/>
                <a:gd name="T25" fmla="*/ 2459 h 3423"/>
                <a:gd name="T26" fmla="*/ 464 w 3249"/>
                <a:gd name="T27" fmla="*/ 2500 h 3423"/>
                <a:gd name="T28" fmla="*/ 520 w 3249"/>
                <a:gd name="T29" fmla="*/ 2459 h 3423"/>
                <a:gd name="T30" fmla="*/ 507 w 3249"/>
                <a:gd name="T31" fmla="*/ 1935 h 3423"/>
                <a:gd name="T32" fmla="*/ 2263 w 3249"/>
                <a:gd name="T33" fmla="*/ 1861 h 3423"/>
                <a:gd name="T34" fmla="*/ 447 w 3249"/>
                <a:gd name="T35" fmla="*/ 1052 h 3423"/>
                <a:gd name="T36" fmla="*/ 406 w 3249"/>
                <a:gd name="T37" fmla="*/ 1687 h 3423"/>
                <a:gd name="T38" fmla="*/ 447 w 3249"/>
                <a:gd name="T39" fmla="*/ 1743 h 3423"/>
                <a:gd name="T40" fmla="*/ 515 w 3249"/>
                <a:gd name="T41" fmla="*/ 1718 h 3423"/>
                <a:gd name="T42" fmla="*/ 515 w 3249"/>
                <a:gd name="T43" fmla="*/ 1076 h 3423"/>
                <a:gd name="T44" fmla="*/ 406 w 3249"/>
                <a:gd name="T45" fmla="*/ 642 h 3423"/>
                <a:gd name="T46" fmla="*/ 434 w 3249"/>
                <a:gd name="T47" fmla="*/ 809 h 3423"/>
                <a:gd name="T48" fmla="*/ 507 w 3249"/>
                <a:gd name="T49" fmla="*/ 800 h 3423"/>
                <a:gd name="T50" fmla="*/ 406 w 3249"/>
                <a:gd name="T51" fmla="*/ 642 h 3423"/>
                <a:gd name="T52" fmla="*/ 569 w 3249"/>
                <a:gd name="T53" fmla="*/ 156 h 3423"/>
                <a:gd name="T54" fmla="*/ 383 w 3249"/>
                <a:gd name="T55" fmla="*/ 307 h 3423"/>
                <a:gd name="T56" fmla="*/ 296 w 3249"/>
                <a:gd name="T57" fmla="*/ 526 h 3423"/>
                <a:gd name="T58" fmla="*/ 3113 w 3249"/>
                <a:gd name="T59" fmla="*/ 492 h 3423"/>
                <a:gd name="T60" fmla="*/ 3122 w 3249"/>
                <a:gd name="T61" fmla="*/ 386 h 3423"/>
                <a:gd name="T62" fmla="*/ 807 w 3249"/>
                <a:gd name="T63" fmla="*/ 113 h 3423"/>
                <a:gd name="T64" fmla="*/ 3093 w 3249"/>
                <a:gd name="T65" fmla="*/ 231 h 3423"/>
                <a:gd name="T66" fmla="*/ 3224 w 3249"/>
                <a:gd name="T67" fmla="*/ 333 h 3423"/>
                <a:gd name="T68" fmla="*/ 3239 w 3249"/>
                <a:gd name="T69" fmla="*/ 499 h 3423"/>
                <a:gd name="T70" fmla="*/ 3137 w 3249"/>
                <a:gd name="T71" fmla="*/ 618 h 3423"/>
                <a:gd name="T72" fmla="*/ 1103 w 3249"/>
                <a:gd name="T73" fmla="*/ 1176 h 3423"/>
                <a:gd name="T74" fmla="*/ 1575 w 3249"/>
                <a:gd name="T75" fmla="*/ 980 h 3423"/>
                <a:gd name="T76" fmla="*/ 2837 w 3249"/>
                <a:gd name="T77" fmla="*/ 932 h 3423"/>
                <a:gd name="T78" fmla="*/ 2994 w 3249"/>
                <a:gd name="T79" fmla="*/ 992 h 3423"/>
                <a:gd name="T80" fmla="*/ 3072 w 3249"/>
                <a:gd name="T81" fmla="*/ 1136 h 3423"/>
                <a:gd name="T82" fmla="*/ 3059 w 3249"/>
                <a:gd name="T83" fmla="*/ 1729 h 3423"/>
                <a:gd name="T84" fmla="*/ 2843 w 3249"/>
                <a:gd name="T85" fmla="*/ 1919 h 3423"/>
                <a:gd name="T86" fmla="*/ 2801 w 3249"/>
                <a:gd name="T87" fmla="*/ 1976 h 3423"/>
                <a:gd name="T88" fmla="*/ 2163 w 3249"/>
                <a:gd name="T89" fmla="*/ 1961 h 3423"/>
                <a:gd name="T90" fmla="*/ 1973 w 3249"/>
                <a:gd name="T91" fmla="*/ 1745 h 3423"/>
                <a:gd name="T92" fmla="*/ 1634 w 3249"/>
                <a:gd name="T93" fmla="*/ 1809 h 3423"/>
                <a:gd name="T94" fmla="*/ 1340 w 3249"/>
                <a:gd name="T95" fmla="*/ 1995 h 3423"/>
                <a:gd name="T96" fmla="*/ 1165 w 3249"/>
                <a:gd name="T97" fmla="*/ 2249 h 3423"/>
                <a:gd name="T98" fmla="*/ 1103 w 3249"/>
                <a:gd name="T99" fmla="*/ 2564 h 3423"/>
                <a:gd name="T100" fmla="*/ 1216 w 3249"/>
                <a:gd name="T101" fmla="*/ 3152 h 3423"/>
                <a:gd name="T102" fmla="*/ 1276 w 3249"/>
                <a:gd name="T103" fmla="*/ 3307 h 3423"/>
                <a:gd name="T104" fmla="*/ 1249 w 3249"/>
                <a:gd name="T105" fmla="*/ 3416 h 3423"/>
                <a:gd name="T106" fmla="*/ 28 w 3249"/>
                <a:gd name="T107" fmla="*/ 3416 h 3423"/>
                <a:gd name="T108" fmla="*/ 0 w 3249"/>
                <a:gd name="T109" fmla="*/ 3307 h 3423"/>
                <a:gd name="T110" fmla="*/ 61 w 3249"/>
                <a:gd name="T111" fmla="*/ 3154 h 3423"/>
                <a:gd name="T112" fmla="*/ 174 w 3249"/>
                <a:gd name="T113" fmla="*/ 584 h 3423"/>
                <a:gd name="T114" fmla="*/ 225 w 3249"/>
                <a:gd name="T115" fmla="*/ 347 h 3423"/>
                <a:gd name="T116" fmla="*/ 372 w 3249"/>
                <a:gd name="T117" fmla="*/ 154 h 3423"/>
                <a:gd name="T118" fmla="*/ 605 w 3249"/>
                <a:gd name="T119" fmla="*/ 23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9" h="3423">
                  <a:moveTo>
                    <a:pt x="233" y="3196"/>
                  </a:moveTo>
                  <a:lnTo>
                    <a:pt x="206" y="3200"/>
                  </a:lnTo>
                  <a:lnTo>
                    <a:pt x="182" y="3208"/>
                  </a:lnTo>
                  <a:lnTo>
                    <a:pt x="160" y="3222"/>
                  </a:lnTo>
                  <a:lnTo>
                    <a:pt x="141" y="3240"/>
                  </a:lnTo>
                  <a:lnTo>
                    <a:pt x="128" y="3262"/>
                  </a:lnTo>
                  <a:lnTo>
                    <a:pt x="119" y="3286"/>
                  </a:lnTo>
                  <a:lnTo>
                    <a:pt x="116" y="3313"/>
                  </a:lnTo>
                  <a:lnTo>
                    <a:pt x="1161" y="3313"/>
                  </a:lnTo>
                  <a:lnTo>
                    <a:pt x="1158" y="3286"/>
                  </a:lnTo>
                  <a:lnTo>
                    <a:pt x="1148" y="3262"/>
                  </a:lnTo>
                  <a:lnTo>
                    <a:pt x="1135" y="3240"/>
                  </a:lnTo>
                  <a:lnTo>
                    <a:pt x="1117" y="3222"/>
                  </a:lnTo>
                  <a:lnTo>
                    <a:pt x="1095" y="3208"/>
                  </a:lnTo>
                  <a:lnTo>
                    <a:pt x="1071" y="3200"/>
                  </a:lnTo>
                  <a:lnTo>
                    <a:pt x="1045" y="3196"/>
                  </a:lnTo>
                  <a:lnTo>
                    <a:pt x="233" y="3196"/>
                  </a:lnTo>
                  <a:close/>
                  <a:moveTo>
                    <a:pt x="464" y="2848"/>
                  </a:moveTo>
                  <a:lnTo>
                    <a:pt x="447" y="2852"/>
                  </a:lnTo>
                  <a:lnTo>
                    <a:pt x="431" y="2860"/>
                  </a:lnTo>
                  <a:lnTo>
                    <a:pt x="418" y="2873"/>
                  </a:lnTo>
                  <a:lnTo>
                    <a:pt x="409" y="2889"/>
                  </a:lnTo>
                  <a:lnTo>
                    <a:pt x="406" y="2907"/>
                  </a:lnTo>
                  <a:lnTo>
                    <a:pt x="406" y="3080"/>
                  </a:lnTo>
                  <a:lnTo>
                    <a:pt x="522" y="3080"/>
                  </a:lnTo>
                  <a:lnTo>
                    <a:pt x="522" y="2907"/>
                  </a:lnTo>
                  <a:lnTo>
                    <a:pt x="520" y="2890"/>
                  </a:lnTo>
                  <a:lnTo>
                    <a:pt x="515" y="2875"/>
                  </a:lnTo>
                  <a:lnTo>
                    <a:pt x="507" y="2864"/>
                  </a:lnTo>
                  <a:lnTo>
                    <a:pt x="494" y="2856"/>
                  </a:lnTo>
                  <a:lnTo>
                    <a:pt x="481" y="2850"/>
                  </a:lnTo>
                  <a:lnTo>
                    <a:pt x="464" y="2848"/>
                  </a:lnTo>
                  <a:close/>
                  <a:moveTo>
                    <a:pt x="464" y="2616"/>
                  </a:moveTo>
                  <a:lnTo>
                    <a:pt x="450" y="2618"/>
                  </a:lnTo>
                  <a:lnTo>
                    <a:pt x="436" y="2623"/>
                  </a:lnTo>
                  <a:lnTo>
                    <a:pt x="425" y="2632"/>
                  </a:lnTo>
                  <a:lnTo>
                    <a:pt x="415" y="2644"/>
                  </a:lnTo>
                  <a:lnTo>
                    <a:pt x="408" y="2657"/>
                  </a:lnTo>
                  <a:lnTo>
                    <a:pt x="406" y="2674"/>
                  </a:lnTo>
                  <a:lnTo>
                    <a:pt x="408" y="2690"/>
                  </a:lnTo>
                  <a:lnTo>
                    <a:pt x="413" y="2705"/>
                  </a:lnTo>
                  <a:lnTo>
                    <a:pt x="423" y="2716"/>
                  </a:lnTo>
                  <a:lnTo>
                    <a:pt x="434" y="2725"/>
                  </a:lnTo>
                  <a:lnTo>
                    <a:pt x="447" y="2730"/>
                  </a:lnTo>
                  <a:lnTo>
                    <a:pt x="464" y="2732"/>
                  </a:lnTo>
                  <a:lnTo>
                    <a:pt x="481" y="2730"/>
                  </a:lnTo>
                  <a:lnTo>
                    <a:pt x="494" y="2725"/>
                  </a:lnTo>
                  <a:lnTo>
                    <a:pt x="507" y="2716"/>
                  </a:lnTo>
                  <a:lnTo>
                    <a:pt x="515" y="2705"/>
                  </a:lnTo>
                  <a:lnTo>
                    <a:pt x="520" y="2690"/>
                  </a:lnTo>
                  <a:lnTo>
                    <a:pt x="522" y="2674"/>
                  </a:lnTo>
                  <a:lnTo>
                    <a:pt x="520" y="2657"/>
                  </a:lnTo>
                  <a:lnTo>
                    <a:pt x="515" y="2644"/>
                  </a:lnTo>
                  <a:lnTo>
                    <a:pt x="507" y="2632"/>
                  </a:lnTo>
                  <a:lnTo>
                    <a:pt x="494" y="2623"/>
                  </a:lnTo>
                  <a:lnTo>
                    <a:pt x="481" y="2618"/>
                  </a:lnTo>
                  <a:lnTo>
                    <a:pt x="464" y="2616"/>
                  </a:lnTo>
                  <a:close/>
                  <a:moveTo>
                    <a:pt x="464" y="1919"/>
                  </a:moveTo>
                  <a:lnTo>
                    <a:pt x="447" y="1923"/>
                  </a:lnTo>
                  <a:lnTo>
                    <a:pt x="431" y="1932"/>
                  </a:lnTo>
                  <a:lnTo>
                    <a:pt x="418" y="1944"/>
                  </a:lnTo>
                  <a:lnTo>
                    <a:pt x="409" y="1960"/>
                  </a:lnTo>
                  <a:lnTo>
                    <a:pt x="406" y="1978"/>
                  </a:lnTo>
                  <a:lnTo>
                    <a:pt x="406" y="2442"/>
                  </a:lnTo>
                  <a:lnTo>
                    <a:pt x="408" y="2459"/>
                  </a:lnTo>
                  <a:lnTo>
                    <a:pt x="413" y="2472"/>
                  </a:lnTo>
                  <a:lnTo>
                    <a:pt x="423" y="2484"/>
                  </a:lnTo>
                  <a:lnTo>
                    <a:pt x="434" y="2493"/>
                  </a:lnTo>
                  <a:lnTo>
                    <a:pt x="447" y="2498"/>
                  </a:lnTo>
                  <a:lnTo>
                    <a:pt x="464" y="2500"/>
                  </a:lnTo>
                  <a:lnTo>
                    <a:pt x="481" y="2498"/>
                  </a:lnTo>
                  <a:lnTo>
                    <a:pt x="494" y="2493"/>
                  </a:lnTo>
                  <a:lnTo>
                    <a:pt x="507" y="2484"/>
                  </a:lnTo>
                  <a:lnTo>
                    <a:pt x="515" y="2472"/>
                  </a:lnTo>
                  <a:lnTo>
                    <a:pt x="520" y="2459"/>
                  </a:lnTo>
                  <a:lnTo>
                    <a:pt x="522" y="2442"/>
                  </a:lnTo>
                  <a:lnTo>
                    <a:pt x="522" y="1978"/>
                  </a:lnTo>
                  <a:lnTo>
                    <a:pt x="520" y="1961"/>
                  </a:lnTo>
                  <a:lnTo>
                    <a:pt x="515" y="1946"/>
                  </a:lnTo>
                  <a:lnTo>
                    <a:pt x="507" y="1935"/>
                  </a:lnTo>
                  <a:lnTo>
                    <a:pt x="494" y="1927"/>
                  </a:lnTo>
                  <a:lnTo>
                    <a:pt x="481" y="1922"/>
                  </a:lnTo>
                  <a:lnTo>
                    <a:pt x="464" y="1919"/>
                  </a:lnTo>
                  <a:close/>
                  <a:moveTo>
                    <a:pt x="2263" y="1745"/>
                  </a:moveTo>
                  <a:lnTo>
                    <a:pt x="2263" y="1861"/>
                  </a:lnTo>
                  <a:lnTo>
                    <a:pt x="2727" y="1861"/>
                  </a:lnTo>
                  <a:lnTo>
                    <a:pt x="2727" y="1745"/>
                  </a:lnTo>
                  <a:lnTo>
                    <a:pt x="2263" y="1745"/>
                  </a:lnTo>
                  <a:close/>
                  <a:moveTo>
                    <a:pt x="464" y="1049"/>
                  </a:moveTo>
                  <a:lnTo>
                    <a:pt x="447" y="1052"/>
                  </a:lnTo>
                  <a:lnTo>
                    <a:pt x="431" y="1060"/>
                  </a:lnTo>
                  <a:lnTo>
                    <a:pt x="418" y="1074"/>
                  </a:lnTo>
                  <a:lnTo>
                    <a:pt x="409" y="1089"/>
                  </a:lnTo>
                  <a:lnTo>
                    <a:pt x="406" y="1107"/>
                  </a:lnTo>
                  <a:lnTo>
                    <a:pt x="406" y="1687"/>
                  </a:lnTo>
                  <a:lnTo>
                    <a:pt x="408" y="1703"/>
                  </a:lnTo>
                  <a:lnTo>
                    <a:pt x="413" y="1718"/>
                  </a:lnTo>
                  <a:lnTo>
                    <a:pt x="423" y="1729"/>
                  </a:lnTo>
                  <a:lnTo>
                    <a:pt x="434" y="1738"/>
                  </a:lnTo>
                  <a:lnTo>
                    <a:pt x="447" y="1743"/>
                  </a:lnTo>
                  <a:lnTo>
                    <a:pt x="464" y="1745"/>
                  </a:lnTo>
                  <a:lnTo>
                    <a:pt x="481" y="1743"/>
                  </a:lnTo>
                  <a:lnTo>
                    <a:pt x="494" y="1738"/>
                  </a:lnTo>
                  <a:lnTo>
                    <a:pt x="507" y="1729"/>
                  </a:lnTo>
                  <a:lnTo>
                    <a:pt x="515" y="1718"/>
                  </a:lnTo>
                  <a:lnTo>
                    <a:pt x="520" y="1703"/>
                  </a:lnTo>
                  <a:lnTo>
                    <a:pt x="522" y="1687"/>
                  </a:lnTo>
                  <a:lnTo>
                    <a:pt x="522" y="1107"/>
                  </a:lnTo>
                  <a:lnTo>
                    <a:pt x="520" y="1090"/>
                  </a:lnTo>
                  <a:lnTo>
                    <a:pt x="515" y="1076"/>
                  </a:lnTo>
                  <a:lnTo>
                    <a:pt x="507" y="1064"/>
                  </a:lnTo>
                  <a:lnTo>
                    <a:pt x="494" y="1056"/>
                  </a:lnTo>
                  <a:lnTo>
                    <a:pt x="481" y="1051"/>
                  </a:lnTo>
                  <a:lnTo>
                    <a:pt x="464" y="1049"/>
                  </a:lnTo>
                  <a:close/>
                  <a:moveTo>
                    <a:pt x="406" y="642"/>
                  </a:moveTo>
                  <a:lnTo>
                    <a:pt x="406" y="758"/>
                  </a:lnTo>
                  <a:lnTo>
                    <a:pt x="408" y="774"/>
                  </a:lnTo>
                  <a:lnTo>
                    <a:pt x="413" y="789"/>
                  </a:lnTo>
                  <a:lnTo>
                    <a:pt x="423" y="800"/>
                  </a:lnTo>
                  <a:lnTo>
                    <a:pt x="434" y="809"/>
                  </a:lnTo>
                  <a:lnTo>
                    <a:pt x="447" y="814"/>
                  </a:lnTo>
                  <a:lnTo>
                    <a:pt x="464" y="816"/>
                  </a:lnTo>
                  <a:lnTo>
                    <a:pt x="481" y="814"/>
                  </a:lnTo>
                  <a:lnTo>
                    <a:pt x="494" y="809"/>
                  </a:lnTo>
                  <a:lnTo>
                    <a:pt x="507" y="800"/>
                  </a:lnTo>
                  <a:lnTo>
                    <a:pt x="515" y="789"/>
                  </a:lnTo>
                  <a:lnTo>
                    <a:pt x="520" y="774"/>
                  </a:lnTo>
                  <a:lnTo>
                    <a:pt x="522" y="758"/>
                  </a:lnTo>
                  <a:lnTo>
                    <a:pt x="522" y="642"/>
                  </a:lnTo>
                  <a:lnTo>
                    <a:pt x="406" y="642"/>
                  </a:lnTo>
                  <a:close/>
                  <a:moveTo>
                    <a:pt x="757" y="112"/>
                  </a:moveTo>
                  <a:lnTo>
                    <a:pt x="708" y="116"/>
                  </a:lnTo>
                  <a:lnTo>
                    <a:pt x="660" y="124"/>
                  </a:lnTo>
                  <a:lnTo>
                    <a:pt x="614" y="137"/>
                  </a:lnTo>
                  <a:lnTo>
                    <a:pt x="569" y="156"/>
                  </a:lnTo>
                  <a:lnTo>
                    <a:pt x="525" y="178"/>
                  </a:lnTo>
                  <a:lnTo>
                    <a:pt x="485" y="205"/>
                  </a:lnTo>
                  <a:lnTo>
                    <a:pt x="446" y="236"/>
                  </a:lnTo>
                  <a:lnTo>
                    <a:pt x="413" y="269"/>
                  </a:lnTo>
                  <a:lnTo>
                    <a:pt x="383" y="307"/>
                  </a:lnTo>
                  <a:lnTo>
                    <a:pt x="357" y="347"/>
                  </a:lnTo>
                  <a:lnTo>
                    <a:pt x="334" y="389"/>
                  </a:lnTo>
                  <a:lnTo>
                    <a:pt x="317" y="434"/>
                  </a:lnTo>
                  <a:lnTo>
                    <a:pt x="304" y="479"/>
                  </a:lnTo>
                  <a:lnTo>
                    <a:pt x="296" y="526"/>
                  </a:lnTo>
                  <a:lnTo>
                    <a:pt x="3040" y="526"/>
                  </a:lnTo>
                  <a:lnTo>
                    <a:pt x="3062" y="524"/>
                  </a:lnTo>
                  <a:lnTo>
                    <a:pt x="3082" y="517"/>
                  </a:lnTo>
                  <a:lnTo>
                    <a:pt x="3098" y="506"/>
                  </a:lnTo>
                  <a:lnTo>
                    <a:pt x="3113" y="492"/>
                  </a:lnTo>
                  <a:lnTo>
                    <a:pt x="3123" y="474"/>
                  </a:lnTo>
                  <a:lnTo>
                    <a:pt x="3131" y="454"/>
                  </a:lnTo>
                  <a:lnTo>
                    <a:pt x="3133" y="434"/>
                  </a:lnTo>
                  <a:lnTo>
                    <a:pt x="3131" y="408"/>
                  </a:lnTo>
                  <a:lnTo>
                    <a:pt x="3122" y="386"/>
                  </a:lnTo>
                  <a:lnTo>
                    <a:pt x="3110" y="366"/>
                  </a:lnTo>
                  <a:lnTo>
                    <a:pt x="3093" y="350"/>
                  </a:lnTo>
                  <a:lnTo>
                    <a:pt x="3073" y="340"/>
                  </a:lnTo>
                  <a:lnTo>
                    <a:pt x="3052" y="335"/>
                  </a:lnTo>
                  <a:lnTo>
                    <a:pt x="807" y="113"/>
                  </a:lnTo>
                  <a:lnTo>
                    <a:pt x="757" y="112"/>
                  </a:lnTo>
                  <a:close/>
                  <a:moveTo>
                    <a:pt x="764" y="0"/>
                  </a:moveTo>
                  <a:lnTo>
                    <a:pt x="818" y="3"/>
                  </a:lnTo>
                  <a:lnTo>
                    <a:pt x="3058" y="224"/>
                  </a:lnTo>
                  <a:lnTo>
                    <a:pt x="3093" y="231"/>
                  </a:lnTo>
                  <a:lnTo>
                    <a:pt x="3126" y="242"/>
                  </a:lnTo>
                  <a:lnTo>
                    <a:pt x="3157" y="259"/>
                  </a:lnTo>
                  <a:lnTo>
                    <a:pt x="3183" y="280"/>
                  </a:lnTo>
                  <a:lnTo>
                    <a:pt x="3205" y="305"/>
                  </a:lnTo>
                  <a:lnTo>
                    <a:pt x="3224" y="333"/>
                  </a:lnTo>
                  <a:lnTo>
                    <a:pt x="3238" y="364"/>
                  </a:lnTo>
                  <a:lnTo>
                    <a:pt x="3246" y="397"/>
                  </a:lnTo>
                  <a:lnTo>
                    <a:pt x="3249" y="434"/>
                  </a:lnTo>
                  <a:lnTo>
                    <a:pt x="3246" y="467"/>
                  </a:lnTo>
                  <a:lnTo>
                    <a:pt x="3239" y="499"/>
                  </a:lnTo>
                  <a:lnTo>
                    <a:pt x="3226" y="529"/>
                  </a:lnTo>
                  <a:lnTo>
                    <a:pt x="3208" y="557"/>
                  </a:lnTo>
                  <a:lnTo>
                    <a:pt x="3188" y="581"/>
                  </a:lnTo>
                  <a:lnTo>
                    <a:pt x="3164" y="602"/>
                  </a:lnTo>
                  <a:lnTo>
                    <a:pt x="3137" y="618"/>
                  </a:lnTo>
                  <a:lnTo>
                    <a:pt x="3107" y="631"/>
                  </a:lnTo>
                  <a:lnTo>
                    <a:pt x="3075" y="639"/>
                  </a:lnTo>
                  <a:lnTo>
                    <a:pt x="3040" y="642"/>
                  </a:lnTo>
                  <a:lnTo>
                    <a:pt x="1103" y="642"/>
                  </a:lnTo>
                  <a:lnTo>
                    <a:pt x="1103" y="1176"/>
                  </a:lnTo>
                  <a:lnTo>
                    <a:pt x="1194" y="1125"/>
                  </a:lnTo>
                  <a:lnTo>
                    <a:pt x="1288" y="1080"/>
                  </a:lnTo>
                  <a:lnTo>
                    <a:pt x="1382" y="1040"/>
                  </a:lnTo>
                  <a:lnTo>
                    <a:pt x="1479" y="1007"/>
                  </a:lnTo>
                  <a:lnTo>
                    <a:pt x="1575" y="980"/>
                  </a:lnTo>
                  <a:lnTo>
                    <a:pt x="1674" y="959"/>
                  </a:lnTo>
                  <a:lnTo>
                    <a:pt x="1772" y="945"/>
                  </a:lnTo>
                  <a:lnTo>
                    <a:pt x="1872" y="935"/>
                  </a:lnTo>
                  <a:lnTo>
                    <a:pt x="1973" y="932"/>
                  </a:lnTo>
                  <a:lnTo>
                    <a:pt x="2837" y="932"/>
                  </a:lnTo>
                  <a:lnTo>
                    <a:pt x="2873" y="935"/>
                  </a:lnTo>
                  <a:lnTo>
                    <a:pt x="2906" y="943"/>
                  </a:lnTo>
                  <a:lnTo>
                    <a:pt x="2938" y="955"/>
                  </a:lnTo>
                  <a:lnTo>
                    <a:pt x="2968" y="972"/>
                  </a:lnTo>
                  <a:lnTo>
                    <a:pt x="2994" y="992"/>
                  </a:lnTo>
                  <a:lnTo>
                    <a:pt x="3017" y="1015"/>
                  </a:lnTo>
                  <a:lnTo>
                    <a:pt x="3037" y="1042"/>
                  </a:lnTo>
                  <a:lnTo>
                    <a:pt x="3053" y="1072"/>
                  </a:lnTo>
                  <a:lnTo>
                    <a:pt x="3065" y="1103"/>
                  </a:lnTo>
                  <a:lnTo>
                    <a:pt x="3072" y="1136"/>
                  </a:lnTo>
                  <a:lnTo>
                    <a:pt x="3075" y="1170"/>
                  </a:lnTo>
                  <a:lnTo>
                    <a:pt x="3075" y="1687"/>
                  </a:lnTo>
                  <a:lnTo>
                    <a:pt x="3073" y="1703"/>
                  </a:lnTo>
                  <a:lnTo>
                    <a:pt x="3067" y="1718"/>
                  </a:lnTo>
                  <a:lnTo>
                    <a:pt x="3059" y="1729"/>
                  </a:lnTo>
                  <a:lnTo>
                    <a:pt x="3048" y="1738"/>
                  </a:lnTo>
                  <a:lnTo>
                    <a:pt x="3033" y="1743"/>
                  </a:lnTo>
                  <a:lnTo>
                    <a:pt x="3017" y="1745"/>
                  </a:lnTo>
                  <a:lnTo>
                    <a:pt x="2843" y="1745"/>
                  </a:lnTo>
                  <a:lnTo>
                    <a:pt x="2843" y="1919"/>
                  </a:lnTo>
                  <a:lnTo>
                    <a:pt x="2841" y="1936"/>
                  </a:lnTo>
                  <a:lnTo>
                    <a:pt x="2836" y="1950"/>
                  </a:lnTo>
                  <a:lnTo>
                    <a:pt x="2827" y="1961"/>
                  </a:lnTo>
                  <a:lnTo>
                    <a:pt x="2815" y="1970"/>
                  </a:lnTo>
                  <a:lnTo>
                    <a:pt x="2801" y="1976"/>
                  </a:lnTo>
                  <a:lnTo>
                    <a:pt x="2785" y="1978"/>
                  </a:lnTo>
                  <a:lnTo>
                    <a:pt x="2204" y="1978"/>
                  </a:lnTo>
                  <a:lnTo>
                    <a:pt x="2189" y="1976"/>
                  </a:lnTo>
                  <a:lnTo>
                    <a:pt x="2174" y="1970"/>
                  </a:lnTo>
                  <a:lnTo>
                    <a:pt x="2163" y="1961"/>
                  </a:lnTo>
                  <a:lnTo>
                    <a:pt x="2154" y="1950"/>
                  </a:lnTo>
                  <a:lnTo>
                    <a:pt x="2148" y="1936"/>
                  </a:lnTo>
                  <a:lnTo>
                    <a:pt x="2146" y="1919"/>
                  </a:lnTo>
                  <a:lnTo>
                    <a:pt x="2146" y="1745"/>
                  </a:lnTo>
                  <a:lnTo>
                    <a:pt x="1973" y="1745"/>
                  </a:lnTo>
                  <a:lnTo>
                    <a:pt x="1903" y="1748"/>
                  </a:lnTo>
                  <a:lnTo>
                    <a:pt x="1835" y="1755"/>
                  </a:lnTo>
                  <a:lnTo>
                    <a:pt x="1766" y="1769"/>
                  </a:lnTo>
                  <a:lnTo>
                    <a:pt x="1700" y="1786"/>
                  </a:lnTo>
                  <a:lnTo>
                    <a:pt x="1634" y="1809"/>
                  </a:lnTo>
                  <a:lnTo>
                    <a:pt x="1571" y="1836"/>
                  </a:lnTo>
                  <a:lnTo>
                    <a:pt x="1510" y="1870"/>
                  </a:lnTo>
                  <a:lnTo>
                    <a:pt x="1451" y="1906"/>
                  </a:lnTo>
                  <a:lnTo>
                    <a:pt x="1394" y="1949"/>
                  </a:lnTo>
                  <a:lnTo>
                    <a:pt x="1340" y="1995"/>
                  </a:lnTo>
                  <a:lnTo>
                    <a:pt x="1297" y="2039"/>
                  </a:lnTo>
                  <a:lnTo>
                    <a:pt x="1257" y="2087"/>
                  </a:lnTo>
                  <a:lnTo>
                    <a:pt x="1222" y="2138"/>
                  </a:lnTo>
                  <a:lnTo>
                    <a:pt x="1191" y="2192"/>
                  </a:lnTo>
                  <a:lnTo>
                    <a:pt x="1165" y="2249"/>
                  </a:lnTo>
                  <a:lnTo>
                    <a:pt x="1143" y="2308"/>
                  </a:lnTo>
                  <a:lnTo>
                    <a:pt x="1126" y="2370"/>
                  </a:lnTo>
                  <a:lnTo>
                    <a:pt x="1113" y="2433"/>
                  </a:lnTo>
                  <a:lnTo>
                    <a:pt x="1105" y="2498"/>
                  </a:lnTo>
                  <a:lnTo>
                    <a:pt x="1103" y="2564"/>
                  </a:lnTo>
                  <a:lnTo>
                    <a:pt x="1103" y="3086"/>
                  </a:lnTo>
                  <a:lnTo>
                    <a:pt x="1134" y="3097"/>
                  </a:lnTo>
                  <a:lnTo>
                    <a:pt x="1164" y="3111"/>
                  </a:lnTo>
                  <a:lnTo>
                    <a:pt x="1191" y="3129"/>
                  </a:lnTo>
                  <a:lnTo>
                    <a:pt x="1216" y="3152"/>
                  </a:lnTo>
                  <a:lnTo>
                    <a:pt x="1237" y="3177"/>
                  </a:lnTo>
                  <a:lnTo>
                    <a:pt x="1253" y="3206"/>
                  </a:lnTo>
                  <a:lnTo>
                    <a:pt x="1266" y="3237"/>
                  </a:lnTo>
                  <a:lnTo>
                    <a:pt x="1274" y="3271"/>
                  </a:lnTo>
                  <a:lnTo>
                    <a:pt x="1276" y="3307"/>
                  </a:lnTo>
                  <a:lnTo>
                    <a:pt x="1276" y="3365"/>
                  </a:lnTo>
                  <a:lnTo>
                    <a:pt x="1275" y="3381"/>
                  </a:lnTo>
                  <a:lnTo>
                    <a:pt x="1269" y="3396"/>
                  </a:lnTo>
                  <a:lnTo>
                    <a:pt x="1261" y="3407"/>
                  </a:lnTo>
                  <a:lnTo>
                    <a:pt x="1249" y="3416"/>
                  </a:lnTo>
                  <a:lnTo>
                    <a:pt x="1235" y="3421"/>
                  </a:lnTo>
                  <a:lnTo>
                    <a:pt x="1218" y="3423"/>
                  </a:lnTo>
                  <a:lnTo>
                    <a:pt x="58" y="3423"/>
                  </a:lnTo>
                  <a:lnTo>
                    <a:pt x="41" y="3421"/>
                  </a:lnTo>
                  <a:lnTo>
                    <a:pt x="28" y="3416"/>
                  </a:lnTo>
                  <a:lnTo>
                    <a:pt x="16" y="3407"/>
                  </a:lnTo>
                  <a:lnTo>
                    <a:pt x="7" y="3396"/>
                  </a:lnTo>
                  <a:lnTo>
                    <a:pt x="2" y="3381"/>
                  </a:lnTo>
                  <a:lnTo>
                    <a:pt x="0" y="3365"/>
                  </a:lnTo>
                  <a:lnTo>
                    <a:pt x="0" y="3307"/>
                  </a:lnTo>
                  <a:lnTo>
                    <a:pt x="3" y="3272"/>
                  </a:lnTo>
                  <a:lnTo>
                    <a:pt x="10" y="3239"/>
                  </a:lnTo>
                  <a:lnTo>
                    <a:pt x="23" y="3208"/>
                  </a:lnTo>
                  <a:lnTo>
                    <a:pt x="40" y="3180"/>
                  </a:lnTo>
                  <a:lnTo>
                    <a:pt x="61" y="3154"/>
                  </a:lnTo>
                  <a:lnTo>
                    <a:pt x="85" y="3131"/>
                  </a:lnTo>
                  <a:lnTo>
                    <a:pt x="112" y="3111"/>
                  </a:lnTo>
                  <a:lnTo>
                    <a:pt x="142" y="3097"/>
                  </a:lnTo>
                  <a:lnTo>
                    <a:pt x="174" y="3086"/>
                  </a:lnTo>
                  <a:lnTo>
                    <a:pt x="174" y="584"/>
                  </a:lnTo>
                  <a:lnTo>
                    <a:pt x="176" y="535"/>
                  </a:lnTo>
                  <a:lnTo>
                    <a:pt x="183" y="487"/>
                  </a:lnTo>
                  <a:lnTo>
                    <a:pt x="193" y="440"/>
                  </a:lnTo>
                  <a:lnTo>
                    <a:pt x="207" y="393"/>
                  </a:lnTo>
                  <a:lnTo>
                    <a:pt x="225" y="347"/>
                  </a:lnTo>
                  <a:lnTo>
                    <a:pt x="247" y="304"/>
                  </a:lnTo>
                  <a:lnTo>
                    <a:pt x="272" y="262"/>
                  </a:lnTo>
                  <a:lnTo>
                    <a:pt x="302" y="224"/>
                  </a:lnTo>
                  <a:lnTo>
                    <a:pt x="335" y="187"/>
                  </a:lnTo>
                  <a:lnTo>
                    <a:pt x="372" y="154"/>
                  </a:lnTo>
                  <a:lnTo>
                    <a:pt x="413" y="120"/>
                  </a:lnTo>
                  <a:lnTo>
                    <a:pt x="458" y="89"/>
                  </a:lnTo>
                  <a:lnTo>
                    <a:pt x="506" y="63"/>
                  </a:lnTo>
                  <a:lnTo>
                    <a:pt x="554" y="41"/>
                  </a:lnTo>
                  <a:lnTo>
                    <a:pt x="605" y="23"/>
                  </a:lnTo>
                  <a:lnTo>
                    <a:pt x="657" y="11"/>
                  </a:lnTo>
                  <a:lnTo>
                    <a:pt x="710" y="2"/>
                  </a:lnTo>
                  <a:lnTo>
                    <a:pt x="7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BFC88B-7826-475C-8C8D-2172527CC597}"/>
              </a:ext>
            </a:extLst>
          </p:cNvPr>
          <p:cNvGrpSpPr/>
          <p:nvPr/>
        </p:nvGrpSpPr>
        <p:grpSpPr>
          <a:xfrm>
            <a:off x="6790068" y="1349386"/>
            <a:ext cx="443314" cy="694673"/>
            <a:chOff x="652463" y="4703763"/>
            <a:chExt cx="587375" cy="873125"/>
          </a:xfrm>
          <a:solidFill>
            <a:srgbClr val="FF0000"/>
          </a:solidFill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37F49F5-5B0F-45C7-AB0C-7C8ABDC6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4703763"/>
              <a:ext cx="23812" cy="23812"/>
            </a:xfrm>
            <a:custGeom>
              <a:avLst/>
              <a:gdLst>
                <a:gd name="T0" fmla="*/ 70 w 139"/>
                <a:gd name="T1" fmla="*/ 0 h 139"/>
                <a:gd name="T2" fmla="*/ 88 w 139"/>
                <a:gd name="T3" fmla="*/ 3 h 139"/>
                <a:gd name="T4" fmla="*/ 105 w 139"/>
                <a:gd name="T5" fmla="*/ 10 h 139"/>
                <a:gd name="T6" fmla="*/ 119 w 139"/>
                <a:gd name="T7" fmla="*/ 21 h 139"/>
                <a:gd name="T8" fmla="*/ 129 w 139"/>
                <a:gd name="T9" fmla="*/ 35 h 139"/>
                <a:gd name="T10" fmla="*/ 136 w 139"/>
                <a:gd name="T11" fmla="*/ 52 h 139"/>
                <a:gd name="T12" fmla="*/ 139 w 139"/>
                <a:gd name="T13" fmla="*/ 70 h 139"/>
                <a:gd name="T14" fmla="*/ 136 w 139"/>
                <a:gd name="T15" fmla="*/ 88 h 139"/>
                <a:gd name="T16" fmla="*/ 129 w 139"/>
                <a:gd name="T17" fmla="*/ 105 h 139"/>
                <a:gd name="T18" fmla="*/ 119 w 139"/>
                <a:gd name="T19" fmla="*/ 119 h 139"/>
                <a:gd name="T20" fmla="*/ 105 w 139"/>
                <a:gd name="T21" fmla="*/ 129 h 139"/>
                <a:gd name="T22" fmla="*/ 88 w 139"/>
                <a:gd name="T23" fmla="*/ 136 h 139"/>
                <a:gd name="T24" fmla="*/ 70 w 139"/>
                <a:gd name="T25" fmla="*/ 139 h 139"/>
                <a:gd name="T26" fmla="*/ 51 w 139"/>
                <a:gd name="T27" fmla="*/ 136 h 139"/>
                <a:gd name="T28" fmla="*/ 34 w 139"/>
                <a:gd name="T29" fmla="*/ 129 h 139"/>
                <a:gd name="T30" fmla="*/ 20 w 139"/>
                <a:gd name="T31" fmla="*/ 119 h 139"/>
                <a:gd name="T32" fmla="*/ 10 w 139"/>
                <a:gd name="T33" fmla="*/ 105 h 139"/>
                <a:gd name="T34" fmla="*/ 3 w 139"/>
                <a:gd name="T35" fmla="*/ 88 h 139"/>
                <a:gd name="T36" fmla="*/ 0 w 139"/>
                <a:gd name="T37" fmla="*/ 70 h 139"/>
                <a:gd name="T38" fmla="*/ 3 w 139"/>
                <a:gd name="T39" fmla="*/ 52 h 139"/>
                <a:gd name="T40" fmla="*/ 10 w 139"/>
                <a:gd name="T41" fmla="*/ 35 h 139"/>
                <a:gd name="T42" fmla="*/ 20 w 139"/>
                <a:gd name="T43" fmla="*/ 21 h 139"/>
                <a:gd name="T44" fmla="*/ 34 w 139"/>
                <a:gd name="T45" fmla="*/ 10 h 139"/>
                <a:gd name="T46" fmla="*/ 51 w 139"/>
                <a:gd name="T47" fmla="*/ 3 h 139"/>
                <a:gd name="T48" fmla="*/ 70 w 139"/>
                <a:gd name="T4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9">
                  <a:moveTo>
                    <a:pt x="70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1"/>
                  </a:lnTo>
                  <a:lnTo>
                    <a:pt x="129" y="35"/>
                  </a:lnTo>
                  <a:lnTo>
                    <a:pt x="136" y="52"/>
                  </a:lnTo>
                  <a:lnTo>
                    <a:pt x="139" y="70"/>
                  </a:lnTo>
                  <a:lnTo>
                    <a:pt x="136" y="88"/>
                  </a:lnTo>
                  <a:lnTo>
                    <a:pt x="129" y="105"/>
                  </a:lnTo>
                  <a:lnTo>
                    <a:pt x="119" y="119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70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52EC7B5B-C162-4488-BD0D-B5A755B3F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4989513"/>
              <a:ext cx="587375" cy="587375"/>
            </a:xfrm>
            <a:custGeom>
              <a:avLst/>
              <a:gdLst>
                <a:gd name="T0" fmla="*/ 801 w 3330"/>
                <a:gd name="T1" fmla="*/ 2447 h 3330"/>
                <a:gd name="T2" fmla="*/ 363 w 3330"/>
                <a:gd name="T3" fmla="*/ 2628 h 3330"/>
                <a:gd name="T4" fmla="*/ 2097 w 3330"/>
                <a:gd name="T5" fmla="*/ 2845 h 3330"/>
                <a:gd name="T6" fmla="*/ 1842 w 3330"/>
                <a:gd name="T7" fmla="*/ 2675 h 3330"/>
                <a:gd name="T8" fmla="*/ 1164 w 3330"/>
                <a:gd name="T9" fmla="*/ 2618 h 3330"/>
                <a:gd name="T10" fmla="*/ 1082 w 3330"/>
                <a:gd name="T11" fmla="*/ 2174 h 3330"/>
                <a:gd name="T12" fmla="*/ 1027 w 3330"/>
                <a:gd name="T13" fmla="*/ 2378 h 3330"/>
                <a:gd name="T14" fmla="*/ 1656 w 3330"/>
                <a:gd name="T15" fmla="*/ 2562 h 3330"/>
                <a:gd name="T16" fmla="*/ 2157 w 3330"/>
                <a:gd name="T17" fmla="*/ 2356 h 3330"/>
                <a:gd name="T18" fmla="*/ 2051 w 3330"/>
                <a:gd name="T19" fmla="*/ 2133 h 3330"/>
                <a:gd name="T20" fmla="*/ 1549 w 3330"/>
                <a:gd name="T21" fmla="*/ 2356 h 3330"/>
                <a:gd name="T22" fmla="*/ 2705 w 3330"/>
                <a:gd name="T23" fmla="*/ 2012 h 3330"/>
                <a:gd name="T24" fmla="*/ 2315 w 3330"/>
                <a:gd name="T25" fmla="*/ 2346 h 3330"/>
                <a:gd name="T26" fmla="*/ 2263 w 3330"/>
                <a:gd name="T27" fmla="*/ 2906 h 3330"/>
                <a:gd name="T28" fmla="*/ 2705 w 3330"/>
                <a:gd name="T29" fmla="*/ 3191 h 3330"/>
                <a:gd name="T30" fmla="*/ 3148 w 3330"/>
                <a:gd name="T31" fmla="*/ 2906 h 3330"/>
                <a:gd name="T32" fmla="*/ 3097 w 3330"/>
                <a:gd name="T33" fmla="*/ 2346 h 3330"/>
                <a:gd name="T34" fmla="*/ 2705 w 3330"/>
                <a:gd name="T35" fmla="*/ 2012 h 3330"/>
                <a:gd name="T36" fmla="*/ 2238 w 3330"/>
                <a:gd name="T37" fmla="*/ 2175 h 3330"/>
                <a:gd name="T38" fmla="*/ 2564 w 3330"/>
                <a:gd name="T39" fmla="*/ 1900 h 3330"/>
                <a:gd name="T40" fmla="*/ 1169 w 3330"/>
                <a:gd name="T41" fmla="*/ 1980 h 3330"/>
                <a:gd name="T42" fmla="*/ 1621 w 3330"/>
                <a:gd name="T43" fmla="*/ 2218 h 3330"/>
                <a:gd name="T44" fmla="*/ 2113 w 3330"/>
                <a:gd name="T45" fmla="*/ 1865 h 3330"/>
                <a:gd name="T46" fmla="*/ 848 w 3330"/>
                <a:gd name="T47" fmla="*/ 1388 h 3330"/>
                <a:gd name="T48" fmla="*/ 1856 w 3330"/>
                <a:gd name="T49" fmla="*/ 1194 h 3330"/>
                <a:gd name="T50" fmla="*/ 1880 w 3330"/>
                <a:gd name="T51" fmla="*/ 1312 h 3330"/>
                <a:gd name="T52" fmla="*/ 2074 w 3330"/>
                <a:gd name="T53" fmla="*/ 1238 h 3330"/>
                <a:gd name="T54" fmla="*/ 1162 w 3330"/>
                <a:gd name="T55" fmla="*/ 1194 h 3330"/>
                <a:gd name="T56" fmla="*/ 1186 w 3330"/>
                <a:gd name="T57" fmla="*/ 1312 h 3330"/>
                <a:gd name="T58" fmla="*/ 1379 w 3330"/>
                <a:gd name="T59" fmla="*/ 1238 h 3330"/>
                <a:gd name="T60" fmla="*/ 2203 w 3330"/>
                <a:gd name="T61" fmla="*/ 1188 h 3330"/>
                <a:gd name="T62" fmla="*/ 2346 w 3330"/>
                <a:gd name="T63" fmla="*/ 1242 h 3330"/>
                <a:gd name="T64" fmla="*/ 1509 w 3330"/>
                <a:gd name="T65" fmla="*/ 1311 h 3330"/>
                <a:gd name="T66" fmla="*/ 1672 w 3330"/>
                <a:gd name="T67" fmla="*/ 1188 h 3330"/>
                <a:gd name="T68" fmla="*/ 1542 w 3330"/>
                <a:gd name="T69" fmla="*/ 911 h 3330"/>
                <a:gd name="T70" fmla="*/ 1129 w 3330"/>
                <a:gd name="T71" fmla="*/ 188 h 3330"/>
                <a:gd name="T72" fmla="*/ 872 w 3330"/>
                <a:gd name="T73" fmla="*/ 501 h 3330"/>
                <a:gd name="T74" fmla="*/ 629 w 3330"/>
                <a:gd name="T75" fmla="*/ 1139 h 3330"/>
                <a:gd name="T76" fmla="*/ 1123 w 3330"/>
                <a:gd name="T77" fmla="*/ 957 h 3330"/>
                <a:gd name="T78" fmla="*/ 2010 w 3330"/>
                <a:gd name="T79" fmla="*/ 682 h 3330"/>
                <a:gd name="T80" fmla="*/ 2251 w 3330"/>
                <a:gd name="T81" fmla="*/ 543 h 3330"/>
                <a:gd name="T82" fmla="*/ 1827 w 3330"/>
                <a:gd name="T83" fmla="*/ 191 h 3330"/>
                <a:gd name="T84" fmla="*/ 1792 w 3330"/>
                <a:gd name="T85" fmla="*/ 35 h 3330"/>
                <a:gd name="T86" fmla="*/ 2331 w 3330"/>
                <a:gd name="T87" fmla="*/ 407 h 3330"/>
                <a:gd name="T88" fmla="*/ 2477 w 3330"/>
                <a:gd name="T89" fmla="*/ 1056 h 3330"/>
                <a:gd name="T90" fmla="*/ 2420 w 3330"/>
                <a:gd name="T91" fmla="*/ 1596 h 3330"/>
                <a:gd name="T92" fmla="*/ 3049 w 3330"/>
                <a:gd name="T93" fmla="*/ 1686 h 3330"/>
                <a:gd name="T94" fmla="*/ 3190 w 3330"/>
                <a:gd name="T95" fmla="*/ 2227 h 3330"/>
                <a:gd name="T96" fmla="*/ 3302 w 3330"/>
                <a:gd name="T97" fmla="*/ 2891 h 3330"/>
                <a:gd name="T98" fmla="*/ 2832 w 3330"/>
                <a:gd name="T99" fmla="*/ 3317 h 3330"/>
                <a:gd name="T100" fmla="*/ 114 w 3330"/>
                <a:gd name="T101" fmla="*/ 2602 h 3330"/>
                <a:gd name="T102" fmla="*/ 489 w 3330"/>
                <a:gd name="T103" fmla="*/ 2431 h 3330"/>
                <a:gd name="T104" fmla="*/ 857 w 3330"/>
                <a:gd name="T105" fmla="*/ 2257 h 3330"/>
                <a:gd name="T106" fmla="*/ 855 w 3330"/>
                <a:gd name="T107" fmla="*/ 1795 h 3330"/>
                <a:gd name="T108" fmla="*/ 558 w 3330"/>
                <a:gd name="T109" fmla="*/ 1520 h 3330"/>
                <a:gd name="T110" fmla="*/ 486 w 3330"/>
                <a:gd name="T111" fmla="*/ 1281 h 3330"/>
                <a:gd name="T112" fmla="*/ 627 w 3330"/>
                <a:gd name="T113" fmla="*/ 623 h 3330"/>
                <a:gd name="T114" fmla="*/ 864 w 3330"/>
                <a:gd name="T115" fmla="*/ 310 h 3330"/>
                <a:gd name="T116" fmla="*/ 806 w 3330"/>
                <a:gd name="T117" fmla="*/ 147 h 3330"/>
                <a:gd name="T118" fmla="*/ 1223 w 3330"/>
                <a:gd name="T119" fmla="*/ 26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0" h="3330">
                  <a:moveTo>
                    <a:pt x="138" y="2983"/>
                  </a:moveTo>
                  <a:lnTo>
                    <a:pt x="138" y="3191"/>
                  </a:lnTo>
                  <a:lnTo>
                    <a:pt x="2314" y="3191"/>
                  </a:lnTo>
                  <a:lnTo>
                    <a:pt x="2273" y="3155"/>
                  </a:lnTo>
                  <a:lnTo>
                    <a:pt x="2236" y="3117"/>
                  </a:lnTo>
                  <a:lnTo>
                    <a:pt x="2203" y="3075"/>
                  </a:lnTo>
                  <a:lnTo>
                    <a:pt x="2173" y="3030"/>
                  </a:lnTo>
                  <a:lnTo>
                    <a:pt x="2146" y="2983"/>
                  </a:lnTo>
                  <a:lnTo>
                    <a:pt x="138" y="2983"/>
                  </a:lnTo>
                  <a:close/>
                  <a:moveTo>
                    <a:pt x="860" y="2417"/>
                  </a:moveTo>
                  <a:lnTo>
                    <a:pt x="801" y="2447"/>
                  </a:lnTo>
                  <a:lnTo>
                    <a:pt x="743" y="2473"/>
                  </a:lnTo>
                  <a:lnTo>
                    <a:pt x="685" y="2498"/>
                  </a:lnTo>
                  <a:lnTo>
                    <a:pt x="631" y="2520"/>
                  </a:lnTo>
                  <a:lnTo>
                    <a:pt x="601" y="2532"/>
                  </a:lnTo>
                  <a:lnTo>
                    <a:pt x="570" y="2546"/>
                  </a:lnTo>
                  <a:lnTo>
                    <a:pt x="545" y="2558"/>
                  </a:lnTo>
                  <a:lnTo>
                    <a:pt x="517" y="2571"/>
                  </a:lnTo>
                  <a:lnTo>
                    <a:pt x="485" y="2585"/>
                  </a:lnTo>
                  <a:lnTo>
                    <a:pt x="449" y="2599"/>
                  </a:lnTo>
                  <a:lnTo>
                    <a:pt x="410" y="2614"/>
                  </a:lnTo>
                  <a:lnTo>
                    <a:pt x="363" y="2628"/>
                  </a:lnTo>
                  <a:lnTo>
                    <a:pt x="311" y="2643"/>
                  </a:lnTo>
                  <a:lnTo>
                    <a:pt x="304" y="2645"/>
                  </a:lnTo>
                  <a:lnTo>
                    <a:pt x="271" y="2659"/>
                  </a:lnTo>
                  <a:lnTo>
                    <a:pt x="242" y="2676"/>
                  </a:lnTo>
                  <a:lnTo>
                    <a:pt x="216" y="2697"/>
                  </a:lnTo>
                  <a:lnTo>
                    <a:pt x="193" y="2723"/>
                  </a:lnTo>
                  <a:lnTo>
                    <a:pt x="174" y="2750"/>
                  </a:lnTo>
                  <a:lnTo>
                    <a:pt x="158" y="2779"/>
                  </a:lnTo>
                  <a:lnTo>
                    <a:pt x="147" y="2811"/>
                  </a:lnTo>
                  <a:lnTo>
                    <a:pt x="140" y="2845"/>
                  </a:lnTo>
                  <a:lnTo>
                    <a:pt x="2097" y="2845"/>
                  </a:lnTo>
                  <a:lnTo>
                    <a:pt x="2088" y="2799"/>
                  </a:lnTo>
                  <a:lnTo>
                    <a:pt x="2083" y="2753"/>
                  </a:lnTo>
                  <a:lnTo>
                    <a:pt x="2081" y="2705"/>
                  </a:lnTo>
                  <a:lnTo>
                    <a:pt x="2083" y="2667"/>
                  </a:lnTo>
                  <a:lnTo>
                    <a:pt x="2086" y="2627"/>
                  </a:lnTo>
                  <a:lnTo>
                    <a:pt x="2091" y="2586"/>
                  </a:lnTo>
                  <a:lnTo>
                    <a:pt x="2047" y="2607"/>
                  </a:lnTo>
                  <a:lnTo>
                    <a:pt x="2000" y="2627"/>
                  </a:lnTo>
                  <a:lnTo>
                    <a:pt x="1950" y="2645"/>
                  </a:lnTo>
                  <a:lnTo>
                    <a:pt x="1897" y="2661"/>
                  </a:lnTo>
                  <a:lnTo>
                    <a:pt x="1842" y="2675"/>
                  </a:lnTo>
                  <a:lnTo>
                    <a:pt x="1783" y="2687"/>
                  </a:lnTo>
                  <a:lnTo>
                    <a:pt x="1722" y="2695"/>
                  </a:lnTo>
                  <a:lnTo>
                    <a:pt x="1657" y="2701"/>
                  </a:lnTo>
                  <a:lnTo>
                    <a:pt x="1590" y="2702"/>
                  </a:lnTo>
                  <a:lnTo>
                    <a:pt x="1520" y="2700"/>
                  </a:lnTo>
                  <a:lnTo>
                    <a:pt x="1452" y="2694"/>
                  </a:lnTo>
                  <a:lnTo>
                    <a:pt x="1388" y="2685"/>
                  </a:lnTo>
                  <a:lnTo>
                    <a:pt x="1327" y="2672"/>
                  </a:lnTo>
                  <a:lnTo>
                    <a:pt x="1269" y="2656"/>
                  </a:lnTo>
                  <a:lnTo>
                    <a:pt x="1215" y="2638"/>
                  </a:lnTo>
                  <a:lnTo>
                    <a:pt x="1164" y="2618"/>
                  </a:lnTo>
                  <a:lnTo>
                    <a:pt x="1117" y="2596"/>
                  </a:lnTo>
                  <a:lnTo>
                    <a:pt x="1073" y="2573"/>
                  </a:lnTo>
                  <a:lnTo>
                    <a:pt x="1032" y="2550"/>
                  </a:lnTo>
                  <a:lnTo>
                    <a:pt x="995" y="2526"/>
                  </a:lnTo>
                  <a:lnTo>
                    <a:pt x="961" y="2503"/>
                  </a:lnTo>
                  <a:lnTo>
                    <a:pt x="930" y="2479"/>
                  </a:lnTo>
                  <a:lnTo>
                    <a:pt x="903" y="2457"/>
                  </a:lnTo>
                  <a:lnTo>
                    <a:pt x="880" y="2436"/>
                  </a:lnTo>
                  <a:lnTo>
                    <a:pt x="860" y="2417"/>
                  </a:lnTo>
                  <a:close/>
                  <a:moveTo>
                    <a:pt x="1083" y="2090"/>
                  </a:moveTo>
                  <a:lnTo>
                    <a:pt x="1082" y="2174"/>
                  </a:lnTo>
                  <a:lnTo>
                    <a:pt x="1082" y="2203"/>
                  </a:lnTo>
                  <a:lnTo>
                    <a:pt x="1071" y="2228"/>
                  </a:lnTo>
                  <a:lnTo>
                    <a:pt x="1069" y="2231"/>
                  </a:lnTo>
                  <a:lnTo>
                    <a:pt x="1068" y="2235"/>
                  </a:lnTo>
                  <a:lnTo>
                    <a:pt x="1065" y="2239"/>
                  </a:lnTo>
                  <a:lnTo>
                    <a:pt x="1049" y="2266"/>
                  </a:lnTo>
                  <a:lnTo>
                    <a:pt x="1029" y="2292"/>
                  </a:lnTo>
                  <a:lnTo>
                    <a:pt x="1006" y="2316"/>
                  </a:lnTo>
                  <a:lnTo>
                    <a:pt x="979" y="2339"/>
                  </a:lnTo>
                  <a:lnTo>
                    <a:pt x="1002" y="2358"/>
                  </a:lnTo>
                  <a:lnTo>
                    <a:pt x="1027" y="2378"/>
                  </a:lnTo>
                  <a:lnTo>
                    <a:pt x="1057" y="2400"/>
                  </a:lnTo>
                  <a:lnTo>
                    <a:pt x="1089" y="2422"/>
                  </a:lnTo>
                  <a:lnTo>
                    <a:pt x="1145" y="2455"/>
                  </a:lnTo>
                  <a:lnTo>
                    <a:pt x="1204" y="2483"/>
                  </a:lnTo>
                  <a:lnTo>
                    <a:pt x="1264" y="2509"/>
                  </a:lnTo>
                  <a:lnTo>
                    <a:pt x="1327" y="2528"/>
                  </a:lnTo>
                  <a:lnTo>
                    <a:pt x="1391" y="2544"/>
                  </a:lnTo>
                  <a:lnTo>
                    <a:pt x="1455" y="2555"/>
                  </a:lnTo>
                  <a:lnTo>
                    <a:pt x="1523" y="2562"/>
                  </a:lnTo>
                  <a:lnTo>
                    <a:pt x="1590" y="2564"/>
                  </a:lnTo>
                  <a:lnTo>
                    <a:pt x="1656" y="2562"/>
                  </a:lnTo>
                  <a:lnTo>
                    <a:pt x="1719" y="2556"/>
                  </a:lnTo>
                  <a:lnTo>
                    <a:pt x="1779" y="2546"/>
                  </a:lnTo>
                  <a:lnTo>
                    <a:pt x="1836" y="2534"/>
                  </a:lnTo>
                  <a:lnTo>
                    <a:pt x="1889" y="2519"/>
                  </a:lnTo>
                  <a:lnTo>
                    <a:pt x="1939" y="2501"/>
                  </a:lnTo>
                  <a:lnTo>
                    <a:pt x="1987" y="2481"/>
                  </a:lnTo>
                  <a:lnTo>
                    <a:pt x="2030" y="2461"/>
                  </a:lnTo>
                  <a:lnTo>
                    <a:pt x="2071" y="2440"/>
                  </a:lnTo>
                  <a:lnTo>
                    <a:pt x="2108" y="2418"/>
                  </a:lnTo>
                  <a:lnTo>
                    <a:pt x="2142" y="2397"/>
                  </a:lnTo>
                  <a:lnTo>
                    <a:pt x="2157" y="2356"/>
                  </a:lnTo>
                  <a:lnTo>
                    <a:pt x="2176" y="2316"/>
                  </a:lnTo>
                  <a:lnTo>
                    <a:pt x="2151" y="2292"/>
                  </a:lnTo>
                  <a:lnTo>
                    <a:pt x="2131" y="2266"/>
                  </a:lnTo>
                  <a:lnTo>
                    <a:pt x="2115" y="2239"/>
                  </a:lnTo>
                  <a:lnTo>
                    <a:pt x="2113" y="2235"/>
                  </a:lnTo>
                  <a:lnTo>
                    <a:pt x="2111" y="2231"/>
                  </a:lnTo>
                  <a:lnTo>
                    <a:pt x="2110" y="2228"/>
                  </a:lnTo>
                  <a:lnTo>
                    <a:pt x="2099" y="2203"/>
                  </a:lnTo>
                  <a:lnTo>
                    <a:pt x="2099" y="2174"/>
                  </a:lnTo>
                  <a:lnTo>
                    <a:pt x="2098" y="2090"/>
                  </a:lnTo>
                  <a:lnTo>
                    <a:pt x="2051" y="2133"/>
                  </a:lnTo>
                  <a:lnTo>
                    <a:pt x="2005" y="2174"/>
                  </a:lnTo>
                  <a:lnTo>
                    <a:pt x="1958" y="2211"/>
                  </a:lnTo>
                  <a:lnTo>
                    <a:pt x="1909" y="2244"/>
                  </a:lnTo>
                  <a:lnTo>
                    <a:pt x="1862" y="2273"/>
                  </a:lnTo>
                  <a:lnTo>
                    <a:pt x="1814" y="2299"/>
                  </a:lnTo>
                  <a:lnTo>
                    <a:pt x="1767" y="2320"/>
                  </a:lnTo>
                  <a:lnTo>
                    <a:pt x="1721" y="2336"/>
                  </a:lnTo>
                  <a:lnTo>
                    <a:pt x="1676" y="2349"/>
                  </a:lnTo>
                  <a:lnTo>
                    <a:pt x="1632" y="2356"/>
                  </a:lnTo>
                  <a:lnTo>
                    <a:pt x="1590" y="2358"/>
                  </a:lnTo>
                  <a:lnTo>
                    <a:pt x="1549" y="2356"/>
                  </a:lnTo>
                  <a:lnTo>
                    <a:pt x="1505" y="2349"/>
                  </a:lnTo>
                  <a:lnTo>
                    <a:pt x="1460" y="2336"/>
                  </a:lnTo>
                  <a:lnTo>
                    <a:pt x="1414" y="2320"/>
                  </a:lnTo>
                  <a:lnTo>
                    <a:pt x="1366" y="2299"/>
                  </a:lnTo>
                  <a:lnTo>
                    <a:pt x="1319" y="2273"/>
                  </a:lnTo>
                  <a:lnTo>
                    <a:pt x="1271" y="2244"/>
                  </a:lnTo>
                  <a:lnTo>
                    <a:pt x="1223" y="2211"/>
                  </a:lnTo>
                  <a:lnTo>
                    <a:pt x="1176" y="2174"/>
                  </a:lnTo>
                  <a:lnTo>
                    <a:pt x="1129" y="2133"/>
                  </a:lnTo>
                  <a:lnTo>
                    <a:pt x="1083" y="2090"/>
                  </a:lnTo>
                  <a:close/>
                  <a:moveTo>
                    <a:pt x="2705" y="2012"/>
                  </a:moveTo>
                  <a:lnTo>
                    <a:pt x="2667" y="2015"/>
                  </a:lnTo>
                  <a:lnTo>
                    <a:pt x="2629" y="2024"/>
                  </a:lnTo>
                  <a:lnTo>
                    <a:pt x="2590" y="2039"/>
                  </a:lnTo>
                  <a:lnTo>
                    <a:pt x="2552" y="2061"/>
                  </a:lnTo>
                  <a:lnTo>
                    <a:pt x="2514" y="2088"/>
                  </a:lnTo>
                  <a:lnTo>
                    <a:pt x="2476" y="2120"/>
                  </a:lnTo>
                  <a:lnTo>
                    <a:pt x="2440" y="2157"/>
                  </a:lnTo>
                  <a:lnTo>
                    <a:pt x="2405" y="2200"/>
                  </a:lnTo>
                  <a:lnTo>
                    <a:pt x="2371" y="2247"/>
                  </a:lnTo>
                  <a:lnTo>
                    <a:pt x="2341" y="2296"/>
                  </a:lnTo>
                  <a:lnTo>
                    <a:pt x="2315" y="2346"/>
                  </a:lnTo>
                  <a:lnTo>
                    <a:pt x="2291" y="2398"/>
                  </a:lnTo>
                  <a:lnTo>
                    <a:pt x="2269" y="2450"/>
                  </a:lnTo>
                  <a:lnTo>
                    <a:pt x="2252" y="2503"/>
                  </a:lnTo>
                  <a:lnTo>
                    <a:pt x="2238" y="2555"/>
                  </a:lnTo>
                  <a:lnTo>
                    <a:pt x="2228" y="2607"/>
                  </a:lnTo>
                  <a:lnTo>
                    <a:pt x="2222" y="2657"/>
                  </a:lnTo>
                  <a:lnTo>
                    <a:pt x="2220" y="2705"/>
                  </a:lnTo>
                  <a:lnTo>
                    <a:pt x="2223" y="2759"/>
                  </a:lnTo>
                  <a:lnTo>
                    <a:pt x="2231" y="2809"/>
                  </a:lnTo>
                  <a:lnTo>
                    <a:pt x="2245" y="2859"/>
                  </a:lnTo>
                  <a:lnTo>
                    <a:pt x="2263" y="2906"/>
                  </a:lnTo>
                  <a:lnTo>
                    <a:pt x="2287" y="2951"/>
                  </a:lnTo>
                  <a:lnTo>
                    <a:pt x="2314" y="2992"/>
                  </a:lnTo>
                  <a:lnTo>
                    <a:pt x="2345" y="3031"/>
                  </a:lnTo>
                  <a:lnTo>
                    <a:pt x="2380" y="3066"/>
                  </a:lnTo>
                  <a:lnTo>
                    <a:pt x="2419" y="3098"/>
                  </a:lnTo>
                  <a:lnTo>
                    <a:pt x="2460" y="3125"/>
                  </a:lnTo>
                  <a:lnTo>
                    <a:pt x="2506" y="3148"/>
                  </a:lnTo>
                  <a:lnTo>
                    <a:pt x="2552" y="3167"/>
                  </a:lnTo>
                  <a:lnTo>
                    <a:pt x="2601" y="3180"/>
                  </a:lnTo>
                  <a:lnTo>
                    <a:pt x="2653" y="3189"/>
                  </a:lnTo>
                  <a:lnTo>
                    <a:pt x="2705" y="3191"/>
                  </a:lnTo>
                  <a:lnTo>
                    <a:pt x="2759" y="3189"/>
                  </a:lnTo>
                  <a:lnTo>
                    <a:pt x="2809" y="3180"/>
                  </a:lnTo>
                  <a:lnTo>
                    <a:pt x="2859" y="3167"/>
                  </a:lnTo>
                  <a:lnTo>
                    <a:pt x="2906" y="3148"/>
                  </a:lnTo>
                  <a:lnTo>
                    <a:pt x="2951" y="3125"/>
                  </a:lnTo>
                  <a:lnTo>
                    <a:pt x="2992" y="3097"/>
                  </a:lnTo>
                  <a:lnTo>
                    <a:pt x="3030" y="3066"/>
                  </a:lnTo>
                  <a:lnTo>
                    <a:pt x="3066" y="3031"/>
                  </a:lnTo>
                  <a:lnTo>
                    <a:pt x="3098" y="2992"/>
                  </a:lnTo>
                  <a:lnTo>
                    <a:pt x="3125" y="2951"/>
                  </a:lnTo>
                  <a:lnTo>
                    <a:pt x="3148" y="2906"/>
                  </a:lnTo>
                  <a:lnTo>
                    <a:pt x="3167" y="2859"/>
                  </a:lnTo>
                  <a:lnTo>
                    <a:pt x="3180" y="2809"/>
                  </a:lnTo>
                  <a:lnTo>
                    <a:pt x="3189" y="2759"/>
                  </a:lnTo>
                  <a:lnTo>
                    <a:pt x="3191" y="2705"/>
                  </a:lnTo>
                  <a:lnTo>
                    <a:pt x="3189" y="2657"/>
                  </a:lnTo>
                  <a:lnTo>
                    <a:pt x="3183" y="2607"/>
                  </a:lnTo>
                  <a:lnTo>
                    <a:pt x="3173" y="2555"/>
                  </a:lnTo>
                  <a:lnTo>
                    <a:pt x="3158" y="2503"/>
                  </a:lnTo>
                  <a:lnTo>
                    <a:pt x="3141" y="2450"/>
                  </a:lnTo>
                  <a:lnTo>
                    <a:pt x="3121" y="2398"/>
                  </a:lnTo>
                  <a:lnTo>
                    <a:pt x="3097" y="2346"/>
                  </a:lnTo>
                  <a:lnTo>
                    <a:pt x="3070" y="2296"/>
                  </a:lnTo>
                  <a:lnTo>
                    <a:pt x="3040" y="2247"/>
                  </a:lnTo>
                  <a:lnTo>
                    <a:pt x="3006" y="2200"/>
                  </a:lnTo>
                  <a:lnTo>
                    <a:pt x="2971" y="2157"/>
                  </a:lnTo>
                  <a:lnTo>
                    <a:pt x="2934" y="2120"/>
                  </a:lnTo>
                  <a:lnTo>
                    <a:pt x="2897" y="2088"/>
                  </a:lnTo>
                  <a:lnTo>
                    <a:pt x="2860" y="2061"/>
                  </a:lnTo>
                  <a:lnTo>
                    <a:pt x="2821" y="2039"/>
                  </a:lnTo>
                  <a:lnTo>
                    <a:pt x="2782" y="2024"/>
                  </a:lnTo>
                  <a:lnTo>
                    <a:pt x="2744" y="2015"/>
                  </a:lnTo>
                  <a:lnTo>
                    <a:pt x="2705" y="2012"/>
                  </a:lnTo>
                  <a:close/>
                  <a:moveTo>
                    <a:pt x="2595" y="1735"/>
                  </a:moveTo>
                  <a:lnTo>
                    <a:pt x="2705" y="1845"/>
                  </a:lnTo>
                  <a:lnTo>
                    <a:pt x="2815" y="1735"/>
                  </a:lnTo>
                  <a:lnTo>
                    <a:pt x="2595" y="1735"/>
                  </a:lnTo>
                  <a:close/>
                  <a:moveTo>
                    <a:pt x="2372" y="1706"/>
                  </a:moveTo>
                  <a:lnTo>
                    <a:pt x="2342" y="1766"/>
                  </a:lnTo>
                  <a:lnTo>
                    <a:pt x="2309" y="1823"/>
                  </a:lnTo>
                  <a:lnTo>
                    <a:pt x="2273" y="1879"/>
                  </a:lnTo>
                  <a:lnTo>
                    <a:pt x="2235" y="1931"/>
                  </a:lnTo>
                  <a:lnTo>
                    <a:pt x="2237" y="2173"/>
                  </a:lnTo>
                  <a:lnTo>
                    <a:pt x="2238" y="2175"/>
                  </a:lnTo>
                  <a:lnTo>
                    <a:pt x="2239" y="2177"/>
                  </a:lnTo>
                  <a:lnTo>
                    <a:pt x="2242" y="2181"/>
                  </a:lnTo>
                  <a:lnTo>
                    <a:pt x="2245" y="2187"/>
                  </a:lnTo>
                  <a:lnTo>
                    <a:pt x="2255" y="2171"/>
                  </a:lnTo>
                  <a:lnTo>
                    <a:pt x="2295" y="2115"/>
                  </a:lnTo>
                  <a:lnTo>
                    <a:pt x="2336" y="2065"/>
                  </a:lnTo>
                  <a:lnTo>
                    <a:pt x="2379" y="2020"/>
                  </a:lnTo>
                  <a:lnTo>
                    <a:pt x="2424" y="1981"/>
                  </a:lnTo>
                  <a:lnTo>
                    <a:pt x="2469" y="1949"/>
                  </a:lnTo>
                  <a:lnTo>
                    <a:pt x="2517" y="1921"/>
                  </a:lnTo>
                  <a:lnTo>
                    <a:pt x="2564" y="1900"/>
                  </a:lnTo>
                  <a:lnTo>
                    <a:pt x="2378" y="1714"/>
                  </a:lnTo>
                  <a:lnTo>
                    <a:pt x="2375" y="1710"/>
                  </a:lnTo>
                  <a:lnTo>
                    <a:pt x="2372" y="1706"/>
                  </a:lnTo>
                  <a:close/>
                  <a:moveTo>
                    <a:pt x="884" y="1527"/>
                  </a:moveTo>
                  <a:lnTo>
                    <a:pt x="910" y="1596"/>
                  </a:lnTo>
                  <a:lnTo>
                    <a:pt x="942" y="1665"/>
                  </a:lnTo>
                  <a:lnTo>
                    <a:pt x="979" y="1734"/>
                  </a:lnTo>
                  <a:lnTo>
                    <a:pt x="1021" y="1799"/>
                  </a:lnTo>
                  <a:lnTo>
                    <a:pt x="1068" y="1865"/>
                  </a:lnTo>
                  <a:lnTo>
                    <a:pt x="1120" y="1927"/>
                  </a:lnTo>
                  <a:lnTo>
                    <a:pt x="1169" y="1980"/>
                  </a:lnTo>
                  <a:lnTo>
                    <a:pt x="1219" y="2028"/>
                  </a:lnTo>
                  <a:lnTo>
                    <a:pt x="1271" y="2073"/>
                  </a:lnTo>
                  <a:lnTo>
                    <a:pt x="1324" y="2112"/>
                  </a:lnTo>
                  <a:lnTo>
                    <a:pt x="1377" y="2146"/>
                  </a:lnTo>
                  <a:lnTo>
                    <a:pt x="1417" y="2169"/>
                  </a:lnTo>
                  <a:lnTo>
                    <a:pt x="1455" y="2187"/>
                  </a:lnTo>
                  <a:lnTo>
                    <a:pt x="1492" y="2201"/>
                  </a:lnTo>
                  <a:lnTo>
                    <a:pt x="1528" y="2212"/>
                  </a:lnTo>
                  <a:lnTo>
                    <a:pt x="1560" y="2218"/>
                  </a:lnTo>
                  <a:lnTo>
                    <a:pt x="1590" y="2220"/>
                  </a:lnTo>
                  <a:lnTo>
                    <a:pt x="1621" y="2218"/>
                  </a:lnTo>
                  <a:lnTo>
                    <a:pt x="1653" y="2212"/>
                  </a:lnTo>
                  <a:lnTo>
                    <a:pt x="1688" y="2201"/>
                  </a:lnTo>
                  <a:lnTo>
                    <a:pt x="1726" y="2187"/>
                  </a:lnTo>
                  <a:lnTo>
                    <a:pt x="1764" y="2169"/>
                  </a:lnTo>
                  <a:lnTo>
                    <a:pt x="1803" y="2146"/>
                  </a:lnTo>
                  <a:lnTo>
                    <a:pt x="1857" y="2112"/>
                  </a:lnTo>
                  <a:lnTo>
                    <a:pt x="1909" y="2073"/>
                  </a:lnTo>
                  <a:lnTo>
                    <a:pt x="1962" y="2028"/>
                  </a:lnTo>
                  <a:lnTo>
                    <a:pt x="2012" y="1980"/>
                  </a:lnTo>
                  <a:lnTo>
                    <a:pt x="2061" y="1927"/>
                  </a:lnTo>
                  <a:lnTo>
                    <a:pt x="2113" y="1865"/>
                  </a:lnTo>
                  <a:lnTo>
                    <a:pt x="2159" y="1799"/>
                  </a:lnTo>
                  <a:lnTo>
                    <a:pt x="2202" y="1734"/>
                  </a:lnTo>
                  <a:lnTo>
                    <a:pt x="2238" y="1665"/>
                  </a:lnTo>
                  <a:lnTo>
                    <a:pt x="2270" y="1596"/>
                  </a:lnTo>
                  <a:lnTo>
                    <a:pt x="2297" y="1527"/>
                  </a:lnTo>
                  <a:lnTo>
                    <a:pt x="884" y="1527"/>
                  </a:lnTo>
                  <a:close/>
                  <a:moveTo>
                    <a:pt x="969" y="1219"/>
                  </a:moveTo>
                  <a:lnTo>
                    <a:pt x="901" y="1266"/>
                  </a:lnTo>
                  <a:lnTo>
                    <a:pt x="838" y="1313"/>
                  </a:lnTo>
                  <a:lnTo>
                    <a:pt x="842" y="1350"/>
                  </a:lnTo>
                  <a:lnTo>
                    <a:pt x="848" y="1388"/>
                  </a:lnTo>
                  <a:lnTo>
                    <a:pt x="1035" y="1388"/>
                  </a:lnTo>
                  <a:lnTo>
                    <a:pt x="1011" y="1364"/>
                  </a:lnTo>
                  <a:lnTo>
                    <a:pt x="992" y="1338"/>
                  </a:lnTo>
                  <a:lnTo>
                    <a:pt x="978" y="1311"/>
                  </a:lnTo>
                  <a:lnTo>
                    <a:pt x="969" y="1281"/>
                  </a:lnTo>
                  <a:lnTo>
                    <a:pt x="966" y="1249"/>
                  </a:lnTo>
                  <a:lnTo>
                    <a:pt x="969" y="1219"/>
                  </a:lnTo>
                  <a:close/>
                  <a:moveTo>
                    <a:pt x="1937" y="1180"/>
                  </a:moveTo>
                  <a:lnTo>
                    <a:pt x="1907" y="1182"/>
                  </a:lnTo>
                  <a:lnTo>
                    <a:pt x="1880" y="1187"/>
                  </a:lnTo>
                  <a:lnTo>
                    <a:pt x="1856" y="1194"/>
                  </a:lnTo>
                  <a:lnTo>
                    <a:pt x="1837" y="1204"/>
                  </a:lnTo>
                  <a:lnTo>
                    <a:pt x="1820" y="1215"/>
                  </a:lnTo>
                  <a:lnTo>
                    <a:pt x="1808" y="1226"/>
                  </a:lnTo>
                  <a:lnTo>
                    <a:pt x="1801" y="1238"/>
                  </a:lnTo>
                  <a:lnTo>
                    <a:pt x="1798" y="1249"/>
                  </a:lnTo>
                  <a:lnTo>
                    <a:pt x="1801" y="1260"/>
                  </a:lnTo>
                  <a:lnTo>
                    <a:pt x="1808" y="1271"/>
                  </a:lnTo>
                  <a:lnTo>
                    <a:pt x="1820" y="1284"/>
                  </a:lnTo>
                  <a:lnTo>
                    <a:pt x="1837" y="1294"/>
                  </a:lnTo>
                  <a:lnTo>
                    <a:pt x="1856" y="1304"/>
                  </a:lnTo>
                  <a:lnTo>
                    <a:pt x="1880" y="1312"/>
                  </a:lnTo>
                  <a:lnTo>
                    <a:pt x="1907" y="1317"/>
                  </a:lnTo>
                  <a:lnTo>
                    <a:pt x="1937" y="1318"/>
                  </a:lnTo>
                  <a:lnTo>
                    <a:pt x="1968" y="1317"/>
                  </a:lnTo>
                  <a:lnTo>
                    <a:pt x="1995" y="1312"/>
                  </a:lnTo>
                  <a:lnTo>
                    <a:pt x="2018" y="1304"/>
                  </a:lnTo>
                  <a:lnTo>
                    <a:pt x="2038" y="1294"/>
                  </a:lnTo>
                  <a:lnTo>
                    <a:pt x="2055" y="1284"/>
                  </a:lnTo>
                  <a:lnTo>
                    <a:pt x="2067" y="1271"/>
                  </a:lnTo>
                  <a:lnTo>
                    <a:pt x="2074" y="1260"/>
                  </a:lnTo>
                  <a:lnTo>
                    <a:pt x="2076" y="1249"/>
                  </a:lnTo>
                  <a:lnTo>
                    <a:pt x="2074" y="1238"/>
                  </a:lnTo>
                  <a:lnTo>
                    <a:pt x="2067" y="1226"/>
                  </a:lnTo>
                  <a:lnTo>
                    <a:pt x="2055" y="1215"/>
                  </a:lnTo>
                  <a:lnTo>
                    <a:pt x="2038" y="1204"/>
                  </a:lnTo>
                  <a:lnTo>
                    <a:pt x="2018" y="1194"/>
                  </a:lnTo>
                  <a:lnTo>
                    <a:pt x="1995" y="1187"/>
                  </a:lnTo>
                  <a:lnTo>
                    <a:pt x="1968" y="1182"/>
                  </a:lnTo>
                  <a:lnTo>
                    <a:pt x="1937" y="1180"/>
                  </a:lnTo>
                  <a:close/>
                  <a:moveTo>
                    <a:pt x="1243" y="1180"/>
                  </a:moveTo>
                  <a:lnTo>
                    <a:pt x="1213" y="1182"/>
                  </a:lnTo>
                  <a:lnTo>
                    <a:pt x="1186" y="1187"/>
                  </a:lnTo>
                  <a:lnTo>
                    <a:pt x="1162" y="1194"/>
                  </a:lnTo>
                  <a:lnTo>
                    <a:pt x="1142" y="1204"/>
                  </a:lnTo>
                  <a:lnTo>
                    <a:pt x="1126" y="1215"/>
                  </a:lnTo>
                  <a:lnTo>
                    <a:pt x="1114" y="1226"/>
                  </a:lnTo>
                  <a:lnTo>
                    <a:pt x="1107" y="1238"/>
                  </a:lnTo>
                  <a:lnTo>
                    <a:pt x="1105" y="1249"/>
                  </a:lnTo>
                  <a:lnTo>
                    <a:pt x="1107" y="1260"/>
                  </a:lnTo>
                  <a:lnTo>
                    <a:pt x="1114" y="1271"/>
                  </a:lnTo>
                  <a:lnTo>
                    <a:pt x="1126" y="1284"/>
                  </a:lnTo>
                  <a:lnTo>
                    <a:pt x="1142" y="1294"/>
                  </a:lnTo>
                  <a:lnTo>
                    <a:pt x="1162" y="1304"/>
                  </a:lnTo>
                  <a:lnTo>
                    <a:pt x="1186" y="1312"/>
                  </a:lnTo>
                  <a:lnTo>
                    <a:pt x="1213" y="1317"/>
                  </a:lnTo>
                  <a:lnTo>
                    <a:pt x="1243" y="1318"/>
                  </a:lnTo>
                  <a:lnTo>
                    <a:pt x="1273" y="1317"/>
                  </a:lnTo>
                  <a:lnTo>
                    <a:pt x="1301" y="1312"/>
                  </a:lnTo>
                  <a:lnTo>
                    <a:pt x="1325" y="1304"/>
                  </a:lnTo>
                  <a:lnTo>
                    <a:pt x="1344" y="1294"/>
                  </a:lnTo>
                  <a:lnTo>
                    <a:pt x="1360" y="1284"/>
                  </a:lnTo>
                  <a:lnTo>
                    <a:pt x="1372" y="1271"/>
                  </a:lnTo>
                  <a:lnTo>
                    <a:pt x="1379" y="1260"/>
                  </a:lnTo>
                  <a:lnTo>
                    <a:pt x="1382" y="1249"/>
                  </a:lnTo>
                  <a:lnTo>
                    <a:pt x="1379" y="1238"/>
                  </a:lnTo>
                  <a:lnTo>
                    <a:pt x="1372" y="1226"/>
                  </a:lnTo>
                  <a:lnTo>
                    <a:pt x="1360" y="1215"/>
                  </a:lnTo>
                  <a:lnTo>
                    <a:pt x="1344" y="1204"/>
                  </a:lnTo>
                  <a:lnTo>
                    <a:pt x="1325" y="1194"/>
                  </a:lnTo>
                  <a:lnTo>
                    <a:pt x="1301" y="1187"/>
                  </a:lnTo>
                  <a:lnTo>
                    <a:pt x="1273" y="1182"/>
                  </a:lnTo>
                  <a:lnTo>
                    <a:pt x="1243" y="1180"/>
                  </a:lnTo>
                  <a:close/>
                  <a:moveTo>
                    <a:pt x="2145" y="1110"/>
                  </a:moveTo>
                  <a:lnTo>
                    <a:pt x="2170" y="1133"/>
                  </a:lnTo>
                  <a:lnTo>
                    <a:pt x="2189" y="1159"/>
                  </a:lnTo>
                  <a:lnTo>
                    <a:pt x="2203" y="1188"/>
                  </a:lnTo>
                  <a:lnTo>
                    <a:pt x="2212" y="1217"/>
                  </a:lnTo>
                  <a:lnTo>
                    <a:pt x="2215" y="1249"/>
                  </a:lnTo>
                  <a:lnTo>
                    <a:pt x="2212" y="1281"/>
                  </a:lnTo>
                  <a:lnTo>
                    <a:pt x="2203" y="1311"/>
                  </a:lnTo>
                  <a:lnTo>
                    <a:pt x="2189" y="1338"/>
                  </a:lnTo>
                  <a:lnTo>
                    <a:pt x="2170" y="1364"/>
                  </a:lnTo>
                  <a:lnTo>
                    <a:pt x="2145" y="1388"/>
                  </a:lnTo>
                  <a:lnTo>
                    <a:pt x="2333" y="1388"/>
                  </a:lnTo>
                  <a:lnTo>
                    <a:pt x="2340" y="1339"/>
                  </a:lnTo>
                  <a:lnTo>
                    <a:pt x="2345" y="1291"/>
                  </a:lnTo>
                  <a:lnTo>
                    <a:pt x="2346" y="1242"/>
                  </a:lnTo>
                  <a:lnTo>
                    <a:pt x="2344" y="1176"/>
                  </a:lnTo>
                  <a:lnTo>
                    <a:pt x="2338" y="1110"/>
                  </a:lnTo>
                  <a:lnTo>
                    <a:pt x="2145" y="1110"/>
                  </a:lnTo>
                  <a:close/>
                  <a:moveTo>
                    <a:pt x="1452" y="1110"/>
                  </a:moveTo>
                  <a:lnTo>
                    <a:pt x="1475" y="1133"/>
                  </a:lnTo>
                  <a:lnTo>
                    <a:pt x="1494" y="1159"/>
                  </a:lnTo>
                  <a:lnTo>
                    <a:pt x="1509" y="1188"/>
                  </a:lnTo>
                  <a:lnTo>
                    <a:pt x="1518" y="1217"/>
                  </a:lnTo>
                  <a:lnTo>
                    <a:pt x="1521" y="1249"/>
                  </a:lnTo>
                  <a:lnTo>
                    <a:pt x="1518" y="1281"/>
                  </a:lnTo>
                  <a:lnTo>
                    <a:pt x="1509" y="1311"/>
                  </a:lnTo>
                  <a:lnTo>
                    <a:pt x="1494" y="1338"/>
                  </a:lnTo>
                  <a:lnTo>
                    <a:pt x="1475" y="1364"/>
                  </a:lnTo>
                  <a:lnTo>
                    <a:pt x="1452" y="1388"/>
                  </a:lnTo>
                  <a:lnTo>
                    <a:pt x="1729" y="1388"/>
                  </a:lnTo>
                  <a:lnTo>
                    <a:pt x="1705" y="1364"/>
                  </a:lnTo>
                  <a:lnTo>
                    <a:pt x="1686" y="1338"/>
                  </a:lnTo>
                  <a:lnTo>
                    <a:pt x="1672" y="1311"/>
                  </a:lnTo>
                  <a:lnTo>
                    <a:pt x="1663" y="1281"/>
                  </a:lnTo>
                  <a:lnTo>
                    <a:pt x="1660" y="1249"/>
                  </a:lnTo>
                  <a:lnTo>
                    <a:pt x="1663" y="1217"/>
                  </a:lnTo>
                  <a:lnTo>
                    <a:pt x="1672" y="1188"/>
                  </a:lnTo>
                  <a:lnTo>
                    <a:pt x="1686" y="1159"/>
                  </a:lnTo>
                  <a:lnTo>
                    <a:pt x="1705" y="1133"/>
                  </a:lnTo>
                  <a:lnTo>
                    <a:pt x="1729" y="1110"/>
                  </a:lnTo>
                  <a:lnTo>
                    <a:pt x="1452" y="1110"/>
                  </a:lnTo>
                  <a:close/>
                  <a:moveTo>
                    <a:pt x="2010" y="821"/>
                  </a:moveTo>
                  <a:lnTo>
                    <a:pt x="1930" y="824"/>
                  </a:lnTo>
                  <a:lnTo>
                    <a:pt x="1851" y="833"/>
                  </a:lnTo>
                  <a:lnTo>
                    <a:pt x="1772" y="846"/>
                  </a:lnTo>
                  <a:lnTo>
                    <a:pt x="1694" y="864"/>
                  </a:lnTo>
                  <a:lnTo>
                    <a:pt x="1618" y="885"/>
                  </a:lnTo>
                  <a:lnTo>
                    <a:pt x="1542" y="911"/>
                  </a:lnTo>
                  <a:lnTo>
                    <a:pt x="1468" y="939"/>
                  </a:lnTo>
                  <a:lnTo>
                    <a:pt x="1396" y="972"/>
                  </a:lnTo>
                  <a:lnTo>
                    <a:pt x="2221" y="972"/>
                  </a:lnTo>
                  <a:lnTo>
                    <a:pt x="2074" y="823"/>
                  </a:lnTo>
                  <a:lnTo>
                    <a:pt x="2010" y="821"/>
                  </a:lnTo>
                  <a:close/>
                  <a:moveTo>
                    <a:pt x="1502" y="139"/>
                  </a:moveTo>
                  <a:lnTo>
                    <a:pt x="1422" y="141"/>
                  </a:lnTo>
                  <a:lnTo>
                    <a:pt x="1344" y="148"/>
                  </a:lnTo>
                  <a:lnTo>
                    <a:pt x="1268" y="158"/>
                  </a:lnTo>
                  <a:lnTo>
                    <a:pt x="1197" y="173"/>
                  </a:lnTo>
                  <a:lnTo>
                    <a:pt x="1129" y="188"/>
                  </a:lnTo>
                  <a:lnTo>
                    <a:pt x="1067" y="204"/>
                  </a:lnTo>
                  <a:lnTo>
                    <a:pt x="1166" y="273"/>
                  </a:lnTo>
                  <a:lnTo>
                    <a:pt x="993" y="383"/>
                  </a:lnTo>
                  <a:lnTo>
                    <a:pt x="989" y="386"/>
                  </a:lnTo>
                  <a:lnTo>
                    <a:pt x="981" y="393"/>
                  </a:lnTo>
                  <a:lnTo>
                    <a:pt x="969" y="403"/>
                  </a:lnTo>
                  <a:lnTo>
                    <a:pt x="954" y="416"/>
                  </a:lnTo>
                  <a:lnTo>
                    <a:pt x="936" y="432"/>
                  </a:lnTo>
                  <a:lnTo>
                    <a:pt x="916" y="451"/>
                  </a:lnTo>
                  <a:lnTo>
                    <a:pt x="895" y="474"/>
                  </a:lnTo>
                  <a:lnTo>
                    <a:pt x="872" y="501"/>
                  </a:lnTo>
                  <a:lnTo>
                    <a:pt x="848" y="531"/>
                  </a:lnTo>
                  <a:lnTo>
                    <a:pt x="822" y="565"/>
                  </a:lnTo>
                  <a:lnTo>
                    <a:pt x="798" y="602"/>
                  </a:lnTo>
                  <a:lnTo>
                    <a:pt x="773" y="644"/>
                  </a:lnTo>
                  <a:lnTo>
                    <a:pt x="740" y="707"/>
                  </a:lnTo>
                  <a:lnTo>
                    <a:pt x="710" y="773"/>
                  </a:lnTo>
                  <a:lnTo>
                    <a:pt x="686" y="843"/>
                  </a:lnTo>
                  <a:lnTo>
                    <a:pt x="665" y="914"/>
                  </a:lnTo>
                  <a:lnTo>
                    <a:pt x="649" y="988"/>
                  </a:lnTo>
                  <a:lnTo>
                    <a:pt x="637" y="1063"/>
                  </a:lnTo>
                  <a:lnTo>
                    <a:pt x="629" y="1139"/>
                  </a:lnTo>
                  <a:lnTo>
                    <a:pt x="626" y="1218"/>
                  </a:lnTo>
                  <a:lnTo>
                    <a:pt x="627" y="1299"/>
                  </a:lnTo>
                  <a:lnTo>
                    <a:pt x="668" y="1266"/>
                  </a:lnTo>
                  <a:lnTo>
                    <a:pt x="713" y="1232"/>
                  </a:lnTo>
                  <a:lnTo>
                    <a:pt x="763" y="1195"/>
                  </a:lnTo>
                  <a:lnTo>
                    <a:pt x="815" y="1156"/>
                  </a:lnTo>
                  <a:lnTo>
                    <a:pt x="872" y="1117"/>
                  </a:lnTo>
                  <a:lnTo>
                    <a:pt x="930" y="1077"/>
                  </a:lnTo>
                  <a:lnTo>
                    <a:pt x="992" y="1036"/>
                  </a:lnTo>
                  <a:lnTo>
                    <a:pt x="1057" y="996"/>
                  </a:lnTo>
                  <a:lnTo>
                    <a:pt x="1123" y="957"/>
                  </a:lnTo>
                  <a:lnTo>
                    <a:pt x="1192" y="918"/>
                  </a:lnTo>
                  <a:lnTo>
                    <a:pt x="1270" y="877"/>
                  </a:lnTo>
                  <a:lnTo>
                    <a:pt x="1349" y="841"/>
                  </a:lnTo>
                  <a:lnTo>
                    <a:pt x="1426" y="807"/>
                  </a:lnTo>
                  <a:lnTo>
                    <a:pt x="1503" y="778"/>
                  </a:lnTo>
                  <a:lnTo>
                    <a:pt x="1577" y="753"/>
                  </a:lnTo>
                  <a:lnTo>
                    <a:pt x="1666" y="728"/>
                  </a:lnTo>
                  <a:lnTo>
                    <a:pt x="1754" y="707"/>
                  </a:lnTo>
                  <a:lnTo>
                    <a:pt x="1841" y="694"/>
                  </a:lnTo>
                  <a:lnTo>
                    <a:pt x="1926" y="685"/>
                  </a:lnTo>
                  <a:lnTo>
                    <a:pt x="2010" y="682"/>
                  </a:lnTo>
                  <a:lnTo>
                    <a:pt x="2082" y="684"/>
                  </a:lnTo>
                  <a:lnTo>
                    <a:pt x="2134" y="688"/>
                  </a:lnTo>
                  <a:lnTo>
                    <a:pt x="2172" y="726"/>
                  </a:lnTo>
                  <a:lnTo>
                    <a:pt x="2327" y="881"/>
                  </a:lnTo>
                  <a:lnTo>
                    <a:pt x="2321" y="821"/>
                  </a:lnTo>
                  <a:lnTo>
                    <a:pt x="2315" y="767"/>
                  </a:lnTo>
                  <a:lnTo>
                    <a:pt x="2307" y="716"/>
                  </a:lnTo>
                  <a:lnTo>
                    <a:pt x="2297" y="670"/>
                  </a:lnTo>
                  <a:lnTo>
                    <a:pt x="2285" y="627"/>
                  </a:lnTo>
                  <a:lnTo>
                    <a:pt x="2269" y="583"/>
                  </a:lnTo>
                  <a:lnTo>
                    <a:pt x="2251" y="543"/>
                  </a:lnTo>
                  <a:lnTo>
                    <a:pt x="2230" y="506"/>
                  </a:lnTo>
                  <a:lnTo>
                    <a:pt x="2205" y="468"/>
                  </a:lnTo>
                  <a:lnTo>
                    <a:pt x="2180" y="438"/>
                  </a:lnTo>
                  <a:lnTo>
                    <a:pt x="2151" y="407"/>
                  </a:lnTo>
                  <a:lnTo>
                    <a:pt x="2118" y="375"/>
                  </a:lnTo>
                  <a:lnTo>
                    <a:pt x="2080" y="342"/>
                  </a:lnTo>
                  <a:lnTo>
                    <a:pt x="2037" y="307"/>
                  </a:lnTo>
                  <a:lnTo>
                    <a:pt x="1989" y="271"/>
                  </a:lnTo>
                  <a:lnTo>
                    <a:pt x="1938" y="240"/>
                  </a:lnTo>
                  <a:lnTo>
                    <a:pt x="1884" y="214"/>
                  </a:lnTo>
                  <a:lnTo>
                    <a:pt x="1827" y="191"/>
                  </a:lnTo>
                  <a:lnTo>
                    <a:pt x="1768" y="173"/>
                  </a:lnTo>
                  <a:lnTo>
                    <a:pt x="1705" y="157"/>
                  </a:lnTo>
                  <a:lnTo>
                    <a:pt x="1640" y="147"/>
                  </a:lnTo>
                  <a:lnTo>
                    <a:pt x="1572" y="141"/>
                  </a:lnTo>
                  <a:lnTo>
                    <a:pt x="1502" y="139"/>
                  </a:lnTo>
                  <a:close/>
                  <a:moveTo>
                    <a:pt x="1502" y="0"/>
                  </a:moveTo>
                  <a:lnTo>
                    <a:pt x="1559" y="1"/>
                  </a:lnTo>
                  <a:lnTo>
                    <a:pt x="1618" y="5"/>
                  </a:lnTo>
                  <a:lnTo>
                    <a:pt x="1676" y="12"/>
                  </a:lnTo>
                  <a:lnTo>
                    <a:pt x="1734" y="22"/>
                  </a:lnTo>
                  <a:lnTo>
                    <a:pt x="1792" y="35"/>
                  </a:lnTo>
                  <a:lnTo>
                    <a:pt x="1850" y="51"/>
                  </a:lnTo>
                  <a:lnTo>
                    <a:pt x="1907" y="73"/>
                  </a:lnTo>
                  <a:lnTo>
                    <a:pt x="1963" y="97"/>
                  </a:lnTo>
                  <a:lnTo>
                    <a:pt x="2018" y="126"/>
                  </a:lnTo>
                  <a:lnTo>
                    <a:pt x="2072" y="159"/>
                  </a:lnTo>
                  <a:lnTo>
                    <a:pt x="2124" y="198"/>
                  </a:lnTo>
                  <a:lnTo>
                    <a:pt x="2176" y="241"/>
                  </a:lnTo>
                  <a:lnTo>
                    <a:pt x="2222" y="283"/>
                  </a:lnTo>
                  <a:lnTo>
                    <a:pt x="2263" y="324"/>
                  </a:lnTo>
                  <a:lnTo>
                    <a:pt x="2300" y="365"/>
                  </a:lnTo>
                  <a:lnTo>
                    <a:pt x="2331" y="407"/>
                  </a:lnTo>
                  <a:lnTo>
                    <a:pt x="2358" y="449"/>
                  </a:lnTo>
                  <a:lnTo>
                    <a:pt x="2381" y="493"/>
                  </a:lnTo>
                  <a:lnTo>
                    <a:pt x="2402" y="540"/>
                  </a:lnTo>
                  <a:lnTo>
                    <a:pt x="2419" y="589"/>
                  </a:lnTo>
                  <a:lnTo>
                    <a:pt x="2433" y="641"/>
                  </a:lnTo>
                  <a:lnTo>
                    <a:pt x="2444" y="697"/>
                  </a:lnTo>
                  <a:lnTo>
                    <a:pt x="2453" y="758"/>
                  </a:lnTo>
                  <a:lnTo>
                    <a:pt x="2461" y="823"/>
                  </a:lnTo>
                  <a:lnTo>
                    <a:pt x="2467" y="895"/>
                  </a:lnTo>
                  <a:lnTo>
                    <a:pt x="2472" y="972"/>
                  </a:lnTo>
                  <a:lnTo>
                    <a:pt x="2477" y="1056"/>
                  </a:lnTo>
                  <a:lnTo>
                    <a:pt x="2481" y="1146"/>
                  </a:lnTo>
                  <a:lnTo>
                    <a:pt x="2483" y="1189"/>
                  </a:lnTo>
                  <a:lnTo>
                    <a:pt x="2484" y="1233"/>
                  </a:lnTo>
                  <a:lnTo>
                    <a:pt x="2485" y="1236"/>
                  </a:lnTo>
                  <a:lnTo>
                    <a:pt x="2484" y="1235"/>
                  </a:lnTo>
                  <a:lnTo>
                    <a:pt x="2485" y="1242"/>
                  </a:lnTo>
                  <a:lnTo>
                    <a:pt x="2482" y="1315"/>
                  </a:lnTo>
                  <a:lnTo>
                    <a:pt x="2473" y="1388"/>
                  </a:lnTo>
                  <a:lnTo>
                    <a:pt x="2460" y="1458"/>
                  </a:lnTo>
                  <a:lnTo>
                    <a:pt x="2442" y="1528"/>
                  </a:lnTo>
                  <a:lnTo>
                    <a:pt x="2420" y="1596"/>
                  </a:lnTo>
                  <a:lnTo>
                    <a:pt x="2424" y="1596"/>
                  </a:lnTo>
                  <a:lnTo>
                    <a:pt x="2428" y="1595"/>
                  </a:lnTo>
                  <a:lnTo>
                    <a:pt x="2983" y="1595"/>
                  </a:lnTo>
                  <a:lnTo>
                    <a:pt x="2999" y="1597"/>
                  </a:lnTo>
                  <a:lnTo>
                    <a:pt x="3015" y="1603"/>
                  </a:lnTo>
                  <a:lnTo>
                    <a:pt x="3028" y="1613"/>
                  </a:lnTo>
                  <a:lnTo>
                    <a:pt x="3039" y="1625"/>
                  </a:lnTo>
                  <a:lnTo>
                    <a:pt x="3047" y="1639"/>
                  </a:lnTo>
                  <a:lnTo>
                    <a:pt x="3051" y="1655"/>
                  </a:lnTo>
                  <a:lnTo>
                    <a:pt x="3053" y="1671"/>
                  </a:lnTo>
                  <a:lnTo>
                    <a:pt x="3049" y="1686"/>
                  </a:lnTo>
                  <a:lnTo>
                    <a:pt x="3042" y="1701"/>
                  </a:lnTo>
                  <a:lnTo>
                    <a:pt x="3032" y="1714"/>
                  </a:lnTo>
                  <a:lnTo>
                    <a:pt x="2847" y="1900"/>
                  </a:lnTo>
                  <a:lnTo>
                    <a:pt x="2895" y="1921"/>
                  </a:lnTo>
                  <a:lnTo>
                    <a:pt x="2942" y="1949"/>
                  </a:lnTo>
                  <a:lnTo>
                    <a:pt x="2988" y="1981"/>
                  </a:lnTo>
                  <a:lnTo>
                    <a:pt x="3032" y="2020"/>
                  </a:lnTo>
                  <a:lnTo>
                    <a:pt x="3075" y="2065"/>
                  </a:lnTo>
                  <a:lnTo>
                    <a:pt x="3116" y="2115"/>
                  </a:lnTo>
                  <a:lnTo>
                    <a:pt x="3155" y="2171"/>
                  </a:lnTo>
                  <a:lnTo>
                    <a:pt x="3190" y="2227"/>
                  </a:lnTo>
                  <a:lnTo>
                    <a:pt x="3221" y="2285"/>
                  </a:lnTo>
                  <a:lnTo>
                    <a:pt x="3248" y="2345"/>
                  </a:lnTo>
                  <a:lnTo>
                    <a:pt x="3272" y="2406"/>
                  </a:lnTo>
                  <a:lnTo>
                    <a:pt x="3293" y="2467"/>
                  </a:lnTo>
                  <a:lnTo>
                    <a:pt x="3309" y="2529"/>
                  </a:lnTo>
                  <a:lnTo>
                    <a:pt x="3320" y="2589"/>
                  </a:lnTo>
                  <a:lnTo>
                    <a:pt x="3327" y="2649"/>
                  </a:lnTo>
                  <a:lnTo>
                    <a:pt x="3330" y="2705"/>
                  </a:lnTo>
                  <a:lnTo>
                    <a:pt x="3327" y="2769"/>
                  </a:lnTo>
                  <a:lnTo>
                    <a:pt x="3317" y="2832"/>
                  </a:lnTo>
                  <a:lnTo>
                    <a:pt x="3302" y="2891"/>
                  </a:lnTo>
                  <a:lnTo>
                    <a:pt x="3281" y="2949"/>
                  </a:lnTo>
                  <a:lnTo>
                    <a:pt x="3254" y="3003"/>
                  </a:lnTo>
                  <a:lnTo>
                    <a:pt x="3223" y="3055"/>
                  </a:lnTo>
                  <a:lnTo>
                    <a:pt x="3187" y="3103"/>
                  </a:lnTo>
                  <a:lnTo>
                    <a:pt x="3146" y="3147"/>
                  </a:lnTo>
                  <a:lnTo>
                    <a:pt x="3102" y="3188"/>
                  </a:lnTo>
                  <a:lnTo>
                    <a:pt x="3055" y="3223"/>
                  </a:lnTo>
                  <a:lnTo>
                    <a:pt x="3003" y="3254"/>
                  </a:lnTo>
                  <a:lnTo>
                    <a:pt x="2949" y="3281"/>
                  </a:lnTo>
                  <a:lnTo>
                    <a:pt x="2891" y="3302"/>
                  </a:lnTo>
                  <a:lnTo>
                    <a:pt x="2832" y="3317"/>
                  </a:lnTo>
                  <a:lnTo>
                    <a:pt x="2769" y="3327"/>
                  </a:lnTo>
                  <a:lnTo>
                    <a:pt x="2705" y="3330"/>
                  </a:lnTo>
                  <a:lnTo>
                    <a:pt x="0" y="3330"/>
                  </a:lnTo>
                  <a:lnTo>
                    <a:pt x="0" y="2874"/>
                  </a:lnTo>
                  <a:lnTo>
                    <a:pt x="3" y="2829"/>
                  </a:lnTo>
                  <a:lnTo>
                    <a:pt x="10" y="2787"/>
                  </a:lnTo>
                  <a:lnTo>
                    <a:pt x="22" y="2746"/>
                  </a:lnTo>
                  <a:lnTo>
                    <a:pt x="39" y="2706"/>
                  </a:lnTo>
                  <a:lnTo>
                    <a:pt x="61" y="2669"/>
                  </a:lnTo>
                  <a:lnTo>
                    <a:pt x="86" y="2635"/>
                  </a:lnTo>
                  <a:lnTo>
                    <a:pt x="114" y="2602"/>
                  </a:lnTo>
                  <a:lnTo>
                    <a:pt x="146" y="2574"/>
                  </a:lnTo>
                  <a:lnTo>
                    <a:pt x="182" y="2550"/>
                  </a:lnTo>
                  <a:lnTo>
                    <a:pt x="221" y="2529"/>
                  </a:lnTo>
                  <a:lnTo>
                    <a:pt x="262" y="2513"/>
                  </a:lnTo>
                  <a:lnTo>
                    <a:pt x="273" y="2510"/>
                  </a:lnTo>
                  <a:lnTo>
                    <a:pt x="322" y="2495"/>
                  </a:lnTo>
                  <a:lnTo>
                    <a:pt x="364" y="2482"/>
                  </a:lnTo>
                  <a:lnTo>
                    <a:pt x="402" y="2468"/>
                  </a:lnTo>
                  <a:lnTo>
                    <a:pt x="434" y="2456"/>
                  </a:lnTo>
                  <a:lnTo>
                    <a:pt x="463" y="2443"/>
                  </a:lnTo>
                  <a:lnTo>
                    <a:pt x="489" y="2431"/>
                  </a:lnTo>
                  <a:lnTo>
                    <a:pt x="514" y="2420"/>
                  </a:lnTo>
                  <a:lnTo>
                    <a:pt x="536" y="2409"/>
                  </a:lnTo>
                  <a:lnTo>
                    <a:pt x="558" y="2399"/>
                  </a:lnTo>
                  <a:lnTo>
                    <a:pt x="581" y="2390"/>
                  </a:lnTo>
                  <a:lnTo>
                    <a:pt x="636" y="2368"/>
                  </a:lnTo>
                  <a:lnTo>
                    <a:pt x="685" y="2347"/>
                  </a:lnTo>
                  <a:lnTo>
                    <a:pt x="730" y="2327"/>
                  </a:lnTo>
                  <a:lnTo>
                    <a:pt x="768" y="2308"/>
                  </a:lnTo>
                  <a:lnTo>
                    <a:pt x="802" y="2291"/>
                  </a:lnTo>
                  <a:lnTo>
                    <a:pt x="831" y="2273"/>
                  </a:lnTo>
                  <a:lnTo>
                    <a:pt x="857" y="2257"/>
                  </a:lnTo>
                  <a:lnTo>
                    <a:pt x="878" y="2242"/>
                  </a:lnTo>
                  <a:lnTo>
                    <a:pt x="895" y="2228"/>
                  </a:lnTo>
                  <a:lnTo>
                    <a:pt x="910" y="2216"/>
                  </a:lnTo>
                  <a:lnTo>
                    <a:pt x="921" y="2204"/>
                  </a:lnTo>
                  <a:lnTo>
                    <a:pt x="930" y="2194"/>
                  </a:lnTo>
                  <a:lnTo>
                    <a:pt x="936" y="2185"/>
                  </a:lnTo>
                  <a:lnTo>
                    <a:pt x="941" y="2177"/>
                  </a:lnTo>
                  <a:lnTo>
                    <a:pt x="944" y="2173"/>
                  </a:lnTo>
                  <a:lnTo>
                    <a:pt x="946" y="1931"/>
                  </a:lnTo>
                  <a:lnTo>
                    <a:pt x="898" y="1865"/>
                  </a:lnTo>
                  <a:lnTo>
                    <a:pt x="855" y="1795"/>
                  </a:lnTo>
                  <a:lnTo>
                    <a:pt x="815" y="1723"/>
                  </a:lnTo>
                  <a:lnTo>
                    <a:pt x="781" y="1647"/>
                  </a:lnTo>
                  <a:lnTo>
                    <a:pt x="752" y="1569"/>
                  </a:lnTo>
                  <a:lnTo>
                    <a:pt x="729" y="1490"/>
                  </a:lnTo>
                  <a:lnTo>
                    <a:pt x="710" y="1409"/>
                  </a:lnTo>
                  <a:lnTo>
                    <a:pt x="679" y="1433"/>
                  </a:lnTo>
                  <a:lnTo>
                    <a:pt x="650" y="1455"/>
                  </a:lnTo>
                  <a:lnTo>
                    <a:pt x="623" y="1475"/>
                  </a:lnTo>
                  <a:lnTo>
                    <a:pt x="598" y="1493"/>
                  </a:lnTo>
                  <a:lnTo>
                    <a:pt x="577" y="1508"/>
                  </a:lnTo>
                  <a:lnTo>
                    <a:pt x="558" y="1520"/>
                  </a:lnTo>
                  <a:lnTo>
                    <a:pt x="543" y="1529"/>
                  </a:lnTo>
                  <a:lnTo>
                    <a:pt x="530" y="1535"/>
                  </a:lnTo>
                  <a:lnTo>
                    <a:pt x="520" y="1536"/>
                  </a:lnTo>
                  <a:lnTo>
                    <a:pt x="516" y="1536"/>
                  </a:lnTo>
                  <a:lnTo>
                    <a:pt x="514" y="1535"/>
                  </a:lnTo>
                  <a:lnTo>
                    <a:pt x="511" y="1533"/>
                  </a:lnTo>
                  <a:lnTo>
                    <a:pt x="510" y="1530"/>
                  </a:lnTo>
                  <a:lnTo>
                    <a:pt x="509" y="1527"/>
                  </a:lnTo>
                  <a:lnTo>
                    <a:pt x="497" y="1441"/>
                  </a:lnTo>
                  <a:lnTo>
                    <a:pt x="490" y="1359"/>
                  </a:lnTo>
                  <a:lnTo>
                    <a:pt x="486" y="1281"/>
                  </a:lnTo>
                  <a:lnTo>
                    <a:pt x="487" y="1205"/>
                  </a:lnTo>
                  <a:lnTo>
                    <a:pt x="490" y="1133"/>
                  </a:lnTo>
                  <a:lnTo>
                    <a:pt x="496" y="1064"/>
                  </a:lnTo>
                  <a:lnTo>
                    <a:pt x="506" y="998"/>
                  </a:lnTo>
                  <a:lnTo>
                    <a:pt x="518" y="935"/>
                  </a:lnTo>
                  <a:lnTo>
                    <a:pt x="532" y="876"/>
                  </a:lnTo>
                  <a:lnTo>
                    <a:pt x="548" y="819"/>
                  </a:lnTo>
                  <a:lnTo>
                    <a:pt x="565" y="765"/>
                  </a:lnTo>
                  <a:lnTo>
                    <a:pt x="584" y="714"/>
                  </a:lnTo>
                  <a:lnTo>
                    <a:pt x="605" y="667"/>
                  </a:lnTo>
                  <a:lnTo>
                    <a:pt x="627" y="623"/>
                  </a:lnTo>
                  <a:lnTo>
                    <a:pt x="650" y="580"/>
                  </a:lnTo>
                  <a:lnTo>
                    <a:pt x="672" y="541"/>
                  </a:lnTo>
                  <a:lnTo>
                    <a:pt x="696" y="505"/>
                  </a:lnTo>
                  <a:lnTo>
                    <a:pt x="719" y="471"/>
                  </a:lnTo>
                  <a:lnTo>
                    <a:pt x="743" y="440"/>
                  </a:lnTo>
                  <a:lnTo>
                    <a:pt x="765" y="412"/>
                  </a:lnTo>
                  <a:lnTo>
                    <a:pt x="787" y="386"/>
                  </a:lnTo>
                  <a:lnTo>
                    <a:pt x="808" y="363"/>
                  </a:lnTo>
                  <a:lnTo>
                    <a:pt x="828" y="343"/>
                  </a:lnTo>
                  <a:lnTo>
                    <a:pt x="847" y="325"/>
                  </a:lnTo>
                  <a:lnTo>
                    <a:pt x="864" y="310"/>
                  </a:lnTo>
                  <a:lnTo>
                    <a:pt x="879" y="297"/>
                  </a:lnTo>
                  <a:lnTo>
                    <a:pt x="891" y="287"/>
                  </a:lnTo>
                  <a:lnTo>
                    <a:pt x="902" y="279"/>
                  </a:lnTo>
                  <a:lnTo>
                    <a:pt x="909" y="272"/>
                  </a:lnTo>
                  <a:lnTo>
                    <a:pt x="914" y="269"/>
                  </a:lnTo>
                  <a:lnTo>
                    <a:pt x="916" y="268"/>
                  </a:lnTo>
                  <a:lnTo>
                    <a:pt x="767" y="164"/>
                  </a:lnTo>
                  <a:lnTo>
                    <a:pt x="770" y="162"/>
                  </a:lnTo>
                  <a:lnTo>
                    <a:pt x="777" y="159"/>
                  </a:lnTo>
                  <a:lnTo>
                    <a:pt x="789" y="154"/>
                  </a:lnTo>
                  <a:lnTo>
                    <a:pt x="806" y="147"/>
                  </a:lnTo>
                  <a:lnTo>
                    <a:pt x="827" y="138"/>
                  </a:lnTo>
                  <a:lnTo>
                    <a:pt x="853" y="129"/>
                  </a:lnTo>
                  <a:lnTo>
                    <a:pt x="881" y="118"/>
                  </a:lnTo>
                  <a:lnTo>
                    <a:pt x="913" y="106"/>
                  </a:lnTo>
                  <a:lnTo>
                    <a:pt x="950" y="95"/>
                  </a:lnTo>
                  <a:lnTo>
                    <a:pt x="989" y="82"/>
                  </a:lnTo>
                  <a:lnTo>
                    <a:pt x="1030" y="70"/>
                  </a:lnTo>
                  <a:lnTo>
                    <a:pt x="1075" y="58"/>
                  </a:lnTo>
                  <a:lnTo>
                    <a:pt x="1122" y="46"/>
                  </a:lnTo>
                  <a:lnTo>
                    <a:pt x="1172" y="35"/>
                  </a:lnTo>
                  <a:lnTo>
                    <a:pt x="1223" y="26"/>
                  </a:lnTo>
                  <a:lnTo>
                    <a:pt x="1275" y="17"/>
                  </a:lnTo>
                  <a:lnTo>
                    <a:pt x="1330" y="10"/>
                  </a:lnTo>
                  <a:lnTo>
                    <a:pt x="1386" y="5"/>
                  </a:lnTo>
                  <a:lnTo>
                    <a:pt x="1443" y="1"/>
                  </a:lnTo>
                  <a:lnTo>
                    <a:pt x="1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0C259CCF-E133-4190-8F2F-C07676B83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088" y="5381626"/>
              <a:ext cx="96838" cy="146050"/>
            </a:xfrm>
            <a:custGeom>
              <a:avLst/>
              <a:gdLst>
                <a:gd name="T0" fmla="*/ 296 w 555"/>
                <a:gd name="T1" fmla="*/ 3 h 833"/>
                <a:gd name="T2" fmla="*/ 327 w 555"/>
                <a:gd name="T3" fmla="*/ 20 h 833"/>
                <a:gd name="T4" fmla="*/ 344 w 555"/>
                <a:gd name="T5" fmla="*/ 51 h 833"/>
                <a:gd name="T6" fmla="*/ 347 w 555"/>
                <a:gd name="T7" fmla="*/ 139 h 833"/>
                <a:gd name="T8" fmla="*/ 504 w 555"/>
                <a:gd name="T9" fmla="*/ 141 h 833"/>
                <a:gd name="T10" fmla="*/ 535 w 555"/>
                <a:gd name="T11" fmla="*/ 159 h 833"/>
                <a:gd name="T12" fmla="*/ 553 w 555"/>
                <a:gd name="T13" fmla="*/ 190 h 833"/>
                <a:gd name="T14" fmla="*/ 553 w 555"/>
                <a:gd name="T15" fmla="*/ 227 h 833"/>
                <a:gd name="T16" fmla="*/ 535 w 555"/>
                <a:gd name="T17" fmla="*/ 257 h 833"/>
                <a:gd name="T18" fmla="*/ 504 w 555"/>
                <a:gd name="T19" fmla="*/ 275 h 833"/>
                <a:gd name="T20" fmla="*/ 347 w 555"/>
                <a:gd name="T21" fmla="*/ 278 h 833"/>
                <a:gd name="T22" fmla="*/ 535 w 555"/>
                <a:gd name="T23" fmla="*/ 575 h 833"/>
                <a:gd name="T24" fmla="*/ 552 w 555"/>
                <a:gd name="T25" fmla="*/ 603 h 833"/>
                <a:gd name="T26" fmla="*/ 554 w 555"/>
                <a:gd name="T27" fmla="*/ 635 h 833"/>
                <a:gd name="T28" fmla="*/ 542 w 555"/>
                <a:gd name="T29" fmla="*/ 665 h 833"/>
                <a:gd name="T30" fmla="*/ 518 w 555"/>
                <a:gd name="T31" fmla="*/ 686 h 833"/>
                <a:gd name="T32" fmla="*/ 485 w 555"/>
                <a:gd name="T33" fmla="*/ 694 h 833"/>
                <a:gd name="T34" fmla="*/ 347 w 555"/>
                <a:gd name="T35" fmla="*/ 763 h 833"/>
                <a:gd name="T36" fmla="*/ 337 w 555"/>
                <a:gd name="T37" fmla="*/ 798 h 833"/>
                <a:gd name="T38" fmla="*/ 313 w 555"/>
                <a:gd name="T39" fmla="*/ 823 h 833"/>
                <a:gd name="T40" fmla="*/ 277 w 555"/>
                <a:gd name="T41" fmla="*/ 833 h 833"/>
                <a:gd name="T42" fmla="*/ 242 w 555"/>
                <a:gd name="T43" fmla="*/ 823 h 833"/>
                <a:gd name="T44" fmla="*/ 218 w 555"/>
                <a:gd name="T45" fmla="*/ 798 h 833"/>
                <a:gd name="T46" fmla="*/ 208 w 555"/>
                <a:gd name="T47" fmla="*/ 763 h 833"/>
                <a:gd name="T48" fmla="*/ 70 w 555"/>
                <a:gd name="T49" fmla="*/ 694 h 833"/>
                <a:gd name="T50" fmla="*/ 34 w 555"/>
                <a:gd name="T51" fmla="*/ 684 h 833"/>
                <a:gd name="T52" fmla="*/ 10 w 555"/>
                <a:gd name="T53" fmla="*/ 660 h 833"/>
                <a:gd name="T54" fmla="*/ 0 w 555"/>
                <a:gd name="T55" fmla="*/ 625 h 833"/>
                <a:gd name="T56" fmla="*/ 10 w 555"/>
                <a:gd name="T57" fmla="*/ 589 h 833"/>
                <a:gd name="T58" fmla="*/ 34 w 555"/>
                <a:gd name="T59" fmla="*/ 565 h 833"/>
                <a:gd name="T60" fmla="*/ 70 w 555"/>
                <a:gd name="T61" fmla="*/ 555 h 833"/>
                <a:gd name="T62" fmla="*/ 208 w 555"/>
                <a:gd name="T63" fmla="*/ 445 h 833"/>
                <a:gd name="T64" fmla="*/ 10 w 555"/>
                <a:gd name="T65" fmla="*/ 244 h 833"/>
                <a:gd name="T66" fmla="*/ 0 w 555"/>
                <a:gd name="T67" fmla="*/ 214 h 833"/>
                <a:gd name="T68" fmla="*/ 5 w 555"/>
                <a:gd name="T69" fmla="*/ 182 h 833"/>
                <a:gd name="T70" fmla="*/ 24 w 555"/>
                <a:gd name="T71" fmla="*/ 155 h 833"/>
                <a:gd name="T72" fmla="*/ 53 w 555"/>
                <a:gd name="T73" fmla="*/ 141 h 833"/>
                <a:gd name="T74" fmla="*/ 208 w 555"/>
                <a:gd name="T75" fmla="*/ 139 h 833"/>
                <a:gd name="T76" fmla="*/ 211 w 555"/>
                <a:gd name="T77" fmla="*/ 51 h 833"/>
                <a:gd name="T78" fmla="*/ 229 w 555"/>
                <a:gd name="T79" fmla="*/ 20 h 833"/>
                <a:gd name="T80" fmla="*/ 259 w 555"/>
                <a:gd name="T81" fmla="*/ 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5" h="833">
                  <a:moveTo>
                    <a:pt x="277" y="0"/>
                  </a:moveTo>
                  <a:lnTo>
                    <a:pt x="296" y="3"/>
                  </a:lnTo>
                  <a:lnTo>
                    <a:pt x="313" y="10"/>
                  </a:lnTo>
                  <a:lnTo>
                    <a:pt x="327" y="20"/>
                  </a:lnTo>
                  <a:lnTo>
                    <a:pt x="337" y="34"/>
                  </a:lnTo>
                  <a:lnTo>
                    <a:pt x="344" y="51"/>
                  </a:lnTo>
                  <a:lnTo>
                    <a:pt x="347" y="70"/>
                  </a:lnTo>
                  <a:lnTo>
                    <a:pt x="347" y="139"/>
                  </a:lnTo>
                  <a:lnTo>
                    <a:pt x="485" y="139"/>
                  </a:lnTo>
                  <a:lnTo>
                    <a:pt x="504" y="141"/>
                  </a:lnTo>
                  <a:lnTo>
                    <a:pt x="521" y="148"/>
                  </a:lnTo>
                  <a:lnTo>
                    <a:pt x="535" y="159"/>
                  </a:lnTo>
                  <a:lnTo>
                    <a:pt x="546" y="174"/>
                  </a:lnTo>
                  <a:lnTo>
                    <a:pt x="553" y="190"/>
                  </a:lnTo>
                  <a:lnTo>
                    <a:pt x="555" y="208"/>
                  </a:lnTo>
                  <a:lnTo>
                    <a:pt x="553" y="227"/>
                  </a:lnTo>
                  <a:lnTo>
                    <a:pt x="546" y="243"/>
                  </a:lnTo>
                  <a:lnTo>
                    <a:pt x="535" y="257"/>
                  </a:lnTo>
                  <a:lnTo>
                    <a:pt x="521" y="268"/>
                  </a:lnTo>
                  <a:lnTo>
                    <a:pt x="504" y="275"/>
                  </a:lnTo>
                  <a:lnTo>
                    <a:pt x="485" y="278"/>
                  </a:lnTo>
                  <a:lnTo>
                    <a:pt x="347" y="278"/>
                  </a:lnTo>
                  <a:lnTo>
                    <a:pt x="347" y="387"/>
                  </a:lnTo>
                  <a:lnTo>
                    <a:pt x="535" y="575"/>
                  </a:lnTo>
                  <a:lnTo>
                    <a:pt x="545" y="588"/>
                  </a:lnTo>
                  <a:lnTo>
                    <a:pt x="552" y="603"/>
                  </a:lnTo>
                  <a:lnTo>
                    <a:pt x="555" y="619"/>
                  </a:lnTo>
                  <a:lnTo>
                    <a:pt x="554" y="635"/>
                  </a:lnTo>
                  <a:lnTo>
                    <a:pt x="550" y="651"/>
                  </a:lnTo>
                  <a:lnTo>
                    <a:pt x="542" y="665"/>
                  </a:lnTo>
                  <a:lnTo>
                    <a:pt x="531" y="677"/>
                  </a:lnTo>
                  <a:lnTo>
                    <a:pt x="518" y="686"/>
                  </a:lnTo>
                  <a:lnTo>
                    <a:pt x="502" y="692"/>
                  </a:lnTo>
                  <a:lnTo>
                    <a:pt x="485" y="694"/>
                  </a:lnTo>
                  <a:lnTo>
                    <a:pt x="347" y="694"/>
                  </a:lnTo>
                  <a:lnTo>
                    <a:pt x="347" y="763"/>
                  </a:lnTo>
                  <a:lnTo>
                    <a:pt x="344" y="782"/>
                  </a:lnTo>
                  <a:lnTo>
                    <a:pt x="337" y="798"/>
                  </a:lnTo>
                  <a:lnTo>
                    <a:pt x="327" y="812"/>
                  </a:lnTo>
                  <a:lnTo>
                    <a:pt x="313" y="823"/>
                  </a:lnTo>
                  <a:lnTo>
                    <a:pt x="296" y="830"/>
                  </a:lnTo>
                  <a:lnTo>
                    <a:pt x="277" y="833"/>
                  </a:lnTo>
                  <a:lnTo>
                    <a:pt x="259" y="830"/>
                  </a:lnTo>
                  <a:lnTo>
                    <a:pt x="242" y="823"/>
                  </a:lnTo>
                  <a:lnTo>
                    <a:pt x="229" y="812"/>
                  </a:lnTo>
                  <a:lnTo>
                    <a:pt x="218" y="798"/>
                  </a:lnTo>
                  <a:lnTo>
                    <a:pt x="211" y="782"/>
                  </a:lnTo>
                  <a:lnTo>
                    <a:pt x="208" y="763"/>
                  </a:lnTo>
                  <a:lnTo>
                    <a:pt x="208" y="694"/>
                  </a:lnTo>
                  <a:lnTo>
                    <a:pt x="70" y="694"/>
                  </a:lnTo>
                  <a:lnTo>
                    <a:pt x="51" y="691"/>
                  </a:lnTo>
                  <a:lnTo>
                    <a:pt x="34" y="684"/>
                  </a:lnTo>
                  <a:lnTo>
                    <a:pt x="20" y="674"/>
                  </a:lnTo>
                  <a:lnTo>
                    <a:pt x="10" y="660"/>
                  </a:lnTo>
                  <a:lnTo>
                    <a:pt x="3" y="643"/>
                  </a:lnTo>
                  <a:lnTo>
                    <a:pt x="0" y="625"/>
                  </a:lnTo>
                  <a:lnTo>
                    <a:pt x="3" y="606"/>
                  </a:lnTo>
                  <a:lnTo>
                    <a:pt x="10" y="589"/>
                  </a:lnTo>
                  <a:lnTo>
                    <a:pt x="20" y="575"/>
                  </a:lnTo>
                  <a:lnTo>
                    <a:pt x="34" y="565"/>
                  </a:lnTo>
                  <a:lnTo>
                    <a:pt x="51" y="558"/>
                  </a:lnTo>
                  <a:lnTo>
                    <a:pt x="70" y="555"/>
                  </a:lnTo>
                  <a:lnTo>
                    <a:pt x="208" y="555"/>
                  </a:lnTo>
                  <a:lnTo>
                    <a:pt x="208" y="445"/>
                  </a:lnTo>
                  <a:lnTo>
                    <a:pt x="20" y="257"/>
                  </a:lnTo>
                  <a:lnTo>
                    <a:pt x="10" y="244"/>
                  </a:lnTo>
                  <a:lnTo>
                    <a:pt x="3" y="230"/>
                  </a:lnTo>
                  <a:lnTo>
                    <a:pt x="0" y="214"/>
                  </a:lnTo>
                  <a:lnTo>
                    <a:pt x="1" y="198"/>
                  </a:lnTo>
                  <a:lnTo>
                    <a:pt x="5" y="182"/>
                  </a:lnTo>
                  <a:lnTo>
                    <a:pt x="13" y="168"/>
                  </a:lnTo>
                  <a:lnTo>
                    <a:pt x="24" y="155"/>
                  </a:lnTo>
                  <a:lnTo>
                    <a:pt x="38" y="146"/>
                  </a:lnTo>
                  <a:lnTo>
                    <a:pt x="53" y="141"/>
                  </a:lnTo>
                  <a:lnTo>
                    <a:pt x="70" y="139"/>
                  </a:lnTo>
                  <a:lnTo>
                    <a:pt x="208" y="139"/>
                  </a:lnTo>
                  <a:lnTo>
                    <a:pt x="208" y="70"/>
                  </a:lnTo>
                  <a:lnTo>
                    <a:pt x="211" y="51"/>
                  </a:lnTo>
                  <a:lnTo>
                    <a:pt x="218" y="34"/>
                  </a:lnTo>
                  <a:lnTo>
                    <a:pt x="229" y="20"/>
                  </a:lnTo>
                  <a:lnTo>
                    <a:pt x="242" y="10"/>
                  </a:lnTo>
                  <a:lnTo>
                    <a:pt x="259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5AE58-E9A2-4874-9F05-F152FF60B29C}"/>
              </a:ext>
            </a:extLst>
          </p:cNvPr>
          <p:cNvGrpSpPr/>
          <p:nvPr/>
        </p:nvGrpSpPr>
        <p:grpSpPr>
          <a:xfrm>
            <a:off x="4675689" y="1019978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47" name="Freeform 355">
              <a:extLst>
                <a:ext uri="{FF2B5EF4-FFF2-40B4-BE49-F238E27FC236}">
                  <a16:creationId xmlns:a16="http://schemas.microsoft.com/office/drawing/2014/main" id="{3255A807-B44D-44C0-9FD5-0FC81EF3A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56">
              <a:extLst>
                <a:ext uri="{FF2B5EF4-FFF2-40B4-BE49-F238E27FC236}">
                  <a16:creationId xmlns:a16="http://schemas.microsoft.com/office/drawing/2014/main" id="{8E76D906-9CA9-4D03-A70C-924E2A57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7">
              <a:extLst>
                <a:ext uri="{FF2B5EF4-FFF2-40B4-BE49-F238E27FC236}">
                  <a16:creationId xmlns:a16="http://schemas.microsoft.com/office/drawing/2014/main" id="{25778845-5DD5-4EBF-8999-AEA44E3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2531C8-CE64-4418-96D6-B47C7F7246F7}"/>
              </a:ext>
            </a:extLst>
          </p:cNvPr>
          <p:cNvGrpSpPr/>
          <p:nvPr/>
        </p:nvGrpSpPr>
        <p:grpSpPr>
          <a:xfrm>
            <a:off x="4721563" y="2754007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53" name="Freeform 355">
              <a:extLst>
                <a:ext uri="{FF2B5EF4-FFF2-40B4-BE49-F238E27FC236}">
                  <a16:creationId xmlns:a16="http://schemas.microsoft.com/office/drawing/2014/main" id="{53EB4262-DA78-4522-A1FA-3A728934E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6">
              <a:extLst>
                <a:ext uri="{FF2B5EF4-FFF2-40B4-BE49-F238E27FC236}">
                  <a16:creationId xmlns:a16="http://schemas.microsoft.com/office/drawing/2014/main" id="{86391F5A-6BDE-4958-B8A3-76086252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7">
              <a:extLst>
                <a:ext uri="{FF2B5EF4-FFF2-40B4-BE49-F238E27FC236}">
                  <a16:creationId xmlns:a16="http://schemas.microsoft.com/office/drawing/2014/main" id="{A468EBB9-54C7-4A65-9E0F-7428922F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2A8F3F-1857-40DC-8105-3C12C4B9F86D}"/>
              </a:ext>
            </a:extLst>
          </p:cNvPr>
          <p:cNvGrpSpPr/>
          <p:nvPr/>
        </p:nvGrpSpPr>
        <p:grpSpPr>
          <a:xfrm>
            <a:off x="2777350" y="2251842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61" name="Freeform 355">
              <a:extLst>
                <a:ext uri="{FF2B5EF4-FFF2-40B4-BE49-F238E27FC236}">
                  <a16:creationId xmlns:a16="http://schemas.microsoft.com/office/drawing/2014/main" id="{F3D58A8E-BE02-4F04-B12B-A4ECE7EDD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56">
              <a:extLst>
                <a:ext uri="{FF2B5EF4-FFF2-40B4-BE49-F238E27FC236}">
                  <a16:creationId xmlns:a16="http://schemas.microsoft.com/office/drawing/2014/main" id="{0A9E6E06-5C9C-4C26-8D49-4AB3AFBFB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57">
              <a:extLst>
                <a:ext uri="{FF2B5EF4-FFF2-40B4-BE49-F238E27FC236}">
                  <a16:creationId xmlns:a16="http://schemas.microsoft.com/office/drawing/2014/main" id="{43874970-6038-4ED2-A55A-18388744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677C4B-4503-4795-B428-2D7B95542F9E}"/>
              </a:ext>
            </a:extLst>
          </p:cNvPr>
          <p:cNvGrpSpPr/>
          <p:nvPr/>
        </p:nvGrpSpPr>
        <p:grpSpPr>
          <a:xfrm>
            <a:off x="6451585" y="2162941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75" name="Freeform 355">
              <a:extLst>
                <a:ext uri="{FF2B5EF4-FFF2-40B4-BE49-F238E27FC236}">
                  <a16:creationId xmlns:a16="http://schemas.microsoft.com/office/drawing/2014/main" id="{7A70A27D-8332-4899-8CB8-5649D6A7C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56">
              <a:extLst>
                <a:ext uri="{FF2B5EF4-FFF2-40B4-BE49-F238E27FC236}">
                  <a16:creationId xmlns:a16="http://schemas.microsoft.com/office/drawing/2014/main" id="{DE258380-A76F-4C62-AD0A-1267E656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7">
              <a:extLst>
                <a:ext uri="{FF2B5EF4-FFF2-40B4-BE49-F238E27FC236}">
                  <a16:creationId xmlns:a16="http://schemas.microsoft.com/office/drawing/2014/main" id="{FD5590F0-937B-4C4C-BC5C-16C30E346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71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65198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Data as a Commodity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C9B09-EA9D-4970-9019-42B49A0B16F5}"/>
              </a:ext>
            </a:extLst>
          </p:cNvPr>
          <p:cNvSpPr txBox="1"/>
          <p:nvPr/>
        </p:nvSpPr>
        <p:spPr>
          <a:xfrm>
            <a:off x="551837" y="1306190"/>
            <a:ext cx="14269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Public &amp; Private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Clouds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2EA09-6BD9-47E8-ADBD-5B9195E7AE45}"/>
              </a:ext>
            </a:extLst>
          </p:cNvPr>
          <p:cNvSpPr txBox="1"/>
          <p:nvPr/>
        </p:nvSpPr>
        <p:spPr>
          <a:xfrm>
            <a:off x="950812" y="3258479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B27BF2-18B1-4840-A479-F3637805C2EE}"/>
              </a:ext>
            </a:extLst>
          </p:cNvPr>
          <p:cNvGrpSpPr/>
          <p:nvPr/>
        </p:nvGrpSpPr>
        <p:grpSpPr>
          <a:xfrm rot="5400000">
            <a:off x="6296655" y="815383"/>
            <a:ext cx="555625" cy="658158"/>
            <a:chOff x="2538413" y="1971675"/>
            <a:chExt cx="555625" cy="444500"/>
          </a:xfrm>
          <a:solidFill>
            <a:srgbClr val="FF0000"/>
          </a:solidFill>
        </p:grpSpPr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6B9C3459-5362-48A5-B87E-8281F6A59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00F88674-F824-444B-839A-FF0D25B75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6D17EDBF-E90A-40E0-8403-FE72F7197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50AAA0-D8D9-46E3-BDE4-7606B276C57B}"/>
              </a:ext>
            </a:extLst>
          </p:cNvPr>
          <p:cNvGrpSpPr/>
          <p:nvPr/>
        </p:nvGrpSpPr>
        <p:grpSpPr>
          <a:xfrm rot="5952145">
            <a:off x="6296654" y="1867214"/>
            <a:ext cx="555625" cy="658157"/>
            <a:chOff x="2538413" y="1971675"/>
            <a:chExt cx="555625" cy="444500"/>
          </a:xfrm>
          <a:solidFill>
            <a:srgbClr val="FFC000"/>
          </a:solidFill>
        </p:grpSpPr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996AC2F2-8B84-403F-9751-918D74BE0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086D321C-5BDF-4C0B-8860-6FCCCA989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BF878D26-3874-40B5-9715-27E6F7D04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5F5EB2-CA40-4AD8-B67A-8B1AFE9E9996}"/>
              </a:ext>
            </a:extLst>
          </p:cNvPr>
          <p:cNvGrpSpPr/>
          <p:nvPr/>
        </p:nvGrpSpPr>
        <p:grpSpPr>
          <a:xfrm rot="6358247">
            <a:off x="6229389" y="2823240"/>
            <a:ext cx="555625" cy="658157"/>
            <a:chOff x="2538413" y="1971675"/>
            <a:chExt cx="555625" cy="4445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id="{F1B754DE-D35D-41F7-83C3-8DFFB4619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>
              <a:extLst>
                <a:ext uri="{FF2B5EF4-FFF2-40B4-BE49-F238E27FC236}">
                  <a16:creationId xmlns:a16="http://schemas.microsoft.com/office/drawing/2014/main" id="{877D795E-C754-4F0E-AC98-F17605706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>
              <a:extLst>
                <a:ext uri="{FF2B5EF4-FFF2-40B4-BE49-F238E27FC236}">
                  <a16:creationId xmlns:a16="http://schemas.microsoft.com/office/drawing/2014/main" id="{ADDB395C-5161-46BF-8780-B90FCAF8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D8C988B-1EEB-4A4C-A561-C2F4C4044D29}"/>
              </a:ext>
            </a:extLst>
          </p:cNvPr>
          <p:cNvSpPr txBox="1"/>
          <p:nvPr/>
        </p:nvSpPr>
        <p:spPr>
          <a:xfrm>
            <a:off x="6081858" y="1408922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38D67D-522B-43E5-AC96-3D1A23FE8D7B}"/>
              </a:ext>
            </a:extLst>
          </p:cNvPr>
          <p:cNvSpPr txBox="1"/>
          <p:nvPr/>
        </p:nvSpPr>
        <p:spPr>
          <a:xfrm>
            <a:off x="6103541" y="2504134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BCEB40-DACD-4063-90AF-FDFBD095E664}"/>
              </a:ext>
            </a:extLst>
          </p:cNvPr>
          <p:cNvSpPr txBox="1"/>
          <p:nvPr/>
        </p:nvSpPr>
        <p:spPr>
          <a:xfrm>
            <a:off x="6002522" y="3462770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</p:spTree>
    <p:extLst>
      <p:ext uri="{BB962C8B-B14F-4D97-AF65-F5344CB8AC3E}">
        <p14:creationId xmlns:p14="http://schemas.microsoft.com/office/powerpoint/2010/main" val="133439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+68%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1377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</a:t>
            </a:r>
            <a:r>
              <a:rPr lang="en" sz="1400" dirty="0">
                <a:solidFill>
                  <a:schemeClr val="bg1"/>
                </a:solidFill>
              </a:rPr>
              <a:t>f Indian organizations were hit by ransomware in </a:t>
            </a:r>
            <a:r>
              <a:rPr lang="en-US" sz="1400" dirty="0" err="1">
                <a:solidFill>
                  <a:schemeClr val="bg1"/>
                </a:solidFill>
              </a:rPr>
              <a:t>th</a:t>
            </a:r>
            <a:r>
              <a:rPr lang="en" sz="1400" dirty="0">
                <a:solidFill>
                  <a:schemeClr val="bg1"/>
                </a:solidFill>
              </a:rPr>
              <a:t>e last 12 months and India is far more likely to be hit than any other country.</a:t>
            </a:r>
          </a:p>
          <a:p>
            <a:pPr algn="ctr"/>
            <a:endParaRPr lang="en" sz="1400" dirty="0">
              <a:solidFill>
                <a:schemeClr val="bg1"/>
              </a:solidFill>
            </a:endParaRPr>
          </a:p>
          <a:p>
            <a:pPr algn="ctr"/>
            <a:r>
              <a:rPr lang="en" sz="700" dirty="0">
                <a:solidFill>
                  <a:schemeClr val="bg1"/>
                </a:solidFill>
              </a:rPr>
              <a:t>(Source: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https://www.business-standard.com/article/technology/india-tops-ransomware-attacks-globally-with-68-entities-impacted-sophos-121060100982_1.html</a:t>
            </a:r>
            <a:r>
              <a:rPr lang="en" sz="700" dirty="0">
                <a:solidFill>
                  <a:schemeClr val="bg1"/>
                </a:solidFill>
              </a:rPr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Actively Protecting 5G Wireless Networks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Course Focus</a:t>
            </a:r>
          </a:p>
        </p:txBody>
      </p:sp>
      <p:sp>
        <p:nvSpPr>
          <p:cNvPr id="103" name="Freeform 110"/>
          <p:cNvSpPr>
            <a:spLocks/>
          </p:cNvSpPr>
          <p:nvPr/>
        </p:nvSpPr>
        <p:spPr bwMode="auto">
          <a:xfrm>
            <a:off x="192409" y="1898739"/>
            <a:ext cx="7366482" cy="1844254"/>
          </a:xfrm>
          <a:custGeom>
            <a:avLst/>
            <a:gdLst>
              <a:gd name="T0" fmla="*/ 1652 w 1772"/>
              <a:gd name="T1" fmla="*/ 3 h 442"/>
              <a:gd name="T2" fmla="*/ 1623 w 1772"/>
              <a:gd name="T3" fmla="*/ 3 h 442"/>
              <a:gd name="T4" fmla="*/ 1504 w 1772"/>
              <a:gd name="T5" fmla="*/ 89 h 442"/>
              <a:gd name="T6" fmla="*/ 1478 w 1772"/>
              <a:gd name="T7" fmla="*/ 189 h 442"/>
              <a:gd name="T8" fmla="*/ 1387 w 1772"/>
              <a:gd name="T9" fmla="*/ 141 h 442"/>
              <a:gd name="T10" fmla="*/ 1296 w 1772"/>
              <a:gd name="T11" fmla="*/ 189 h 442"/>
              <a:gd name="T12" fmla="*/ 1271 w 1772"/>
              <a:gd name="T13" fmla="*/ 89 h 442"/>
              <a:gd name="T14" fmla="*/ 1151 w 1772"/>
              <a:gd name="T15" fmla="*/ 3 h 442"/>
              <a:gd name="T16" fmla="*/ 1122 w 1772"/>
              <a:gd name="T17" fmla="*/ 3 h 442"/>
              <a:gd name="T18" fmla="*/ 1002 w 1772"/>
              <a:gd name="T19" fmla="*/ 89 h 442"/>
              <a:gd name="T20" fmla="*/ 977 w 1772"/>
              <a:gd name="T21" fmla="*/ 189 h 442"/>
              <a:gd name="T22" fmla="*/ 886 w 1772"/>
              <a:gd name="T23" fmla="*/ 141 h 442"/>
              <a:gd name="T24" fmla="*/ 795 w 1772"/>
              <a:gd name="T25" fmla="*/ 189 h 442"/>
              <a:gd name="T26" fmla="*/ 770 w 1772"/>
              <a:gd name="T27" fmla="*/ 89 h 442"/>
              <a:gd name="T28" fmla="*/ 650 w 1772"/>
              <a:gd name="T29" fmla="*/ 3 h 442"/>
              <a:gd name="T30" fmla="*/ 621 w 1772"/>
              <a:gd name="T31" fmla="*/ 3 h 442"/>
              <a:gd name="T32" fmla="*/ 501 w 1772"/>
              <a:gd name="T33" fmla="*/ 89 h 442"/>
              <a:gd name="T34" fmla="*/ 476 w 1772"/>
              <a:gd name="T35" fmla="*/ 189 h 442"/>
              <a:gd name="T36" fmla="*/ 385 w 1772"/>
              <a:gd name="T37" fmla="*/ 141 h 442"/>
              <a:gd name="T38" fmla="*/ 294 w 1772"/>
              <a:gd name="T39" fmla="*/ 189 h 442"/>
              <a:gd name="T40" fmla="*/ 268 w 1772"/>
              <a:gd name="T41" fmla="*/ 89 h 442"/>
              <a:gd name="T42" fmla="*/ 149 w 1772"/>
              <a:gd name="T43" fmla="*/ 3 h 442"/>
              <a:gd name="T44" fmla="*/ 120 w 1772"/>
              <a:gd name="T45" fmla="*/ 3 h 442"/>
              <a:gd name="T46" fmla="*/ 0 w 1772"/>
              <a:gd name="T47" fmla="*/ 89 h 442"/>
              <a:gd name="T48" fmla="*/ 14 w 1772"/>
              <a:gd name="T49" fmla="*/ 236 h 442"/>
              <a:gd name="T50" fmla="*/ 134 w 1772"/>
              <a:gd name="T51" fmla="*/ 300 h 442"/>
              <a:gd name="T52" fmla="*/ 225 w 1772"/>
              <a:gd name="T53" fmla="*/ 252 h 442"/>
              <a:gd name="T54" fmla="*/ 251 w 1772"/>
              <a:gd name="T55" fmla="*/ 352 h 442"/>
              <a:gd name="T56" fmla="*/ 370 w 1772"/>
              <a:gd name="T57" fmla="*/ 438 h 442"/>
              <a:gd name="T58" fmla="*/ 399 w 1772"/>
              <a:gd name="T59" fmla="*/ 438 h 442"/>
              <a:gd name="T60" fmla="*/ 519 w 1772"/>
              <a:gd name="T61" fmla="*/ 352 h 442"/>
              <a:gd name="T62" fmla="*/ 544 w 1772"/>
              <a:gd name="T63" fmla="*/ 252 h 442"/>
              <a:gd name="T64" fmla="*/ 635 w 1772"/>
              <a:gd name="T65" fmla="*/ 300 h 442"/>
              <a:gd name="T66" fmla="*/ 726 w 1772"/>
              <a:gd name="T67" fmla="*/ 252 h 442"/>
              <a:gd name="T68" fmla="*/ 752 w 1772"/>
              <a:gd name="T69" fmla="*/ 352 h 442"/>
              <a:gd name="T70" fmla="*/ 871 w 1772"/>
              <a:gd name="T71" fmla="*/ 438 h 442"/>
              <a:gd name="T72" fmla="*/ 901 w 1772"/>
              <a:gd name="T73" fmla="*/ 438 h 442"/>
              <a:gd name="T74" fmla="*/ 1020 w 1772"/>
              <a:gd name="T75" fmla="*/ 352 h 442"/>
              <a:gd name="T76" fmla="*/ 1046 w 1772"/>
              <a:gd name="T77" fmla="*/ 252 h 442"/>
              <a:gd name="T78" fmla="*/ 1137 w 1772"/>
              <a:gd name="T79" fmla="*/ 300 h 442"/>
              <a:gd name="T80" fmla="*/ 1228 w 1772"/>
              <a:gd name="T81" fmla="*/ 252 h 442"/>
              <a:gd name="T82" fmla="*/ 1253 w 1772"/>
              <a:gd name="T83" fmla="*/ 352 h 442"/>
              <a:gd name="T84" fmla="*/ 1373 w 1772"/>
              <a:gd name="T85" fmla="*/ 438 h 442"/>
              <a:gd name="T86" fmla="*/ 1402 w 1772"/>
              <a:gd name="T87" fmla="*/ 438 h 442"/>
              <a:gd name="T88" fmla="*/ 1521 w 1772"/>
              <a:gd name="T89" fmla="*/ 352 h 442"/>
              <a:gd name="T90" fmla="*/ 1547 w 1772"/>
              <a:gd name="T91" fmla="*/ 252 h 442"/>
              <a:gd name="T92" fmla="*/ 1638 w 1772"/>
              <a:gd name="T93" fmla="*/ 300 h 442"/>
              <a:gd name="T94" fmla="*/ 1758 w 1772"/>
              <a:gd name="T95" fmla="*/ 236 h 442"/>
              <a:gd name="T96" fmla="*/ 1772 w 1772"/>
              <a:gd name="T97" fmla="*/ 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0" name="Group 2129"/>
          <p:cNvGrpSpPr/>
          <p:nvPr/>
        </p:nvGrpSpPr>
        <p:grpSpPr>
          <a:xfrm>
            <a:off x="2324719" y="1961531"/>
            <a:ext cx="1018731" cy="1157489"/>
            <a:chOff x="3168650" y="2033589"/>
            <a:chExt cx="920750" cy="1046163"/>
          </a:xfrm>
        </p:grpSpPr>
        <p:sp>
          <p:nvSpPr>
            <p:cNvPr id="104" name="Freeform 111"/>
            <p:cNvSpPr>
              <a:spLocks/>
            </p:cNvSpPr>
            <p:nvPr/>
          </p:nvSpPr>
          <p:spPr bwMode="auto">
            <a:xfrm>
              <a:off x="3168650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3"/>
            <p:cNvSpPr>
              <a:spLocks/>
            </p:cNvSpPr>
            <p:nvPr/>
          </p:nvSpPr>
          <p:spPr bwMode="auto">
            <a:xfrm>
              <a:off x="329247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6 w 178"/>
                <a:gd name="T7" fmla="*/ 2 h 202"/>
                <a:gd name="T8" fmla="*/ 83 w 178"/>
                <a:gd name="T9" fmla="*/ 2 h 202"/>
                <a:gd name="T10" fmla="*/ 7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7 w 178"/>
                <a:gd name="T17" fmla="*/ 156 h 202"/>
                <a:gd name="T18" fmla="*/ 83 w 178"/>
                <a:gd name="T19" fmla="*/ 200 h 202"/>
                <a:gd name="T20" fmla="*/ 96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9" name="Group 2128"/>
          <p:cNvGrpSpPr/>
          <p:nvPr/>
        </p:nvGrpSpPr>
        <p:grpSpPr>
          <a:xfrm>
            <a:off x="3368041" y="2548179"/>
            <a:ext cx="1015219" cy="1162758"/>
            <a:chOff x="4111625" y="2563814"/>
            <a:chExt cx="917575" cy="1050925"/>
          </a:xfrm>
        </p:grpSpPr>
        <p:sp>
          <p:nvSpPr>
            <p:cNvPr id="107" name="Freeform 114"/>
            <p:cNvSpPr>
              <a:spLocks/>
            </p:cNvSpPr>
            <p:nvPr/>
          </p:nvSpPr>
          <p:spPr bwMode="auto">
            <a:xfrm>
              <a:off x="4111625" y="2563814"/>
              <a:ext cx="917575" cy="1050925"/>
            </a:xfrm>
            <a:custGeom>
              <a:avLst/>
              <a:gdLst>
                <a:gd name="T0" fmla="*/ 0 w 244"/>
                <a:gd name="T1" fmla="*/ 79 h 279"/>
                <a:gd name="T2" fmla="*/ 0 w 244"/>
                <a:gd name="T3" fmla="*/ 200 h 279"/>
                <a:gd name="T4" fmla="*/ 8 w 244"/>
                <a:gd name="T5" fmla="*/ 215 h 279"/>
                <a:gd name="T6" fmla="*/ 113 w 244"/>
                <a:gd name="T7" fmla="*/ 276 h 279"/>
                <a:gd name="T8" fmla="*/ 131 w 244"/>
                <a:gd name="T9" fmla="*/ 276 h 279"/>
                <a:gd name="T10" fmla="*/ 236 w 244"/>
                <a:gd name="T11" fmla="*/ 215 h 279"/>
                <a:gd name="T12" fmla="*/ 244 w 244"/>
                <a:gd name="T13" fmla="*/ 200 h 279"/>
                <a:gd name="T14" fmla="*/ 244 w 244"/>
                <a:gd name="T15" fmla="*/ 79 h 279"/>
                <a:gd name="T16" fmla="*/ 236 w 244"/>
                <a:gd name="T17" fmla="*/ 64 h 279"/>
                <a:gd name="T18" fmla="*/ 131 w 244"/>
                <a:gd name="T19" fmla="*/ 3 h 279"/>
                <a:gd name="T20" fmla="*/ 113 w 244"/>
                <a:gd name="T21" fmla="*/ 3 h 279"/>
                <a:gd name="T22" fmla="*/ 8 w 244"/>
                <a:gd name="T23" fmla="*/ 64 h 279"/>
                <a:gd name="T24" fmla="*/ 0 w 244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6"/>
            <p:cNvSpPr>
              <a:spLocks/>
            </p:cNvSpPr>
            <p:nvPr/>
          </p:nvSpPr>
          <p:spPr bwMode="auto">
            <a:xfrm>
              <a:off x="4235450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3 w 178"/>
                <a:gd name="T7" fmla="*/ 200 h 203"/>
                <a:gd name="T8" fmla="*/ 95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5 w 178"/>
                <a:gd name="T19" fmla="*/ 2 h 203"/>
                <a:gd name="T20" fmla="*/ 83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1" name="Group 2130"/>
          <p:cNvGrpSpPr/>
          <p:nvPr/>
        </p:nvGrpSpPr>
        <p:grpSpPr>
          <a:xfrm>
            <a:off x="1281398" y="2548179"/>
            <a:ext cx="1018731" cy="1162758"/>
            <a:chOff x="2225675" y="2563814"/>
            <a:chExt cx="920750" cy="1050925"/>
          </a:xfrm>
        </p:grpSpPr>
        <p:sp>
          <p:nvSpPr>
            <p:cNvPr id="110" name="Freeform 117"/>
            <p:cNvSpPr>
              <a:spLocks/>
            </p:cNvSpPr>
            <p:nvPr/>
          </p:nvSpPr>
          <p:spPr bwMode="auto">
            <a:xfrm>
              <a:off x="2225675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2352675" y="2706689"/>
              <a:ext cx="669925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2 w 178"/>
                <a:gd name="T7" fmla="*/ 200 h 203"/>
                <a:gd name="T8" fmla="*/ 95 w 178"/>
                <a:gd name="T9" fmla="*/ 200 h 203"/>
                <a:gd name="T10" fmla="*/ 171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1 w 178"/>
                <a:gd name="T17" fmla="*/ 46 h 203"/>
                <a:gd name="T18" fmla="*/ 95 w 178"/>
                <a:gd name="T19" fmla="*/ 2 h 203"/>
                <a:gd name="T20" fmla="*/ 82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2" name="Group 2131"/>
          <p:cNvGrpSpPr/>
          <p:nvPr/>
        </p:nvGrpSpPr>
        <p:grpSpPr>
          <a:xfrm>
            <a:off x="241589" y="1961531"/>
            <a:ext cx="1015219" cy="1157489"/>
            <a:chOff x="1285875" y="2033589"/>
            <a:chExt cx="917575" cy="1046163"/>
          </a:xfrm>
        </p:grpSpPr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1285875" y="2033589"/>
              <a:ext cx="917575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122"/>
            <p:cNvSpPr>
              <a:spLocks/>
            </p:cNvSpPr>
            <p:nvPr/>
          </p:nvSpPr>
          <p:spPr bwMode="auto">
            <a:xfrm>
              <a:off x="1409700" y="2176464"/>
              <a:ext cx="669925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8" name="Group 2127"/>
          <p:cNvGrpSpPr/>
          <p:nvPr/>
        </p:nvGrpSpPr>
        <p:grpSpPr>
          <a:xfrm>
            <a:off x="4407849" y="1961531"/>
            <a:ext cx="1018731" cy="1157489"/>
            <a:chOff x="5051425" y="2033589"/>
            <a:chExt cx="920750" cy="1046163"/>
          </a:xfrm>
        </p:grpSpPr>
        <p:sp>
          <p:nvSpPr>
            <p:cNvPr id="2114" name="Freeform 123"/>
            <p:cNvSpPr>
              <a:spLocks/>
            </p:cNvSpPr>
            <p:nvPr/>
          </p:nvSpPr>
          <p:spPr bwMode="auto">
            <a:xfrm>
              <a:off x="5051425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125"/>
            <p:cNvSpPr>
              <a:spLocks/>
            </p:cNvSpPr>
            <p:nvPr/>
          </p:nvSpPr>
          <p:spPr bwMode="auto">
            <a:xfrm>
              <a:off x="517842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1 w 178"/>
                <a:gd name="T5" fmla="*/ 46 h 202"/>
                <a:gd name="T6" fmla="*/ 95 w 178"/>
                <a:gd name="T7" fmla="*/ 2 h 202"/>
                <a:gd name="T8" fmla="*/ 82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2 w 178"/>
                <a:gd name="T19" fmla="*/ 200 h 202"/>
                <a:gd name="T20" fmla="*/ 95 w 178"/>
                <a:gd name="T21" fmla="*/ 200 h 202"/>
                <a:gd name="T22" fmla="*/ 171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7" name="Group 2126"/>
          <p:cNvGrpSpPr/>
          <p:nvPr/>
        </p:nvGrpSpPr>
        <p:grpSpPr>
          <a:xfrm>
            <a:off x="5451171" y="2548179"/>
            <a:ext cx="1018731" cy="1162758"/>
            <a:chOff x="5994400" y="2563814"/>
            <a:chExt cx="920750" cy="1050925"/>
          </a:xfrm>
        </p:grpSpPr>
        <p:sp>
          <p:nvSpPr>
            <p:cNvPr id="2117" name="Freeform 126"/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128"/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6" name="Group 2125"/>
          <p:cNvGrpSpPr/>
          <p:nvPr/>
        </p:nvGrpSpPr>
        <p:grpSpPr>
          <a:xfrm>
            <a:off x="6494491" y="1961531"/>
            <a:ext cx="1013463" cy="1157489"/>
            <a:chOff x="6937375" y="2033589"/>
            <a:chExt cx="915988" cy="1046163"/>
          </a:xfrm>
        </p:grpSpPr>
        <p:sp>
          <p:nvSpPr>
            <p:cNvPr id="2120" name="Freeform 129"/>
            <p:cNvSpPr>
              <a:spLocks/>
            </p:cNvSpPr>
            <p:nvPr/>
          </p:nvSpPr>
          <p:spPr bwMode="auto">
            <a:xfrm>
              <a:off x="6937375" y="2033589"/>
              <a:ext cx="915988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131"/>
            <p:cNvSpPr>
              <a:spLocks/>
            </p:cNvSpPr>
            <p:nvPr/>
          </p:nvSpPr>
          <p:spPr bwMode="auto">
            <a:xfrm>
              <a:off x="7061200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8981" y="3031546"/>
            <a:ext cx="324940" cy="713291"/>
            <a:chOff x="3365331" y="3031546"/>
            <a:chExt cx="324940" cy="713291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3530434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12"/>
            <p:cNvSpPr>
              <a:spLocks/>
            </p:cNvSpPr>
            <p:nvPr/>
          </p:nvSpPr>
          <p:spPr bwMode="auto">
            <a:xfrm>
              <a:off x="3365331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6 w 78"/>
                <a:gd name="T5" fmla="*/ 20 h 88"/>
                <a:gd name="T6" fmla="*/ 42 w 78"/>
                <a:gd name="T7" fmla="*/ 1 h 88"/>
                <a:gd name="T8" fmla="*/ 37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7 w 78"/>
                <a:gd name="T19" fmla="*/ 87 h 88"/>
                <a:gd name="T20" fmla="*/ 42 w 78"/>
                <a:gd name="T21" fmla="*/ 87 h 88"/>
                <a:gd name="T22" fmla="*/ 76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2302" y="1896893"/>
            <a:ext cx="324940" cy="726880"/>
            <a:chOff x="4408652" y="1896893"/>
            <a:chExt cx="324940" cy="726880"/>
          </a:xfrm>
        </p:grpSpPr>
        <p:cxnSp>
          <p:nvCxnSpPr>
            <p:cNvPr id="171" name="Straight Connector 170"/>
            <p:cNvCxnSpPr/>
            <p:nvPr/>
          </p:nvCxnSpPr>
          <p:spPr>
            <a:xfrm flipV="1">
              <a:off x="457112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15"/>
            <p:cNvSpPr>
              <a:spLocks/>
            </p:cNvSpPr>
            <p:nvPr/>
          </p:nvSpPr>
          <p:spPr bwMode="auto">
            <a:xfrm>
              <a:off x="440865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6 w 78"/>
                <a:gd name="T7" fmla="*/ 87 h 88"/>
                <a:gd name="T8" fmla="*/ 42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2 w 78"/>
                <a:gd name="T19" fmla="*/ 1 h 88"/>
                <a:gd name="T20" fmla="*/ 36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7606" y="3031546"/>
            <a:ext cx="323184" cy="713291"/>
            <a:chOff x="1283956" y="3031546"/>
            <a:chExt cx="323184" cy="713291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445549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2" name="Freeform 121"/>
            <p:cNvSpPr>
              <a:spLocks/>
            </p:cNvSpPr>
            <p:nvPr/>
          </p:nvSpPr>
          <p:spPr bwMode="auto">
            <a:xfrm>
              <a:off x="1283956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5622" y="3031546"/>
            <a:ext cx="323184" cy="713291"/>
            <a:chOff x="5453730" y="3031546"/>
            <a:chExt cx="323184" cy="713291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5615321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5" name="Freeform 124"/>
            <p:cNvSpPr>
              <a:spLocks/>
            </p:cNvSpPr>
            <p:nvPr/>
          </p:nvSpPr>
          <p:spPr bwMode="auto">
            <a:xfrm>
              <a:off x="5453730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1 w 78"/>
                <a:gd name="T7" fmla="*/ 1 h 88"/>
                <a:gd name="T8" fmla="*/ 36 w 78"/>
                <a:gd name="T9" fmla="*/ 1 h 88"/>
                <a:gd name="T10" fmla="*/ 2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2 w 78"/>
                <a:gd name="T17" fmla="*/ 68 h 88"/>
                <a:gd name="T18" fmla="*/ 36 w 78"/>
                <a:gd name="T19" fmla="*/ 87 h 88"/>
                <a:gd name="T20" fmla="*/ 41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5432" y="1896893"/>
            <a:ext cx="324940" cy="726880"/>
            <a:chOff x="6491782" y="1896893"/>
            <a:chExt cx="324940" cy="726880"/>
          </a:xfrm>
        </p:grpSpPr>
        <p:cxnSp>
          <p:nvCxnSpPr>
            <p:cNvPr id="175" name="Straight Connector 174"/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8" name="Freeform 127"/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29172" y="1896893"/>
            <a:ext cx="323184" cy="726880"/>
            <a:chOff x="2325522" y="1896893"/>
            <a:chExt cx="323184" cy="726880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2487113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8"/>
            <p:cNvSpPr>
              <a:spLocks/>
            </p:cNvSpPr>
            <p:nvPr/>
          </p:nvSpPr>
          <p:spPr bwMode="auto">
            <a:xfrm>
              <a:off x="2325522" y="1896893"/>
              <a:ext cx="323184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2 w 78"/>
                <a:gd name="T5" fmla="*/ 68 h 88"/>
                <a:gd name="T6" fmla="*/ 36 w 78"/>
                <a:gd name="T7" fmla="*/ 87 h 88"/>
                <a:gd name="T8" fmla="*/ 41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1 w 78"/>
                <a:gd name="T19" fmla="*/ 1 h 88"/>
                <a:gd name="T20" fmla="*/ 36 w 78"/>
                <a:gd name="T21" fmla="*/ 1 h 88"/>
                <a:gd name="T22" fmla="*/ 2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8753" y="3075490"/>
            <a:ext cx="324940" cy="669347"/>
            <a:chOff x="7535103" y="3075490"/>
            <a:chExt cx="324940" cy="669347"/>
          </a:xfrm>
          <a:solidFill>
            <a:schemeClr val="accent6">
              <a:lumMod val="75000"/>
            </a:schemeClr>
          </a:solidFill>
        </p:grpSpPr>
        <p:sp>
          <p:nvSpPr>
            <p:cNvPr id="2121" name="Freeform 130"/>
            <p:cNvSpPr>
              <a:spLocks/>
            </p:cNvSpPr>
            <p:nvPr/>
          </p:nvSpPr>
          <p:spPr bwMode="auto">
            <a:xfrm>
              <a:off x="7535103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7697574" y="3075490"/>
              <a:ext cx="1" cy="311219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16"/>
          <p:cNvSpPr>
            <a:spLocks noEditPoints="1"/>
          </p:cNvSpPr>
          <p:nvPr/>
        </p:nvSpPr>
        <p:spPr bwMode="auto">
          <a:xfrm>
            <a:off x="634696" y="2381788"/>
            <a:ext cx="229004" cy="316976"/>
          </a:xfrm>
          <a:custGeom>
            <a:avLst/>
            <a:gdLst>
              <a:gd name="T0" fmla="*/ 1103 w 2460"/>
              <a:gd name="T1" fmla="*/ 3146 h 3405"/>
              <a:gd name="T2" fmla="*/ 1260 w 2460"/>
              <a:gd name="T3" fmla="*/ 3203 h 3405"/>
              <a:gd name="T4" fmla="*/ 1386 w 2460"/>
              <a:gd name="T5" fmla="*/ 3098 h 3405"/>
              <a:gd name="T6" fmla="*/ 811 w 2460"/>
              <a:gd name="T7" fmla="*/ 2807 h 3405"/>
              <a:gd name="T8" fmla="*/ 1303 w 2460"/>
              <a:gd name="T9" fmla="*/ 2807 h 3405"/>
              <a:gd name="T10" fmla="*/ 1575 w 2460"/>
              <a:gd name="T11" fmla="*/ 2807 h 3405"/>
              <a:gd name="T12" fmla="*/ 769 w 2460"/>
              <a:gd name="T13" fmla="*/ 2422 h 3405"/>
              <a:gd name="T14" fmla="*/ 1341 w 2460"/>
              <a:gd name="T15" fmla="*/ 551 h 3405"/>
              <a:gd name="T16" fmla="*/ 1411 w 2460"/>
              <a:gd name="T17" fmla="*/ 655 h 3405"/>
              <a:gd name="T18" fmla="*/ 1551 w 2460"/>
              <a:gd name="T19" fmla="*/ 1146 h 3405"/>
              <a:gd name="T20" fmla="*/ 1610 w 2460"/>
              <a:gd name="T21" fmla="*/ 1250 h 3405"/>
              <a:gd name="T22" fmla="*/ 1184 w 2460"/>
              <a:gd name="T23" fmla="*/ 1922 h 3405"/>
              <a:gd name="T24" fmla="*/ 1065 w 2460"/>
              <a:gd name="T25" fmla="*/ 1882 h 3405"/>
              <a:gd name="T26" fmla="*/ 1332 w 2460"/>
              <a:gd name="T27" fmla="*/ 1337 h 3405"/>
              <a:gd name="T28" fmla="*/ 863 w 2460"/>
              <a:gd name="T29" fmla="*/ 1286 h 3405"/>
              <a:gd name="T30" fmla="*/ 1226 w 2460"/>
              <a:gd name="T31" fmla="*/ 593 h 3405"/>
              <a:gd name="T32" fmla="*/ 1230 w 2460"/>
              <a:gd name="T33" fmla="*/ 199 h 3405"/>
              <a:gd name="T34" fmla="*/ 777 w 2460"/>
              <a:gd name="T35" fmla="*/ 304 h 3405"/>
              <a:gd name="T36" fmla="*/ 426 w 2460"/>
              <a:gd name="T37" fmla="*/ 586 h 3405"/>
              <a:gd name="T38" fmla="*/ 226 w 2460"/>
              <a:gd name="T39" fmla="*/ 995 h 3405"/>
              <a:gd name="T40" fmla="*/ 226 w 2460"/>
              <a:gd name="T41" fmla="*/ 1463 h 3405"/>
              <a:gd name="T42" fmla="*/ 419 w 2460"/>
              <a:gd name="T43" fmla="*/ 1867 h 3405"/>
              <a:gd name="T44" fmla="*/ 714 w 2460"/>
              <a:gd name="T45" fmla="*/ 2127 h 3405"/>
              <a:gd name="T46" fmla="*/ 1716 w 2460"/>
              <a:gd name="T47" fmla="*/ 2187 h 3405"/>
              <a:gd name="T48" fmla="*/ 1885 w 2460"/>
              <a:gd name="T49" fmla="*/ 2026 h 3405"/>
              <a:gd name="T50" fmla="*/ 2160 w 2460"/>
              <a:gd name="T51" fmla="*/ 1677 h 3405"/>
              <a:gd name="T52" fmla="*/ 2261 w 2460"/>
              <a:gd name="T53" fmla="*/ 1230 h 3405"/>
              <a:gd name="T54" fmla="*/ 2156 w 2460"/>
              <a:gd name="T55" fmla="*/ 777 h 3405"/>
              <a:gd name="T56" fmla="*/ 1874 w 2460"/>
              <a:gd name="T57" fmla="*/ 426 h 3405"/>
              <a:gd name="T58" fmla="*/ 1466 w 2460"/>
              <a:gd name="T59" fmla="*/ 227 h 3405"/>
              <a:gd name="T60" fmla="*/ 1403 w 2460"/>
              <a:gd name="T61" fmla="*/ 12 h 3405"/>
              <a:gd name="T62" fmla="*/ 1874 w 2460"/>
              <a:gd name="T63" fmla="*/ 183 h 3405"/>
              <a:gd name="T64" fmla="*/ 2232 w 2460"/>
              <a:gd name="T65" fmla="*/ 518 h 3405"/>
              <a:gd name="T66" fmla="*/ 2433 w 2460"/>
              <a:gd name="T67" fmla="*/ 972 h 3405"/>
              <a:gd name="T68" fmla="*/ 2436 w 2460"/>
              <a:gd name="T69" fmla="*/ 1474 h 3405"/>
              <a:gd name="T70" fmla="*/ 2252 w 2460"/>
              <a:gd name="T71" fmla="*/ 1917 h 3405"/>
              <a:gd name="T72" fmla="*/ 1909 w 2460"/>
              <a:gd name="T73" fmla="*/ 2257 h 3405"/>
              <a:gd name="T74" fmla="*/ 1892 w 2460"/>
              <a:gd name="T75" fmla="*/ 2415 h 3405"/>
              <a:gd name="T76" fmla="*/ 1864 w 2460"/>
              <a:gd name="T77" fmla="*/ 2674 h 3405"/>
              <a:gd name="T78" fmla="*/ 1842 w 2460"/>
              <a:gd name="T79" fmla="*/ 2884 h 3405"/>
              <a:gd name="T80" fmla="*/ 1798 w 2460"/>
              <a:gd name="T81" fmla="*/ 2987 h 3405"/>
              <a:gd name="T82" fmla="*/ 1593 w 2460"/>
              <a:gd name="T83" fmla="*/ 3085 h 3405"/>
              <a:gd name="T84" fmla="*/ 1472 w 2460"/>
              <a:gd name="T85" fmla="*/ 3312 h 3405"/>
              <a:gd name="T86" fmla="*/ 1230 w 2460"/>
              <a:gd name="T87" fmla="*/ 3405 h 3405"/>
              <a:gd name="T88" fmla="*/ 988 w 2460"/>
              <a:gd name="T89" fmla="*/ 3312 h 3405"/>
              <a:gd name="T90" fmla="*/ 867 w 2460"/>
              <a:gd name="T91" fmla="*/ 3085 h 3405"/>
              <a:gd name="T92" fmla="*/ 662 w 2460"/>
              <a:gd name="T93" fmla="*/ 2987 h 3405"/>
              <a:gd name="T94" fmla="*/ 619 w 2460"/>
              <a:gd name="T95" fmla="*/ 2888 h 3405"/>
              <a:gd name="T96" fmla="*/ 597 w 2460"/>
              <a:gd name="T97" fmla="*/ 2686 h 3405"/>
              <a:gd name="T98" fmla="*/ 569 w 2460"/>
              <a:gd name="T99" fmla="*/ 2426 h 3405"/>
              <a:gd name="T100" fmla="*/ 551 w 2460"/>
              <a:gd name="T101" fmla="*/ 2257 h 3405"/>
              <a:gd name="T102" fmla="*/ 208 w 2460"/>
              <a:gd name="T103" fmla="*/ 1917 h 3405"/>
              <a:gd name="T104" fmla="*/ 24 w 2460"/>
              <a:gd name="T105" fmla="*/ 1474 h 3405"/>
              <a:gd name="T106" fmla="*/ 27 w 2460"/>
              <a:gd name="T107" fmla="*/ 972 h 3405"/>
              <a:gd name="T108" fmla="*/ 228 w 2460"/>
              <a:gd name="T109" fmla="*/ 518 h 3405"/>
              <a:gd name="T110" fmla="*/ 586 w 2460"/>
              <a:gd name="T111" fmla="*/ 183 h 3405"/>
              <a:gd name="T112" fmla="*/ 1057 w 2460"/>
              <a:gd name="T113" fmla="*/ 12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21"/>
          <p:cNvSpPr>
            <a:spLocks noEditPoints="1"/>
          </p:cNvSpPr>
          <p:nvPr/>
        </p:nvSpPr>
        <p:spPr bwMode="auto">
          <a:xfrm>
            <a:off x="1588819" y="2971071"/>
            <a:ext cx="351885" cy="316976"/>
          </a:xfrm>
          <a:custGeom>
            <a:avLst/>
            <a:gdLst>
              <a:gd name="T0" fmla="*/ 2843 w 3528"/>
              <a:gd name="T1" fmla="*/ 2279 h 3179"/>
              <a:gd name="T2" fmla="*/ 3029 w 3528"/>
              <a:gd name="T3" fmla="*/ 2279 h 3179"/>
              <a:gd name="T4" fmla="*/ 1282 w 3528"/>
              <a:gd name="T5" fmla="*/ 1999 h 3179"/>
              <a:gd name="T6" fmla="*/ 1201 w 3528"/>
              <a:gd name="T7" fmla="*/ 2167 h 3179"/>
              <a:gd name="T8" fmla="*/ 1382 w 3528"/>
              <a:gd name="T9" fmla="*/ 2126 h 3179"/>
              <a:gd name="T10" fmla="*/ 2085 w 3528"/>
              <a:gd name="T11" fmla="*/ 1864 h 3179"/>
              <a:gd name="T12" fmla="*/ 2044 w 3528"/>
              <a:gd name="T13" fmla="*/ 2046 h 3179"/>
              <a:gd name="T14" fmla="*/ 2212 w 3528"/>
              <a:gd name="T15" fmla="*/ 1965 h 3179"/>
              <a:gd name="T16" fmla="*/ 2890 w 3528"/>
              <a:gd name="T17" fmla="*/ 1376 h 3179"/>
              <a:gd name="T18" fmla="*/ 2890 w 3528"/>
              <a:gd name="T19" fmla="*/ 1562 h 3179"/>
              <a:gd name="T20" fmla="*/ 3036 w 3528"/>
              <a:gd name="T21" fmla="*/ 1445 h 3179"/>
              <a:gd name="T22" fmla="*/ 2044 w 3528"/>
              <a:gd name="T23" fmla="*/ 782 h 3179"/>
              <a:gd name="T24" fmla="*/ 2085 w 3528"/>
              <a:gd name="T25" fmla="*/ 963 h 3179"/>
              <a:gd name="T26" fmla="*/ 2201 w 3528"/>
              <a:gd name="T27" fmla="*/ 817 h 3179"/>
              <a:gd name="T28" fmla="*/ 973 w 3528"/>
              <a:gd name="T29" fmla="*/ 2135 h 3179"/>
              <a:gd name="T30" fmla="*/ 1192 w 3528"/>
              <a:gd name="T31" fmla="*/ 1806 h 3179"/>
              <a:gd name="T32" fmla="*/ 1195 w 3528"/>
              <a:gd name="T33" fmla="*/ 885 h 3179"/>
              <a:gd name="T34" fmla="*/ 1258 w 3528"/>
              <a:gd name="T35" fmla="*/ 486 h 3179"/>
              <a:gd name="T36" fmla="*/ 1217 w 3528"/>
              <a:gd name="T37" fmla="*/ 667 h 3179"/>
              <a:gd name="T38" fmla="*/ 1386 w 3528"/>
              <a:gd name="T39" fmla="*/ 586 h 3179"/>
              <a:gd name="T40" fmla="*/ 500 w 3528"/>
              <a:gd name="T41" fmla="*/ 11 h 3179"/>
              <a:gd name="T42" fmla="*/ 1054 w 3528"/>
              <a:gd name="T43" fmla="*/ 375 h 3179"/>
              <a:gd name="T44" fmla="*/ 1451 w 3528"/>
              <a:gd name="T45" fmla="*/ 326 h 3179"/>
              <a:gd name="T46" fmla="*/ 1565 w 3528"/>
              <a:gd name="T47" fmla="*/ 711 h 3179"/>
              <a:gd name="T48" fmla="*/ 1801 w 3528"/>
              <a:gd name="T49" fmla="*/ 816 h 3179"/>
              <a:gd name="T50" fmla="*/ 2108 w 3528"/>
              <a:gd name="T51" fmla="*/ 552 h 3179"/>
              <a:gd name="T52" fmla="*/ 2415 w 3528"/>
              <a:gd name="T53" fmla="*/ 816 h 3179"/>
              <a:gd name="T54" fmla="*/ 2982 w 3528"/>
              <a:gd name="T55" fmla="*/ 1162 h 3179"/>
              <a:gd name="T56" fmla="*/ 3246 w 3528"/>
              <a:gd name="T57" fmla="*/ 1469 h 3179"/>
              <a:gd name="T58" fmla="*/ 2982 w 3528"/>
              <a:gd name="T59" fmla="*/ 1776 h 3179"/>
              <a:gd name="T60" fmla="*/ 2639 w 3528"/>
              <a:gd name="T61" fmla="*/ 1557 h 3179"/>
              <a:gd name="T62" fmla="*/ 2146 w 3528"/>
              <a:gd name="T63" fmla="*/ 1170 h 3179"/>
              <a:gd name="T64" fmla="*/ 2238 w 3528"/>
              <a:gd name="T65" fmla="*/ 1683 h 3179"/>
              <a:gd name="T66" fmla="*/ 2715 w 3528"/>
              <a:gd name="T67" fmla="*/ 2015 h 3179"/>
              <a:gd name="T68" fmla="*/ 3105 w 3528"/>
              <a:gd name="T69" fmla="*/ 1973 h 3179"/>
              <a:gd name="T70" fmla="*/ 3217 w 3528"/>
              <a:gd name="T71" fmla="*/ 2365 h 3179"/>
              <a:gd name="T72" fmla="*/ 2847 w 3528"/>
              <a:gd name="T73" fmla="*/ 2532 h 3179"/>
              <a:gd name="T74" fmla="*/ 2355 w 3528"/>
              <a:gd name="T75" fmla="*/ 2154 h 3179"/>
              <a:gd name="T76" fmla="*/ 1978 w 3528"/>
              <a:gd name="T77" fmla="*/ 2246 h 3179"/>
              <a:gd name="T78" fmla="*/ 1811 w 3528"/>
              <a:gd name="T79" fmla="*/ 1880 h 3179"/>
              <a:gd name="T80" fmla="*/ 1592 w 3528"/>
              <a:gd name="T81" fmla="*/ 2103 h 3179"/>
              <a:gd name="T82" fmla="*/ 1328 w 3528"/>
              <a:gd name="T83" fmla="*/ 2410 h 3179"/>
              <a:gd name="T84" fmla="*/ 3470 w 3528"/>
              <a:gd name="T85" fmla="*/ 2630 h 3179"/>
              <a:gd name="T86" fmla="*/ 3470 w 3528"/>
              <a:gd name="T87" fmla="*/ 2816 h 3179"/>
              <a:gd name="T88" fmla="*/ 2959 w 3528"/>
              <a:gd name="T89" fmla="*/ 3176 h 3179"/>
              <a:gd name="T90" fmla="*/ 2212 w 3528"/>
              <a:gd name="T91" fmla="*/ 2827 h 3179"/>
              <a:gd name="T92" fmla="*/ 2063 w 3528"/>
              <a:gd name="T93" fmla="*/ 3168 h 3179"/>
              <a:gd name="T94" fmla="*/ 1375 w 3528"/>
              <a:gd name="T95" fmla="*/ 3120 h 3179"/>
              <a:gd name="T96" fmla="*/ 1189 w 3528"/>
              <a:gd name="T97" fmla="*/ 3120 h 3179"/>
              <a:gd name="T98" fmla="*/ 500 w 3528"/>
              <a:gd name="T99" fmla="*/ 3168 h 3179"/>
              <a:gd name="T100" fmla="*/ 352 w 3528"/>
              <a:gd name="T101" fmla="*/ 2827 h 3179"/>
              <a:gd name="T102" fmla="*/ 11 w 3528"/>
              <a:gd name="T103" fmla="*/ 2678 h 3179"/>
              <a:gd name="T104" fmla="*/ 58 w 3528"/>
              <a:gd name="T105" fmla="*/ 1990 h 3179"/>
              <a:gd name="T106" fmla="*/ 58 w 3528"/>
              <a:gd name="T107" fmla="*/ 1803 h 3179"/>
              <a:gd name="T108" fmla="*/ 11 w 3528"/>
              <a:gd name="T109" fmla="*/ 1115 h 3179"/>
              <a:gd name="T110" fmla="*/ 352 w 3528"/>
              <a:gd name="T111" fmla="*/ 966 h 3179"/>
              <a:gd name="T112" fmla="*/ 3 w 3528"/>
              <a:gd name="T113" fmla="*/ 218 h 3179"/>
              <a:gd name="T114" fmla="*/ 362 w 3528"/>
              <a:gd name="T115" fmla="*/ 5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26"/>
          <p:cNvSpPr>
            <a:spLocks noEditPoints="1"/>
          </p:cNvSpPr>
          <p:nvPr/>
        </p:nvSpPr>
        <p:spPr bwMode="auto">
          <a:xfrm>
            <a:off x="2680285" y="2381788"/>
            <a:ext cx="316976" cy="316976"/>
          </a:xfrm>
          <a:custGeom>
            <a:avLst/>
            <a:gdLst>
              <a:gd name="T0" fmla="*/ 1416 w 3405"/>
              <a:gd name="T1" fmla="*/ 2820 h 3405"/>
              <a:gd name="T2" fmla="*/ 1577 w 3405"/>
              <a:gd name="T3" fmla="*/ 3178 h 3405"/>
              <a:gd name="T4" fmla="*/ 1953 w 3405"/>
              <a:gd name="T5" fmla="*/ 3069 h 3405"/>
              <a:gd name="T6" fmla="*/ 1899 w 3405"/>
              <a:gd name="T7" fmla="*/ 2681 h 3405"/>
              <a:gd name="T8" fmla="*/ 1796 w 3405"/>
              <a:gd name="T9" fmla="*/ 1609 h 3405"/>
              <a:gd name="T10" fmla="*/ 1754 w 3405"/>
              <a:gd name="T11" fmla="*/ 1825 h 3405"/>
              <a:gd name="T12" fmla="*/ 1569 w 3405"/>
              <a:gd name="T13" fmla="*/ 1703 h 3405"/>
              <a:gd name="T14" fmla="*/ 2862 w 3405"/>
              <a:gd name="T15" fmla="*/ 1406 h 3405"/>
              <a:gd name="T16" fmla="*/ 2607 w 3405"/>
              <a:gd name="T17" fmla="*/ 1703 h 3405"/>
              <a:gd name="T18" fmla="*/ 2862 w 3405"/>
              <a:gd name="T19" fmla="*/ 1999 h 3405"/>
              <a:gd name="T20" fmla="*/ 3192 w 3405"/>
              <a:gd name="T21" fmla="*/ 1789 h 3405"/>
              <a:gd name="T22" fmla="*/ 3033 w 3405"/>
              <a:gd name="T23" fmla="*/ 1431 h 3405"/>
              <a:gd name="T24" fmla="*/ 273 w 3405"/>
              <a:gd name="T25" fmla="*/ 1506 h 3405"/>
              <a:gd name="T26" fmla="*/ 273 w 3405"/>
              <a:gd name="T27" fmla="*/ 1899 h 3405"/>
              <a:gd name="T28" fmla="*/ 625 w 3405"/>
              <a:gd name="T29" fmla="*/ 1974 h 3405"/>
              <a:gd name="T30" fmla="*/ 785 w 3405"/>
              <a:gd name="T31" fmla="*/ 1616 h 3405"/>
              <a:gd name="T32" fmla="*/ 598 w 3405"/>
              <a:gd name="T33" fmla="*/ 598 h 3405"/>
              <a:gd name="T34" fmla="*/ 952 w 3405"/>
              <a:gd name="T35" fmla="*/ 1495 h 3405"/>
              <a:gd name="T36" fmla="*/ 899 w 3405"/>
              <a:gd name="T37" fmla="*/ 2000 h 3405"/>
              <a:gd name="T38" fmla="*/ 838 w 3405"/>
              <a:gd name="T39" fmla="*/ 2353 h 3405"/>
              <a:gd name="T40" fmla="*/ 668 w 3405"/>
              <a:gd name="T41" fmla="*/ 2412 h 3405"/>
              <a:gd name="T42" fmla="*/ 1405 w 3405"/>
              <a:gd name="T43" fmla="*/ 2505 h 3405"/>
              <a:gd name="T44" fmla="*/ 1911 w 3405"/>
              <a:gd name="T45" fmla="*/ 2453 h 3405"/>
              <a:gd name="T46" fmla="*/ 2309 w 3405"/>
              <a:gd name="T47" fmla="*/ 2572 h 3405"/>
              <a:gd name="T48" fmla="*/ 2436 w 3405"/>
              <a:gd name="T49" fmla="*/ 2699 h 3405"/>
              <a:gd name="T50" fmla="*/ 2575 w 3405"/>
              <a:gd name="T51" fmla="*/ 2075 h 3405"/>
              <a:gd name="T52" fmla="*/ 2420 w 3405"/>
              <a:gd name="T53" fmla="*/ 1594 h 3405"/>
              <a:gd name="T54" fmla="*/ 2596 w 3405"/>
              <a:gd name="T55" fmla="*/ 1134 h 3405"/>
              <a:gd name="T56" fmla="*/ 2656 w 3405"/>
              <a:gd name="T57" fmla="*/ 965 h 3405"/>
              <a:gd name="T58" fmla="*/ 2136 w 3405"/>
              <a:gd name="T59" fmla="*/ 746 h 3405"/>
              <a:gd name="T60" fmla="*/ 1703 w 3405"/>
              <a:gd name="T61" fmla="*/ 998 h 3405"/>
              <a:gd name="T62" fmla="*/ 1269 w 3405"/>
              <a:gd name="T63" fmla="*/ 745 h 3405"/>
              <a:gd name="T64" fmla="*/ 979 w 3405"/>
              <a:gd name="T65" fmla="*/ 791 h 3405"/>
              <a:gd name="T66" fmla="*/ 1658 w 3405"/>
              <a:gd name="T67" fmla="*/ 203 h 3405"/>
              <a:gd name="T68" fmla="*/ 1403 w 3405"/>
              <a:gd name="T69" fmla="*/ 498 h 3405"/>
              <a:gd name="T70" fmla="*/ 1658 w 3405"/>
              <a:gd name="T71" fmla="*/ 795 h 3405"/>
              <a:gd name="T72" fmla="*/ 1989 w 3405"/>
              <a:gd name="T73" fmla="*/ 585 h 3405"/>
              <a:gd name="T74" fmla="*/ 1828 w 3405"/>
              <a:gd name="T75" fmla="*/ 227 h 3405"/>
              <a:gd name="T76" fmla="*/ 2000 w 3405"/>
              <a:gd name="T77" fmla="*/ 98 h 3405"/>
              <a:gd name="T78" fmla="*/ 2950 w 3405"/>
              <a:gd name="T79" fmla="*/ 410 h 3405"/>
              <a:gd name="T80" fmla="*/ 3135 w 3405"/>
              <a:gd name="T81" fmla="*/ 965 h 3405"/>
              <a:gd name="T82" fmla="*/ 3231 w 3405"/>
              <a:gd name="T83" fmla="*/ 1116 h 3405"/>
              <a:gd name="T84" fmla="*/ 3379 w 3405"/>
              <a:gd name="T85" fmla="*/ 1544 h 3405"/>
              <a:gd name="T86" fmla="*/ 3274 w 3405"/>
              <a:gd name="T87" fmla="*/ 2039 h 3405"/>
              <a:gd name="T88" fmla="*/ 2984 w 3405"/>
              <a:gd name="T89" fmla="*/ 2969 h 3405"/>
              <a:gd name="T90" fmla="*/ 2440 w 3405"/>
              <a:gd name="T91" fmla="*/ 3157 h 3405"/>
              <a:gd name="T92" fmla="*/ 2271 w 3405"/>
              <a:gd name="T93" fmla="*/ 3216 h 3405"/>
              <a:gd name="T94" fmla="*/ 1811 w 3405"/>
              <a:gd name="T95" fmla="*/ 3394 h 3405"/>
              <a:gd name="T96" fmla="*/ 1330 w 3405"/>
              <a:gd name="T97" fmla="*/ 3237 h 3405"/>
              <a:gd name="T98" fmla="*/ 421 w 3405"/>
              <a:gd name="T99" fmla="*/ 2969 h 3405"/>
              <a:gd name="T100" fmla="*/ 227 w 3405"/>
              <a:gd name="T101" fmla="*/ 2436 h 3405"/>
              <a:gd name="T102" fmla="*/ 299 w 3405"/>
              <a:gd name="T103" fmla="*/ 2160 h 3405"/>
              <a:gd name="T104" fmla="*/ 3 w 3405"/>
              <a:gd name="T105" fmla="*/ 1757 h 3405"/>
              <a:gd name="T106" fmla="*/ 208 w 3405"/>
              <a:gd name="T107" fmla="*/ 1297 h 3405"/>
              <a:gd name="T108" fmla="*/ 455 w 3405"/>
              <a:gd name="T109" fmla="*/ 410 h 3405"/>
              <a:gd name="T110" fmla="*/ 979 w 3405"/>
              <a:gd name="T111" fmla="*/ 206 h 3405"/>
              <a:gd name="T112" fmla="*/ 1269 w 3405"/>
              <a:gd name="T113" fmla="*/ 253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31"/>
          <p:cNvSpPr>
            <a:spLocks noEditPoints="1"/>
          </p:cNvSpPr>
          <p:nvPr/>
        </p:nvSpPr>
        <p:spPr bwMode="auto">
          <a:xfrm>
            <a:off x="3728576" y="2971071"/>
            <a:ext cx="301617" cy="316976"/>
          </a:xfrm>
          <a:custGeom>
            <a:avLst/>
            <a:gdLst>
              <a:gd name="T0" fmla="*/ 1462 w 3234"/>
              <a:gd name="T1" fmla="*/ 1645 h 3405"/>
              <a:gd name="T2" fmla="*/ 1533 w 3234"/>
              <a:gd name="T3" fmla="*/ 1846 h 3405"/>
              <a:gd name="T4" fmla="*/ 1744 w 3234"/>
              <a:gd name="T5" fmla="*/ 1810 h 3405"/>
              <a:gd name="T6" fmla="*/ 1744 w 3234"/>
              <a:gd name="T7" fmla="*/ 1595 h 3405"/>
              <a:gd name="T8" fmla="*/ 1707 w 3234"/>
              <a:gd name="T9" fmla="*/ 1348 h 3405"/>
              <a:gd name="T10" fmla="*/ 1958 w 3234"/>
              <a:gd name="T11" fmla="*/ 1570 h 3405"/>
              <a:gd name="T12" fmla="*/ 1917 w 3234"/>
              <a:gd name="T13" fmla="*/ 1911 h 3405"/>
              <a:gd name="T14" fmla="*/ 1617 w 3234"/>
              <a:gd name="T15" fmla="*/ 2068 h 3405"/>
              <a:gd name="T16" fmla="*/ 1318 w 3234"/>
              <a:gd name="T17" fmla="*/ 1911 h 3405"/>
              <a:gd name="T18" fmla="*/ 1277 w 3234"/>
              <a:gd name="T19" fmla="*/ 1570 h 3405"/>
              <a:gd name="T20" fmla="*/ 1527 w 3234"/>
              <a:gd name="T21" fmla="*/ 1348 h 3405"/>
              <a:gd name="T22" fmla="*/ 1302 w 3234"/>
              <a:gd name="T23" fmla="*/ 580 h 3405"/>
              <a:gd name="T24" fmla="*/ 822 w 3234"/>
              <a:gd name="T25" fmla="*/ 854 h 3405"/>
              <a:gd name="T26" fmla="*/ 459 w 3234"/>
              <a:gd name="T27" fmla="*/ 1341 h 3405"/>
              <a:gd name="T28" fmla="*/ 458 w 3234"/>
              <a:gd name="T29" fmla="*/ 1635 h 3405"/>
              <a:gd name="T30" fmla="*/ 482 w 3234"/>
              <a:gd name="T31" fmla="*/ 2030 h 3405"/>
              <a:gd name="T32" fmla="*/ 787 w 3234"/>
              <a:gd name="T33" fmla="*/ 2529 h 3405"/>
              <a:gd name="T34" fmla="*/ 1210 w 3234"/>
              <a:gd name="T35" fmla="*/ 2793 h 3405"/>
              <a:gd name="T36" fmla="*/ 1805 w 3234"/>
              <a:gd name="T37" fmla="*/ 3206 h 3405"/>
              <a:gd name="T38" fmla="*/ 2096 w 3234"/>
              <a:gd name="T39" fmla="*/ 2763 h 3405"/>
              <a:gd name="T40" fmla="*/ 2468 w 3234"/>
              <a:gd name="T41" fmla="*/ 2524 h 3405"/>
              <a:gd name="T42" fmla="*/ 2198 w 3234"/>
              <a:gd name="T43" fmla="*/ 2198 h 3405"/>
              <a:gd name="T44" fmla="*/ 1753 w 3234"/>
              <a:gd name="T45" fmla="*/ 2455 h 3405"/>
              <a:gd name="T46" fmla="*/ 1233 w 3234"/>
              <a:gd name="T47" fmla="*/ 2363 h 3405"/>
              <a:gd name="T48" fmla="*/ 902 w 3234"/>
              <a:gd name="T49" fmla="*/ 1969 h 3405"/>
              <a:gd name="T50" fmla="*/ 902 w 3234"/>
              <a:gd name="T51" fmla="*/ 1436 h 3405"/>
              <a:gd name="T52" fmla="*/ 1233 w 3234"/>
              <a:gd name="T53" fmla="*/ 1042 h 3405"/>
              <a:gd name="T54" fmla="*/ 1753 w 3234"/>
              <a:gd name="T55" fmla="*/ 950 h 3405"/>
              <a:gd name="T56" fmla="*/ 2198 w 3234"/>
              <a:gd name="T57" fmla="*/ 1207 h 3405"/>
              <a:gd name="T58" fmla="*/ 2468 w 3234"/>
              <a:gd name="T59" fmla="*/ 881 h 3405"/>
              <a:gd name="T60" fmla="*/ 2096 w 3234"/>
              <a:gd name="T61" fmla="*/ 642 h 3405"/>
              <a:gd name="T62" fmla="*/ 1805 w 3234"/>
              <a:gd name="T63" fmla="*/ 199 h 3405"/>
              <a:gd name="T64" fmla="*/ 1971 w 3234"/>
              <a:gd name="T65" fmla="*/ 55 h 3405"/>
              <a:gd name="T66" fmla="*/ 2507 w 3234"/>
              <a:gd name="T67" fmla="*/ 671 h 3405"/>
              <a:gd name="T68" fmla="*/ 3220 w 3234"/>
              <a:gd name="T69" fmla="*/ 1081 h 3405"/>
              <a:gd name="T70" fmla="*/ 2899 w 3234"/>
              <a:gd name="T71" fmla="*/ 1496 h 3405"/>
              <a:gd name="T72" fmla="*/ 2137 w 3234"/>
              <a:gd name="T73" fmla="*/ 1476 h 3405"/>
              <a:gd name="T74" fmla="*/ 1871 w 3234"/>
              <a:gd name="T75" fmla="*/ 1198 h 3405"/>
              <a:gd name="T76" fmla="*/ 1450 w 3234"/>
              <a:gd name="T77" fmla="*/ 1163 h 3405"/>
              <a:gd name="T78" fmla="*/ 1122 w 3234"/>
              <a:gd name="T79" fmla="*/ 1433 h 3405"/>
              <a:gd name="T80" fmla="*/ 1079 w 3234"/>
              <a:gd name="T81" fmla="*/ 1871 h 3405"/>
              <a:gd name="T82" fmla="*/ 1349 w 3234"/>
              <a:gd name="T83" fmla="*/ 2200 h 3405"/>
              <a:gd name="T84" fmla="*/ 1774 w 3234"/>
              <a:gd name="T85" fmla="*/ 2245 h 3405"/>
              <a:gd name="T86" fmla="*/ 2100 w 3234"/>
              <a:gd name="T87" fmla="*/ 1996 h 3405"/>
              <a:gd name="T88" fmla="*/ 2864 w 3234"/>
              <a:gd name="T89" fmla="*/ 1894 h 3405"/>
              <a:gd name="T90" fmla="*/ 3234 w 3234"/>
              <a:gd name="T91" fmla="*/ 2281 h 3405"/>
              <a:gd name="T92" fmla="*/ 2864 w 3234"/>
              <a:gd name="T93" fmla="*/ 2833 h 3405"/>
              <a:gd name="T94" fmla="*/ 2064 w 3234"/>
              <a:gd name="T95" fmla="*/ 2990 h 3405"/>
              <a:gd name="T96" fmla="*/ 1352 w 3234"/>
              <a:gd name="T97" fmla="*/ 3405 h 3405"/>
              <a:gd name="T98" fmla="*/ 1091 w 3234"/>
              <a:gd name="T99" fmla="*/ 2960 h 3405"/>
              <a:gd name="T100" fmla="*/ 349 w 3234"/>
              <a:gd name="T101" fmla="*/ 2832 h 3405"/>
              <a:gd name="T102" fmla="*/ 1 w 3234"/>
              <a:gd name="T103" fmla="*/ 2260 h 3405"/>
              <a:gd name="T104" fmla="*/ 260 w 3234"/>
              <a:gd name="T105" fmla="*/ 1617 h 3405"/>
              <a:gd name="T106" fmla="*/ 4 w 3234"/>
              <a:gd name="T107" fmla="*/ 1102 h 3405"/>
              <a:gd name="T108" fmla="*/ 393 w 3234"/>
              <a:gd name="T109" fmla="*/ 575 h 3405"/>
              <a:gd name="T110" fmla="*/ 1255 w 3234"/>
              <a:gd name="T111" fmla="*/ 75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6"/>
          <p:cNvSpPr>
            <a:spLocks noEditPoints="1"/>
          </p:cNvSpPr>
          <p:nvPr/>
        </p:nvSpPr>
        <p:spPr bwMode="auto">
          <a:xfrm>
            <a:off x="4802712" y="2381788"/>
            <a:ext cx="229004" cy="316976"/>
          </a:xfrm>
          <a:custGeom>
            <a:avLst/>
            <a:gdLst>
              <a:gd name="T0" fmla="*/ 536 w 2460"/>
              <a:gd name="T1" fmla="*/ 3206 h 3405"/>
              <a:gd name="T2" fmla="*/ 1922 w 2460"/>
              <a:gd name="T3" fmla="*/ 2932 h 3405"/>
              <a:gd name="T4" fmla="*/ 1818 w 2460"/>
              <a:gd name="T5" fmla="*/ 2932 h 3405"/>
              <a:gd name="T6" fmla="*/ 702 w 2460"/>
              <a:gd name="T7" fmla="*/ 2932 h 3405"/>
              <a:gd name="T8" fmla="*/ 1317 w 2460"/>
              <a:gd name="T9" fmla="*/ 199 h 3405"/>
              <a:gd name="T10" fmla="*/ 256 w 2460"/>
              <a:gd name="T11" fmla="*/ 1252 h 3405"/>
              <a:gd name="T12" fmla="*/ 1478 w 2460"/>
              <a:gd name="T13" fmla="*/ 953 h 3405"/>
              <a:gd name="T14" fmla="*/ 1522 w 2460"/>
              <a:gd name="T15" fmla="*/ 943 h 3405"/>
              <a:gd name="T16" fmla="*/ 1564 w 2460"/>
              <a:gd name="T17" fmla="*/ 953 h 3405"/>
              <a:gd name="T18" fmla="*/ 1598 w 2460"/>
              <a:gd name="T19" fmla="*/ 981 h 3405"/>
              <a:gd name="T20" fmla="*/ 1619 w 2460"/>
              <a:gd name="T21" fmla="*/ 1023 h 3405"/>
              <a:gd name="T22" fmla="*/ 1618 w 2460"/>
              <a:gd name="T23" fmla="*/ 1066 h 3405"/>
              <a:gd name="T24" fmla="*/ 1599 w 2460"/>
              <a:gd name="T25" fmla="*/ 1105 h 3405"/>
              <a:gd name="T26" fmla="*/ 1564 w 2460"/>
              <a:gd name="T27" fmla="*/ 1133 h 3405"/>
              <a:gd name="T28" fmla="*/ 558 w 2460"/>
              <a:gd name="T29" fmla="*/ 2226 h 3405"/>
              <a:gd name="T30" fmla="*/ 1624 w 2460"/>
              <a:gd name="T31" fmla="*/ 2733 h 3405"/>
              <a:gd name="T32" fmla="*/ 1574 w 2460"/>
              <a:gd name="T33" fmla="*/ 2184 h 3405"/>
              <a:gd name="T34" fmla="*/ 1531 w 2460"/>
              <a:gd name="T35" fmla="*/ 2199 h 3405"/>
              <a:gd name="T36" fmla="*/ 1488 w 2460"/>
              <a:gd name="T37" fmla="*/ 2194 h 3405"/>
              <a:gd name="T38" fmla="*/ 1451 w 2460"/>
              <a:gd name="T39" fmla="*/ 2170 h 3405"/>
              <a:gd name="T40" fmla="*/ 1426 w 2460"/>
              <a:gd name="T41" fmla="*/ 2132 h 3405"/>
              <a:gd name="T42" fmla="*/ 1422 w 2460"/>
              <a:gd name="T43" fmla="*/ 2087 h 3405"/>
              <a:gd name="T44" fmla="*/ 1436 w 2460"/>
              <a:gd name="T45" fmla="*/ 2046 h 3405"/>
              <a:gd name="T46" fmla="*/ 1468 w 2460"/>
              <a:gd name="T47" fmla="*/ 2015 h 3405"/>
              <a:gd name="T48" fmla="*/ 2251 w 2460"/>
              <a:gd name="T49" fmla="*/ 1213 h 3405"/>
              <a:gd name="T50" fmla="*/ 1317 w 2460"/>
              <a:gd name="T51" fmla="*/ 199 h 3405"/>
              <a:gd name="T52" fmla="*/ 1785 w 2460"/>
              <a:gd name="T53" fmla="*/ 0 h 3405"/>
              <a:gd name="T54" fmla="*/ 1827 w 2460"/>
              <a:gd name="T55" fmla="*/ 9 h 3405"/>
              <a:gd name="T56" fmla="*/ 1862 w 2460"/>
              <a:gd name="T57" fmla="*/ 35 h 3405"/>
              <a:gd name="T58" fmla="*/ 2450 w 2460"/>
              <a:gd name="T59" fmla="*/ 1163 h 3405"/>
              <a:gd name="T60" fmla="*/ 2460 w 2460"/>
              <a:gd name="T61" fmla="*/ 1204 h 3405"/>
              <a:gd name="T62" fmla="*/ 2453 w 2460"/>
              <a:gd name="T63" fmla="*/ 1247 h 3405"/>
              <a:gd name="T64" fmla="*/ 1988 w 2460"/>
              <a:gd name="T65" fmla="*/ 2733 h 3405"/>
              <a:gd name="T66" fmla="*/ 2035 w 2460"/>
              <a:gd name="T67" fmla="*/ 2745 h 3405"/>
              <a:gd name="T68" fmla="*/ 2070 w 2460"/>
              <a:gd name="T69" fmla="*/ 2775 h 3405"/>
              <a:gd name="T70" fmla="*/ 2275 w 2460"/>
              <a:gd name="T71" fmla="*/ 3268 h 3405"/>
              <a:gd name="T72" fmla="*/ 2283 w 2460"/>
              <a:gd name="T73" fmla="*/ 3306 h 3405"/>
              <a:gd name="T74" fmla="*/ 2275 w 2460"/>
              <a:gd name="T75" fmla="*/ 3343 h 3405"/>
              <a:gd name="T76" fmla="*/ 2254 w 2460"/>
              <a:gd name="T77" fmla="*/ 3376 h 3405"/>
              <a:gd name="T78" fmla="*/ 2221 w 2460"/>
              <a:gd name="T79" fmla="*/ 3398 h 3405"/>
              <a:gd name="T80" fmla="*/ 2182 w 2460"/>
              <a:gd name="T81" fmla="*/ 3405 h 3405"/>
              <a:gd name="T82" fmla="*/ 367 w 2460"/>
              <a:gd name="T83" fmla="*/ 3403 h 3405"/>
              <a:gd name="T84" fmla="*/ 332 w 2460"/>
              <a:gd name="T85" fmla="*/ 3388 h 3405"/>
              <a:gd name="T86" fmla="*/ 304 w 2460"/>
              <a:gd name="T87" fmla="*/ 3361 h 3405"/>
              <a:gd name="T88" fmla="*/ 289 w 2460"/>
              <a:gd name="T89" fmla="*/ 3325 h 3405"/>
              <a:gd name="T90" fmla="*/ 289 w 2460"/>
              <a:gd name="T91" fmla="*/ 3286 h 3405"/>
              <a:gd name="T92" fmla="*/ 489 w 2460"/>
              <a:gd name="T93" fmla="*/ 2795 h 3405"/>
              <a:gd name="T94" fmla="*/ 516 w 2460"/>
              <a:gd name="T95" fmla="*/ 2757 h 3405"/>
              <a:gd name="T96" fmla="*/ 557 w 2460"/>
              <a:gd name="T97" fmla="*/ 2736 h 3405"/>
              <a:gd name="T98" fmla="*/ 678 w 2460"/>
              <a:gd name="T99" fmla="*/ 2733 h 3405"/>
              <a:gd name="T100" fmla="*/ 347 w 2460"/>
              <a:gd name="T101" fmla="*/ 2268 h 3405"/>
              <a:gd name="T102" fmla="*/ 337 w 2460"/>
              <a:gd name="T103" fmla="*/ 2230 h 3405"/>
              <a:gd name="T104" fmla="*/ 345 w 2460"/>
              <a:gd name="T105" fmla="*/ 2191 h 3405"/>
              <a:gd name="T106" fmla="*/ 877 w 2460"/>
              <a:gd name="T107" fmla="*/ 1380 h 3405"/>
              <a:gd name="T108" fmla="*/ 172 w 2460"/>
              <a:gd name="T109" fmla="*/ 1460 h 3405"/>
              <a:gd name="T110" fmla="*/ 134 w 2460"/>
              <a:gd name="T111" fmla="*/ 1448 h 3405"/>
              <a:gd name="T112" fmla="*/ 103 w 2460"/>
              <a:gd name="T113" fmla="*/ 1423 h 3405"/>
              <a:gd name="T114" fmla="*/ 85 w 2460"/>
              <a:gd name="T115" fmla="*/ 1386 h 3405"/>
              <a:gd name="T116" fmla="*/ 0 w 2460"/>
              <a:gd name="T117" fmla="*/ 1050 h 3405"/>
              <a:gd name="T118" fmla="*/ 9 w 2460"/>
              <a:gd name="T119" fmla="*/ 1006 h 3405"/>
              <a:gd name="T120" fmla="*/ 37 w 2460"/>
              <a:gd name="T121" fmla="*/ 970 h 3405"/>
              <a:gd name="T122" fmla="*/ 1238 w 2460"/>
              <a:gd name="T123" fmla="*/ 10 h 3405"/>
              <a:gd name="T124" fmla="*/ 1282 w 2460"/>
              <a:gd name="T12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46"/>
          <p:cNvSpPr>
            <a:spLocks noEditPoints="1"/>
          </p:cNvSpPr>
          <p:nvPr/>
        </p:nvSpPr>
        <p:spPr bwMode="auto">
          <a:xfrm>
            <a:off x="5712647" y="2971071"/>
            <a:ext cx="421704" cy="316976"/>
          </a:xfrm>
          <a:custGeom>
            <a:avLst/>
            <a:gdLst>
              <a:gd name="T0" fmla="*/ 886 w 3322"/>
              <a:gd name="T1" fmla="*/ 2073 h 2498"/>
              <a:gd name="T2" fmla="*/ 811 w 3322"/>
              <a:gd name="T3" fmla="*/ 1979 h 2498"/>
              <a:gd name="T4" fmla="*/ 886 w 3322"/>
              <a:gd name="T5" fmla="*/ 1884 h 2498"/>
              <a:gd name="T6" fmla="*/ 2932 w 3322"/>
              <a:gd name="T7" fmla="*/ 1233 h 2498"/>
              <a:gd name="T8" fmla="*/ 3118 w 3322"/>
              <a:gd name="T9" fmla="*/ 1179 h 2498"/>
              <a:gd name="T10" fmla="*/ 3090 w 3322"/>
              <a:gd name="T11" fmla="*/ 1060 h 2498"/>
              <a:gd name="T12" fmla="*/ 328 w 3322"/>
              <a:gd name="T13" fmla="*/ 976 h 2498"/>
              <a:gd name="T14" fmla="*/ 204 w 3322"/>
              <a:gd name="T15" fmla="*/ 1079 h 2498"/>
              <a:gd name="T16" fmla="*/ 233 w 3322"/>
              <a:gd name="T17" fmla="*/ 1240 h 2498"/>
              <a:gd name="T18" fmla="*/ 454 w 3322"/>
              <a:gd name="T19" fmla="*/ 1297 h 2498"/>
              <a:gd name="T20" fmla="*/ 648 w 3322"/>
              <a:gd name="T21" fmla="*/ 815 h 2498"/>
              <a:gd name="T22" fmla="*/ 648 w 3322"/>
              <a:gd name="T23" fmla="*/ 818 h 2498"/>
              <a:gd name="T24" fmla="*/ 648 w 3322"/>
              <a:gd name="T25" fmla="*/ 877 h 2498"/>
              <a:gd name="T26" fmla="*/ 648 w 3322"/>
              <a:gd name="T27" fmla="*/ 1066 h 2498"/>
              <a:gd name="T28" fmla="*/ 648 w 3322"/>
              <a:gd name="T29" fmla="*/ 1459 h 2498"/>
              <a:gd name="T30" fmla="*/ 1038 w 3322"/>
              <a:gd name="T31" fmla="*/ 831 h 2498"/>
              <a:gd name="T32" fmla="*/ 2071 w 3322"/>
              <a:gd name="T33" fmla="*/ 713 h 2498"/>
              <a:gd name="T34" fmla="*/ 1450 w 3322"/>
              <a:gd name="T35" fmla="*/ 942 h 2498"/>
              <a:gd name="T36" fmla="*/ 1557 w 3322"/>
              <a:gd name="T37" fmla="*/ 1353 h 2498"/>
              <a:gd name="T38" fmla="*/ 2167 w 3322"/>
              <a:gd name="T39" fmla="*/ 1613 h 2498"/>
              <a:gd name="T40" fmla="*/ 2544 w 3322"/>
              <a:gd name="T41" fmla="*/ 240 h 2498"/>
              <a:gd name="T42" fmla="*/ 2544 w 3322"/>
              <a:gd name="T43" fmla="*/ 1092 h 2498"/>
              <a:gd name="T44" fmla="*/ 2544 w 3322"/>
              <a:gd name="T45" fmla="*/ 1742 h 2498"/>
              <a:gd name="T46" fmla="*/ 2544 w 3322"/>
              <a:gd name="T47" fmla="*/ 2046 h 2498"/>
              <a:gd name="T48" fmla="*/ 2738 w 3322"/>
              <a:gd name="T49" fmla="*/ 2026 h 2498"/>
              <a:gd name="T50" fmla="*/ 2738 w 3322"/>
              <a:gd name="T51" fmla="*/ 913 h 2498"/>
              <a:gd name="T52" fmla="*/ 2738 w 3322"/>
              <a:gd name="T53" fmla="*/ 454 h 2498"/>
              <a:gd name="T54" fmla="*/ 2738 w 3322"/>
              <a:gd name="T55" fmla="*/ 204 h 2498"/>
              <a:gd name="T56" fmla="*/ 2878 w 3322"/>
              <a:gd name="T57" fmla="*/ 10 h 2498"/>
              <a:gd name="T58" fmla="*/ 2932 w 3322"/>
              <a:gd name="T59" fmla="*/ 843 h 2498"/>
              <a:gd name="T60" fmla="*/ 3221 w 3322"/>
              <a:gd name="T61" fmla="*/ 915 h 2498"/>
              <a:gd name="T62" fmla="*/ 3322 w 3322"/>
              <a:gd name="T63" fmla="*/ 1135 h 2498"/>
              <a:gd name="T64" fmla="*/ 3221 w 3322"/>
              <a:gd name="T65" fmla="*/ 1356 h 2498"/>
              <a:gd name="T66" fmla="*/ 2932 w 3322"/>
              <a:gd name="T67" fmla="*/ 1427 h 2498"/>
              <a:gd name="T68" fmla="*/ 2878 w 3322"/>
              <a:gd name="T69" fmla="*/ 2260 h 2498"/>
              <a:gd name="T70" fmla="*/ 2385 w 3322"/>
              <a:gd name="T71" fmla="*/ 2249 h 2498"/>
              <a:gd name="T72" fmla="*/ 2277 w 3322"/>
              <a:gd name="T73" fmla="*/ 1923 h 2498"/>
              <a:gd name="T74" fmla="*/ 1783 w 3322"/>
              <a:gd name="T75" fmla="*/ 1634 h 2498"/>
              <a:gd name="T76" fmla="*/ 1233 w 3322"/>
              <a:gd name="T77" fmla="*/ 1496 h 2498"/>
              <a:gd name="T78" fmla="*/ 1178 w 3322"/>
              <a:gd name="T79" fmla="*/ 1645 h 2498"/>
              <a:gd name="T80" fmla="*/ 1114 w 3322"/>
              <a:gd name="T81" fmla="*/ 2462 h 2498"/>
              <a:gd name="T82" fmla="*/ 626 w 3322"/>
              <a:gd name="T83" fmla="*/ 2495 h 2498"/>
              <a:gd name="T84" fmla="*/ 552 w 3322"/>
              <a:gd name="T85" fmla="*/ 2400 h 2498"/>
              <a:gd name="T86" fmla="*/ 475 w 3322"/>
              <a:gd name="T87" fmla="*/ 1618 h 2498"/>
              <a:gd name="T88" fmla="*/ 312 w 3322"/>
              <a:gd name="T89" fmla="*/ 1490 h 2498"/>
              <a:gd name="T90" fmla="*/ 91 w 3322"/>
              <a:gd name="T91" fmla="*/ 1373 h 2498"/>
              <a:gd name="T92" fmla="*/ 0 w 3322"/>
              <a:gd name="T93" fmla="*/ 1135 h 2498"/>
              <a:gd name="T94" fmla="*/ 91 w 3322"/>
              <a:gd name="T95" fmla="*/ 899 h 2498"/>
              <a:gd name="T96" fmla="*/ 312 w 3322"/>
              <a:gd name="T97" fmla="*/ 781 h 2498"/>
              <a:gd name="T98" fmla="*/ 475 w 3322"/>
              <a:gd name="T99" fmla="*/ 653 h 2498"/>
              <a:gd name="T100" fmla="*/ 1158 w 3322"/>
              <a:gd name="T101" fmla="*/ 619 h 2498"/>
              <a:gd name="T102" fmla="*/ 1233 w 3322"/>
              <a:gd name="T103" fmla="*/ 714 h 2498"/>
              <a:gd name="T104" fmla="*/ 1735 w 3322"/>
              <a:gd name="T105" fmla="*/ 655 h 2498"/>
              <a:gd name="T106" fmla="*/ 2272 w 3322"/>
              <a:gd name="T107" fmla="*/ 351 h 2498"/>
              <a:gd name="T108" fmla="*/ 2385 w 3322"/>
              <a:gd name="T109" fmla="*/ 22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51"/>
          <p:cNvSpPr>
            <a:spLocks noEditPoints="1"/>
          </p:cNvSpPr>
          <p:nvPr/>
        </p:nvSpPr>
        <p:spPr bwMode="auto">
          <a:xfrm>
            <a:off x="6874852" y="2381788"/>
            <a:ext cx="252743" cy="316976"/>
          </a:xfrm>
          <a:custGeom>
            <a:avLst/>
            <a:gdLst>
              <a:gd name="T0" fmla="*/ 533 w 2716"/>
              <a:gd name="T1" fmla="*/ 2317 h 3398"/>
              <a:gd name="T2" fmla="*/ 584 w 2716"/>
              <a:gd name="T3" fmla="*/ 2558 h 3398"/>
              <a:gd name="T4" fmla="*/ 2101 w 2716"/>
              <a:gd name="T5" fmla="*/ 2674 h 3398"/>
              <a:gd name="T6" fmla="*/ 1358 w 2716"/>
              <a:gd name="T7" fmla="*/ 1600 h 3398"/>
              <a:gd name="T8" fmla="*/ 1171 w 2716"/>
              <a:gd name="T9" fmla="*/ 1694 h 3398"/>
              <a:gd name="T10" fmla="*/ 1138 w 2716"/>
              <a:gd name="T11" fmla="*/ 1905 h 3398"/>
              <a:gd name="T12" fmla="*/ 1285 w 2716"/>
              <a:gd name="T13" fmla="*/ 2053 h 3398"/>
              <a:gd name="T14" fmla="*/ 1495 w 2716"/>
              <a:gd name="T15" fmla="*/ 2019 h 3398"/>
              <a:gd name="T16" fmla="*/ 1590 w 2716"/>
              <a:gd name="T17" fmla="*/ 1832 h 3398"/>
              <a:gd name="T18" fmla="*/ 1495 w 2716"/>
              <a:gd name="T19" fmla="*/ 1644 h 3398"/>
              <a:gd name="T20" fmla="*/ 1408 w 2716"/>
              <a:gd name="T21" fmla="*/ 1403 h 3398"/>
              <a:gd name="T22" fmla="*/ 1663 w 2716"/>
              <a:gd name="T23" fmla="*/ 1526 h 3398"/>
              <a:gd name="T24" fmla="*/ 1785 w 2716"/>
              <a:gd name="T25" fmla="*/ 1781 h 3398"/>
              <a:gd name="T26" fmla="*/ 1721 w 2716"/>
              <a:gd name="T27" fmla="*/ 2063 h 3398"/>
              <a:gd name="T28" fmla="*/ 1503 w 2716"/>
              <a:gd name="T29" fmla="*/ 2238 h 3398"/>
              <a:gd name="T30" fmla="*/ 1213 w 2716"/>
              <a:gd name="T31" fmla="*/ 2238 h 3398"/>
              <a:gd name="T32" fmla="*/ 995 w 2716"/>
              <a:gd name="T33" fmla="*/ 2063 h 3398"/>
              <a:gd name="T34" fmla="*/ 931 w 2716"/>
              <a:gd name="T35" fmla="*/ 1781 h 3398"/>
              <a:gd name="T36" fmla="*/ 1053 w 2716"/>
              <a:gd name="T37" fmla="*/ 1526 h 3398"/>
              <a:gd name="T38" fmla="*/ 1308 w 2716"/>
              <a:gd name="T39" fmla="*/ 1403 h 3398"/>
              <a:gd name="T40" fmla="*/ 1003 w 2716"/>
              <a:gd name="T41" fmla="*/ 1007 h 3398"/>
              <a:gd name="T42" fmla="*/ 703 w 2716"/>
              <a:gd name="T43" fmla="*/ 1504 h 3398"/>
              <a:gd name="T44" fmla="*/ 714 w 2716"/>
              <a:gd name="T45" fmla="*/ 2188 h 3398"/>
              <a:gd name="T46" fmla="*/ 881 w 2716"/>
              <a:gd name="T47" fmla="*/ 2860 h 3398"/>
              <a:gd name="T48" fmla="*/ 1327 w 2716"/>
              <a:gd name="T49" fmla="*/ 2860 h 3398"/>
              <a:gd name="T50" fmla="*/ 1814 w 2716"/>
              <a:gd name="T51" fmla="*/ 2860 h 3398"/>
              <a:gd name="T52" fmla="*/ 1984 w 2716"/>
              <a:gd name="T53" fmla="*/ 2299 h 3398"/>
              <a:gd name="T54" fmla="*/ 2024 w 2716"/>
              <a:gd name="T55" fmla="*/ 1616 h 3398"/>
              <a:gd name="T56" fmla="*/ 1812 w 2716"/>
              <a:gd name="T57" fmla="*/ 1029 h 3398"/>
              <a:gd name="T58" fmla="*/ 1303 w 2716"/>
              <a:gd name="T59" fmla="*/ 274 h 3398"/>
              <a:gd name="T60" fmla="*/ 990 w 2716"/>
              <a:gd name="T61" fmla="*/ 664 h 3398"/>
              <a:gd name="T62" fmla="*/ 1358 w 2716"/>
              <a:gd name="T63" fmla="*/ 776 h 3398"/>
              <a:gd name="T64" fmla="*/ 1739 w 2716"/>
              <a:gd name="T65" fmla="*/ 686 h 3398"/>
              <a:gd name="T66" fmla="*/ 1507 w 2716"/>
              <a:gd name="T67" fmla="*/ 372 h 3398"/>
              <a:gd name="T68" fmla="*/ 1369 w 2716"/>
              <a:gd name="T69" fmla="*/ 0 h 3398"/>
              <a:gd name="T70" fmla="*/ 1625 w 2716"/>
              <a:gd name="T71" fmla="*/ 196 h 3398"/>
              <a:gd name="T72" fmla="*/ 1917 w 2716"/>
              <a:gd name="T73" fmla="*/ 590 h 3398"/>
              <a:gd name="T74" fmla="*/ 2134 w 2716"/>
              <a:gd name="T75" fmla="*/ 1119 h 3398"/>
              <a:gd name="T76" fmla="*/ 2227 w 2716"/>
              <a:gd name="T77" fmla="*/ 1761 h 3398"/>
              <a:gd name="T78" fmla="*/ 2679 w 2716"/>
              <a:gd name="T79" fmla="*/ 2236 h 3398"/>
              <a:gd name="T80" fmla="*/ 2714 w 2716"/>
              <a:gd name="T81" fmla="*/ 3319 h 3398"/>
              <a:gd name="T82" fmla="*/ 2633 w 2716"/>
              <a:gd name="T83" fmla="*/ 3397 h 3398"/>
              <a:gd name="T84" fmla="*/ 1755 w 2716"/>
              <a:gd name="T85" fmla="*/ 3299 h 3398"/>
              <a:gd name="T86" fmla="*/ 1679 w 2716"/>
              <a:gd name="T87" fmla="*/ 3395 h 3398"/>
              <a:gd name="T88" fmla="*/ 982 w 2716"/>
              <a:gd name="T89" fmla="*/ 3361 h 3398"/>
              <a:gd name="T90" fmla="*/ 142 w 2716"/>
              <a:gd name="T91" fmla="*/ 3389 h 3398"/>
              <a:gd name="T92" fmla="*/ 31 w 2716"/>
              <a:gd name="T93" fmla="*/ 3370 h 3398"/>
              <a:gd name="T94" fmla="*/ 3 w 2716"/>
              <a:gd name="T95" fmla="*/ 2291 h 3398"/>
              <a:gd name="T96" fmla="*/ 505 w 2716"/>
              <a:gd name="T97" fmla="*/ 2119 h 3398"/>
              <a:gd name="T98" fmla="*/ 507 w 2716"/>
              <a:gd name="T99" fmla="*/ 1482 h 3398"/>
              <a:gd name="T100" fmla="*/ 632 w 2716"/>
              <a:gd name="T101" fmla="*/ 954 h 3398"/>
              <a:gd name="T102" fmla="*/ 833 w 2716"/>
              <a:gd name="T103" fmla="*/ 537 h 3398"/>
              <a:gd name="T104" fmla="*/ 1062 w 2716"/>
              <a:gd name="T105" fmla="*/ 231 h 3398"/>
              <a:gd name="T106" fmla="*/ 1273 w 2716"/>
              <a:gd name="T107" fmla="*/ 38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Inhaltsplatzhalter 4"/>
          <p:cNvSpPr txBox="1">
            <a:spLocks/>
          </p:cNvSpPr>
          <p:nvPr/>
        </p:nvSpPr>
        <p:spPr>
          <a:xfrm>
            <a:off x="-38465" y="3815750"/>
            <a:ext cx="1575326" cy="7614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Introduction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Understanding the Importance of Network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Inhaltsplatzhalter 4"/>
          <p:cNvSpPr txBox="1">
            <a:spLocks/>
          </p:cNvSpPr>
          <p:nvPr/>
        </p:nvSpPr>
        <p:spPr>
          <a:xfrm>
            <a:off x="1003100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Evolution of Wireless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From 1G to 5G, wireless networks have changed.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Inhaltsplatzhalter 4"/>
          <p:cNvSpPr txBox="1">
            <a:spLocks/>
          </p:cNvSpPr>
          <p:nvPr/>
        </p:nvSpPr>
        <p:spPr>
          <a:xfrm>
            <a:off x="2051110" y="3815750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Fundamentals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Understanding 5G Wireless Network Architecture.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3089938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5G Security Landscape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Important principles and best practices.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Inhaltsplatzhalter 4"/>
          <p:cNvSpPr txBox="1">
            <a:spLocks/>
          </p:cNvSpPr>
          <p:nvPr/>
        </p:nvSpPr>
        <p:spPr>
          <a:xfrm>
            <a:off x="4129551" y="3815750"/>
            <a:ext cx="1575326" cy="798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5G Security Infrastructure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Key components that require focus.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5166688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Core Principles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Fundamental ideas and principles in 5G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Inhaltsplatzhalter 4"/>
          <p:cNvSpPr txBox="1">
            <a:spLocks/>
          </p:cNvSpPr>
          <p:nvPr/>
        </p:nvSpPr>
        <p:spPr>
          <a:xfrm>
            <a:off x="6213560" y="3815750"/>
            <a:ext cx="1575326" cy="983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Vulnerabilities &amp; Mitigation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Key considerations and actions along with focus on physical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446CBF-1306-450F-B3D3-2DC854C2415D}"/>
              </a:ext>
            </a:extLst>
          </p:cNvPr>
          <p:cNvGrpSpPr/>
          <p:nvPr/>
        </p:nvGrpSpPr>
        <p:grpSpPr>
          <a:xfrm>
            <a:off x="7610647" y="2512085"/>
            <a:ext cx="1018731" cy="1162758"/>
            <a:chOff x="5994400" y="2563814"/>
            <a:chExt cx="920750" cy="1050925"/>
          </a:xfrm>
        </p:grpSpPr>
        <p:sp>
          <p:nvSpPr>
            <p:cNvPr id="63" name="Freeform 126">
              <a:extLst>
                <a:ext uri="{FF2B5EF4-FFF2-40B4-BE49-F238E27FC236}">
                  <a16:creationId xmlns:a16="http://schemas.microsoft.com/office/drawing/2014/main" id="{E815CCD3-3560-4847-967A-07045388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>
              <a:extLst>
                <a:ext uri="{FF2B5EF4-FFF2-40B4-BE49-F238E27FC236}">
                  <a16:creationId xmlns:a16="http://schemas.microsoft.com/office/drawing/2014/main" id="{2930A58E-75B3-427D-B789-43D9531DF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F5C0FE-B824-4CB3-9331-A971ED77DB8D}"/>
              </a:ext>
            </a:extLst>
          </p:cNvPr>
          <p:cNvGrpSpPr/>
          <p:nvPr/>
        </p:nvGrpSpPr>
        <p:grpSpPr>
          <a:xfrm>
            <a:off x="7954908" y="1860799"/>
            <a:ext cx="324940" cy="726880"/>
            <a:chOff x="6491782" y="1896893"/>
            <a:chExt cx="324940" cy="72688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5213BA-2ED1-42C8-A686-787D7F0AB114}"/>
                </a:ext>
              </a:extLst>
            </p:cNvPr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27">
              <a:extLst>
                <a:ext uri="{FF2B5EF4-FFF2-40B4-BE49-F238E27FC236}">
                  <a16:creationId xmlns:a16="http://schemas.microsoft.com/office/drawing/2014/main" id="{5EBBA875-C7EC-41FC-99EE-1C20BEBB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9" name="Inhaltsplatzhalter 4">
            <a:extLst>
              <a:ext uri="{FF2B5EF4-FFF2-40B4-BE49-F238E27FC236}">
                <a16:creationId xmlns:a16="http://schemas.microsoft.com/office/drawing/2014/main" id="{27CBAB53-A0DC-4532-BFA9-030E06377C06}"/>
              </a:ext>
            </a:extLst>
          </p:cNvPr>
          <p:cNvSpPr txBox="1">
            <a:spLocks/>
          </p:cNvSpPr>
          <p:nvPr/>
        </p:nvSpPr>
        <p:spPr>
          <a:xfrm>
            <a:off x="7326164" y="1039337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Physical Security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Controlling and managing access to infrastructure.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AF6AF7-C5FA-4C85-833A-787C14B99912}"/>
              </a:ext>
            </a:extLst>
          </p:cNvPr>
          <p:cNvGrpSpPr/>
          <p:nvPr/>
        </p:nvGrpSpPr>
        <p:grpSpPr>
          <a:xfrm>
            <a:off x="7954908" y="2824352"/>
            <a:ext cx="383614" cy="502276"/>
            <a:chOff x="7283450" y="1900238"/>
            <a:chExt cx="422275" cy="579437"/>
          </a:xfrm>
          <a:solidFill>
            <a:schemeClr val="accent5"/>
          </a:soli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B781A86-F110-46D1-B15B-71E365050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BB09E018-A991-4325-9FD4-C2D1A07BA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76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9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653D41-AF2F-4585-86A0-954427808EC4}"/>
</file>

<file path=customXml/itemProps2.xml><?xml version="1.0" encoding="utf-8"?>
<ds:datastoreItem xmlns:ds="http://schemas.openxmlformats.org/officeDocument/2006/customXml" ds:itemID="{60EA6FE6-C29A-412C-9266-865C813BF5E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9336</TotalTime>
  <Words>293</Words>
  <Application>Microsoft Office PowerPoint</Application>
  <PresentationFormat>On-screen Show (16:9)</PresentationFormat>
  <Paragraphs>95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+68%</vt:lpstr>
      <vt:lpstr>Course Focus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852</cp:revision>
  <dcterms:created xsi:type="dcterms:W3CDTF">2017-10-12T21:25:20Z</dcterms:created>
  <dcterms:modified xsi:type="dcterms:W3CDTF">2022-05-18T10:05:54Z</dcterms:modified>
</cp:coreProperties>
</file>