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9"/>
  </p:notesMasterIdLst>
  <p:handoutMasterIdLst>
    <p:handoutMasterId r:id="rId10"/>
  </p:handoutMasterIdLst>
  <p:sldIdLst>
    <p:sldId id="1378" r:id="rId2"/>
    <p:sldId id="1196" r:id="rId3"/>
    <p:sldId id="1387" r:id="rId4"/>
    <p:sldId id="1389" r:id="rId5"/>
    <p:sldId id="1207" r:id="rId6"/>
    <p:sldId id="1379" r:id="rId7"/>
    <p:sldId id="1374" r:id="rId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166E7C-403A-51D0-15DC-06B4C3E8CBF8}" v="38" dt="2022-05-18T10:15:09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Vishwakarma" userId="S::priya.v@eccouncil.org::6902f13e-7c45-48b5-80cf-298edb288fd6" providerId="AD" clId="Web-{79166E7C-403A-51D0-15DC-06B4C3E8CBF8}"/>
    <pc:docChg chg="modSld">
      <pc:chgData name="Priya Vishwakarma" userId="S::priya.v@eccouncil.org::6902f13e-7c45-48b5-80cf-298edb288fd6" providerId="AD" clId="Web-{79166E7C-403A-51D0-15DC-06B4C3E8CBF8}" dt="2022-05-18T10:15:07.221" v="28" actId="20577"/>
      <pc:docMkLst>
        <pc:docMk/>
      </pc:docMkLst>
      <pc:sldChg chg="modSp">
        <pc:chgData name="Priya Vishwakarma" userId="S::priya.v@eccouncil.org::6902f13e-7c45-48b5-80cf-298edb288fd6" providerId="AD" clId="Web-{79166E7C-403A-51D0-15DC-06B4C3E8CBF8}" dt="2022-05-18T10:11:35.925" v="5" actId="1076"/>
        <pc:sldMkLst>
          <pc:docMk/>
          <pc:sldMk cId="3731026239" sldId="1196"/>
        </pc:sldMkLst>
        <pc:spChg chg="mod">
          <ac:chgData name="Priya Vishwakarma" userId="S::priya.v@eccouncil.org::6902f13e-7c45-48b5-80cf-298edb288fd6" providerId="AD" clId="Web-{79166E7C-403A-51D0-15DC-06B4C3E8CBF8}" dt="2022-05-18T10:11:35.925" v="5" actId="1076"/>
          <ac:spMkLst>
            <pc:docMk/>
            <pc:sldMk cId="3731026239" sldId="1196"/>
            <ac:spMk id="4" creationId="{96F2D485-AECB-4943-A4B7-A18342CB7B13}"/>
          </ac:spMkLst>
        </pc:spChg>
        <pc:spChg chg="mod">
          <ac:chgData name="Priya Vishwakarma" userId="S::priya.v@eccouncil.org::6902f13e-7c45-48b5-80cf-298edb288fd6" providerId="AD" clId="Web-{79166E7C-403A-51D0-15DC-06B4C3E8CBF8}" dt="2022-05-18T10:11:29.128" v="4" actId="1076"/>
          <ac:spMkLst>
            <pc:docMk/>
            <pc:sldMk cId="3731026239" sldId="1196"/>
            <ac:spMk id="11" creationId="{DB6DEB64-0550-4A44-9160-B7369AAC5C8E}"/>
          </ac:spMkLst>
        </pc:spChg>
      </pc:sldChg>
      <pc:sldChg chg="modSp">
        <pc:chgData name="Priya Vishwakarma" userId="S::priya.v@eccouncil.org::6902f13e-7c45-48b5-80cf-298edb288fd6" providerId="AD" clId="Web-{79166E7C-403A-51D0-15DC-06B4C3E8CBF8}" dt="2022-05-18T10:15:07.221" v="28" actId="20577"/>
        <pc:sldMkLst>
          <pc:docMk/>
          <pc:sldMk cId="2456021742" sldId="1379"/>
        </pc:sldMkLst>
        <pc:spChg chg="mod">
          <ac:chgData name="Priya Vishwakarma" userId="S::priya.v@eccouncil.org::6902f13e-7c45-48b5-80cf-298edb288fd6" providerId="AD" clId="Web-{79166E7C-403A-51D0-15DC-06B4C3E8CBF8}" dt="2022-05-18T10:15:07.221" v="28" actId="20577"/>
          <ac:spMkLst>
            <pc:docMk/>
            <pc:sldMk cId="2456021742" sldId="1379"/>
            <ac:spMk id="5" creationId="{00000000-0000-0000-0000-000000000000}"/>
          </ac:spMkLst>
        </pc:spChg>
      </pc:sldChg>
      <pc:sldChg chg="modSp">
        <pc:chgData name="Priya Vishwakarma" userId="S::priya.v@eccouncil.org::6902f13e-7c45-48b5-80cf-298edb288fd6" providerId="AD" clId="Web-{79166E7C-403A-51D0-15DC-06B4C3E8CBF8}" dt="2022-05-18T10:12:07.709" v="8" actId="1076"/>
        <pc:sldMkLst>
          <pc:docMk/>
          <pc:sldMk cId="306580245" sldId="1387"/>
        </pc:sldMkLst>
        <pc:spChg chg="mod">
          <ac:chgData name="Priya Vishwakarma" userId="S::priya.v@eccouncil.org::6902f13e-7c45-48b5-80cf-298edb288fd6" providerId="AD" clId="Web-{79166E7C-403A-51D0-15DC-06B4C3E8CBF8}" dt="2022-05-18T10:11:49.301" v="6" actId="1076"/>
          <ac:spMkLst>
            <pc:docMk/>
            <pc:sldMk cId="306580245" sldId="1387"/>
            <ac:spMk id="4" creationId="{96F2D485-AECB-4943-A4B7-A18342CB7B13}"/>
          </ac:spMkLst>
        </pc:spChg>
        <pc:spChg chg="mod">
          <ac:chgData name="Priya Vishwakarma" userId="S::priya.v@eccouncil.org::6902f13e-7c45-48b5-80cf-298edb288fd6" providerId="AD" clId="Web-{79166E7C-403A-51D0-15DC-06B4C3E8CBF8}" dt="2022-05-18T10:12:07.709" v="8" actId="1076"/>
          <ac:spMkLst>
            <pc:docMk/>
            <pc:sldMk cId="306580245" sldId="1387"/>
            <ac:spMk id="11" creationId="{DB6DEB64-0550-4A44-9160-B7369AAC5C8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97134A-2C22-470A-9F44-FF0FED39E836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7F35C4-BB58-4B6E-8476-98B234876456}">
      <dgm:prSet phldrT="[Text]"/>
      <dgm:spPr/>
      <dgm:t>
        <a:bodyPr/>
        <a:lstStyle/>
        <a:p>
          <a:r>
            <a:rPr lang="en-US" dirty="0"/>
            <a:t>4IR</a:t>
          </a:r>
        </a:p>
      </dgm:t>
    </dgm:pt>
    <dgm:pt modelId="{56174DFB-F909-484E-9047-4F028DB1C673}" type="parTrans" cxnId="{CD3D7CAE-B053-48EB-821D-C6AA59936DFD}">
      <dgm:prSet/>
      <dgm:spPr/>
      <dgm:t>
        <a:bodyPr/>
        <a:lstStyle/>
        <a:p>
          <a:endParaRPr lang="en-US"/>
        </a:p>
      </dgm:t>
    </dgm:pt>
    <dgm:pt modelId="{1D9718AD-58B6-4AFC-9221-7025F76894F1}" type="sibTrans" cxnId="{CD3D7CAE-B053-48EB-821D-C6AA59936DFD}">
      <dgm:prSet/>
      <dgm:spPr/>
      <dgm:t>
        <a:bodyPr/>
        <a:lstStyle/>
        <a:p>
          <a:endParaRPr lang="en-US"/>
        </a:p>
      </dgm:t>
    </dgm:pt>
    <dgm:pt modelId="{DF0E3BA1-DFDE-40DF-934A-DF1437F4EA79}">
      <dgm:prSet phldrT="[Text]"/>
      <dgm:spPr/>
      <dgm:t>
        <a:bodyPr/>
        <a:lstStyle/>
        <a:p>
          <a:r>
            <a:rPr lang="en-US" dirty="0"/>
            <a:t>Cloud Computing</a:t>
          </a:r>
        </a:p>
      </dgm:t>
    </dgm:pt>
    <dgm:pt modelId="{5FF7DF30-C12D-4816-BDE4-E758F753F2A3}" type="parTrans" cxnId="{81013162-6C43-4F81-9E48-91301E7F3789}">
      <dgm:prSet/>
      <dgm:spPr/>
      <dgm:t>
        <a:bodyPr/>
        <a:lstStyle/>
        <a:p>
          <a:endParaRPr lang="en-US"/>
        </a:p>
      </dgm:t>
    </dgm:pt>
    <dgm:pt modelId="{12FE0C10-6D8E-4508-AE04-66448C70AEF8}" type="sibTrans" cxnId="{81013162-6C43-4F81-9E48-91301E7F3789}">
      <dgm:prSet/>
      <dgm:spPr/>
      <dgm:t>
        <a:bodyPr/>
        <a:lstStyle/>
        <a:p>
          <a:endParaRPr lang="en-US"/>
        </a:p>
      </dgm:t>
    </dgm:pt>
    <dgm:pt modelId="{8DEBE68C-4B05-45F5-A32C-003626C04468}">
      <dgm:prSet phldrT="[Text]"/>
      <dgm:spPr/>
      <dgm:t>
        <a:bodyPr/>
        <a:lstStyle/>
        <a:p>
          <a:r>
            <a:rPr lang="en-US" dirty="0"/>
            <a:t>Augmented Reality</a:t>
          </a:r>
        </a:p>
      </dgm:t>
    </dgm:pt>
    <dgm:pt modelId="{C73492BF-2552-4DB7-B35C-00186E4642D1}" type="parTrans" cxnId="{0D6A890F-B901-4AC5-9C01-5749378533ED}">
      <dgm:prSet/>
      <dgm:spPr/>
      <dgm:t>
        <a:bodyPr/>
        <a:lstStyle/>
        <a:p>
          <a:endParaRPr lang="en-US"/>
        </a:p>
      </dgm:t>
    </dgm:pt>
    <dgm:pt modelId="{AF34E0E8-CC30-4679-9F8A-50A8E57A2416}" type="sibTrans" cxnId="{0D6A890F-B901-4AC5-9C01-5749378533ED}">
      <dgm:prSet/>
      <dgm:spPr/>
      <dgm:t>
        <a:bodyPr/>
        <a:lstStyle/>
        <a:p>
          <a:endParaRPr lang="en-US"/>
        </a:p>
      </dgm:t>
    </dgm:pt>
    <dgm:pt modelId="{70DD5489-5E2F-464E-AA05-6CC57797F57D}">
      <dgm:prSet phldrT="[Text]"/>
      <dgm:spPr/>
      <dgm:t>
        <a:bodyPr/>
        <a:lstStyle/>
        <a:p>
          <a:r>
            <a:rPr lang="en-US" dirty="0"/>
            <a:t>Artificial Intelligence</a:t>
          </a:r>
        </a:p>
      </dgm:t>
    </dgm:pt>
    <dgm:pt modelId="{862BA9CC-EF41-463D-990C-73434983F871}" type="parTrans" cxnId="{C7A01067-60FC-4B7C-82B3-18A3EA461B01}">
      <dgm:prSet/>
      <dgm:spPr/>
      <dgm:t>
        <a:bodyPr/>
        <a:lstStyle/>
        <a:p>
          <a:endParaRPr lang="en-US"/>
        </a:p>
      </dgm:t>
    </dgm:pt>
    <dgm:pt modelId="{B4FC4587-C4BF-470B-91C5-EA77DF9FAAD1}" type="sibTrans" cxnId="{C7A01067-60FC-4B7C-82B3-18A3EA461B01}">
      <dgm:prSet/>
      <dgm:spPr/>
      <dgm:t>
        <a:bodyPr/>
        <a:lstStyle/>
        <a:p>
          <a:endParaRPr lang="en-US"/>
        </a:p>
      </dgm:t>
    </dgm:pt>
    <dgm:pt modelId="{1247A8E4-33F2-4B90-9C0E-DE2D580E6B23}">
      <dgm:prSet phldrT="[Text]"/>
      <dgm:spPr/>
      <dgm:t>
        <a:bodyPr/>
        <a:lstStyle/>
        <a:p>
          <a:r>
            <a:rPr lang="en-US" dirty="0"/>
            <a:t>Robotics</a:t>
          </a:r>
        </a:p>
      </dgm:t>
    </dgm:pt>
    <dgm:pt modelId="{EA740F23-78DC-4740-B6F4-0823876D225E}" type="parTrans" cxnId="{4AADDA5F-0C84-41BC-BA1C-9F18D6A547A6}">
      <dgm:prSet/>
      <dgm:spPr/>
      <dgm:t>
        <a:bodyPr/>
        <a:lstStyle/>
        <a:p>
          <a:endParaRPr lang="en-US"/>
        </a:p>
      </dgm:t>
    </dgm:pt>
    <dgm:pt modelId="{527A5523-B064-4698-AD20-585F493502BE}" type="sibTrans" cxnId="{4AADDA5F-0C84-41BC-BA1C-9F18D6A547A6}">
      <dgm:prSet/>
      <dgm:spPr/>
      <dgm:t>
        <a:bodyPr/>
        <a:lstStyle/>
        <a:p>
          <a:endParaRPr lang="en-US"/>
        </a:p>
      </dgm:t>
    </dgm:pt>
    <dgm:pt modelId="{8A7D2F15-EE68-410A-8332-BD1EEF214240}">
      <dgm:prSet phldrT="[Text]"/>
      <dgm:spPr/>
      <dgm:t>
        <a:bodyPr/>
        <a:lstStyle/>
        <a:p>
          <a:r>
            <a:rPr lang="en-US" dirty="0"/>
            <a:t>Genetic Engineering</a:t>
          </a:r>
        </a:p>
      </dgm:t>
    </dgm:pt>
    <dgm:pt modelId="{3A687CA8-817A-48E1-9F17-6CE0AB4A9AF8}" type="parTrans" cxnId="{5A25C58C-BEB4-43DF-9A39-1B301FBFB5B2}">
      <dgm:prSet/>
      <dgm:spPr/>
      <dgm:t>
        <a:bodyPr/>
        <a:lstStyle/>
        <a:p>
          <a:endParaRPr lang="en-US"/>
        </a:p>
      </dgm:t>
    </dgm:pt>
    <dgm:pt modelId="{9102592D-2EFC-44EF-9056-F8C85E3EDA46}" type="sibTrans" cxnId="{5A25C58C-BEB4-43DF-9A39-1B301FBFB5B2}">
      <dgm:prSet/>
      <dgm:spPr/>
      <dgm:t>
        <a:bodyPr/>
        <a:lstStyle/>
        <a:p>
          <a:endParaRPr lang="en-US"/>
        </a:p>
      </dgm:t>
    </dgm:pt>
    <dgm:pt modelId="{3E0271F2-6F30-41E4-86BC-1459A11EC8E3}">
      <dgm:prSet phldrT="[Text]"/>
      <dgm:spPr/>
      <dgm:t>
        <a:bodyPr/>
        <a:lstStyle/>
        <a:p>
          <a:r>
            <a:rPr lang="en-US" dirty="0"/>
            <a:t>IoT</a:t>
          </a:r>
        </a:p>
      </dgm:t>
    </dgm:pt>
    <dgm:pt modelId="{E2690577-7BD9-409F-89E5-858900DAE7D6}" type="parTrans" cxnId="{3C344DB7-BC44-4465-8DA6-B6F9203871E7}">
      <dgm:prSet/>
      <dgm:spPr/>
      <dgm:t>
        <a:bodyPr/>
        <a:lstStyle/>
        <a:p>
          <a:endParaRPr lang="en-US"/>
        </a:p>
      </dgm:t>
    </dgm:pt>
    <dgm:pt modelId="{FE055899-B20C-4A54-BF0D-EF2D467085F3}" type="sibTrans" cxnId="{3C344DB7-BC44-4465-8DA6-B6F9203871E7}">
      <dgm:prSet/>
      <dgm:spPr/>
      <dgm:t>
        <a:bodyPr/>
        <a:lstStyle/>
        <a:p>
          <a:endParaRPr lang="en-US"/>
        </a:p>
      </dgm:t>
    </dgm:pt>
    <dgm:pt modelId="{329B0C16-50CA-4D45-868E-9D8AE539C704}">
      <dgm:prSet phldrT="[Text]"/>
      <dgm:spPr/>
      <dgm:t>
        <a:bodyPr/>
        <a:lstStyle/>
        <a:p>
          <a:r>
            <a:rPr lang="en-US" dirty="0"/>
            <a:t>Quantum Computing</a:t>
          </a:r>
        </a:p>
      </dgm:t>
    </dgm:pt>
    <dgm:pt modelId="{A41B21AE-1DFE-4146-A9DE-16A1193263FB}" type="parTrans" cxnId="{F7E25A0A-462B-430C-BB44-A5E48DCDDC42}">
      <dgm:prSet/>
      <dgm:spPr/>
      <dgm:t>
        <a:bodyPr/>
        <a:lstStyle/>
        <a:p>
          <a:endParaRPr lang="en-US"/>
        </a:p>
      </dgm:t>
    </dgm:pt>
    <dgm:pt modelId="{F0D760B6-47D1-4BCD-8496-3FC462BE14F1}" type="sibTrans" cxnId="{F7E25A0A-462B-430C-BB44-A5E48DCDDC42}">
      <dgm:prSet/>
      <dgm:spPr/>
      <dgm:t>
        <a:bodyPr/>
        <a:lstStyle/>
        <a:p>
          <a:endParaRPr lang="en-US"/>
        </a:p>
      </dgm:t>
    </dgm:pt>
    <dgm:pt modelId="{A9B7545B-90C4-4EE1-9EB0-5F61208C4B80}" type="pres">
      <dgm:prSet presAssocID="{D497134A-2C22-470A-9F44-FF0FED39E83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C3B90DD-0D8B-4D79-BE72-763F7E3F4A65}" type="pres">
      <dgm:prSet presAssocID="{847F35C4-BB58-4B6E-8476-98B234876456}" presName="centerShape" presStyleLbl="node0" presStyleIdx="0" presStyleCnt="1"/>
      <dgm:spPr/>
    </dgm:pt>
    <dgm:pt modelId="{D6909D0B-BCE6-4504-AD92-4FBD26CD0FF7}" type="pres">
      <dgm:prSet presAssocID="{DF0E3BA1-DFDE-40DF-934A-DF1437F4EA79}" presName="node" presStyleLbl="node1" presStyleIdx="0" presStyleCnt="7">
        <dgm:presLayoutVars>
          <dgm:bulletEnabled val="1"/>
        </dgm:presLayoutVars>
      </dgm:prSet>
      <dgm:spPr/>
    </dgm:pt>
    <dgm:pt modelId="{9330A571-E869-46F0-A096-750CF65091EA}" type="pres">
      <dgm:prSet presAssocID="{DF0E3BA1-DFDE-40DF-934A-DF1437F4EA79}" presName="dummy" presStyleCnt="0"/>
      <dgm:spPr/>
    </dgm:pt>
    <dgm:pt modelId="{90B51DEA-7B94-40C9-A482-A0CEF98F4EA6}" type="pres">
      <dgm:prSet presAssocID="{12FE0C10-6D8E-4508-AE04-66448C70AEF8}" presName="sibTrans" presStyleLbl="sibTrans2D1" presStyleIdx="0" presStyleCnt="7"/>
      <dgm:spPr/>
    </dgm:pt>
    <dgm:pt modelId="{C70A591B-242C-4852-8AF8-289176D816C8}" type="pres">
      <dgm:prSet presAssocID="{8DEBE68C-4B05-45F5-A32C-003626C04468}" presName="node" presStyleLbl="node1" presStyleIdx="1" presStyleCnt="7">
        <dgm:presLayoutVars>
          <dgm:bulletEnabled val="1"/>
        </dgm:presLayoutVars>
      </dgm:prSet>
      <dgm:spPr/>
    </dgm:pt>
    <dgm:pt modelId="{8518C80F-CF63-4CF9-8B38-66DF22EA4AE0}" type="pres">
      <dgm:prSet presAssocID="{8DEBE68C-4B05-45F5-A32C-003626C04468}" presName="dummy" presStyleCnt="0"/>
      <dgm:spPr/>
    </dgm:pt>
    <dgm:pt modelId="{4515333E-8605-4A6C-B333-DBD4C3A53E98}" type="pres">
      <dgm:prSet presAssocID="{AF34E0E8-CC30-4679-9F8A-50A8E57A2416}" presName="sibTrans" presStyleLbl="sibTrans2D1" presStyleIdx="1" presStyleCnt="7"/>
      <dgm:spPr/>
    </dgm:pt>
    <dgm:pt modelId="{A73D1D43-2845-4554-A95D-97E00F5507CF}" type="pres">
      <dgm:prSet presAssocID="{70DD5489-5E2F-464E-AA05-6CC57797F57D}" presName="node" presStyleLbl="node1" presStyleIdx="2" presStyleCnt="7">
        <dgm:presLayoutVars>
          <dgm:bulletEnabled val="1"/>
        </dgm:presLayoutVars>
      </dgm:prSet>
      <dgm:spPr/>
    </dgm:pt>
    <dgm:pt modelId="{CFFE361C-3D1B-4681-B8E9-51B7B2185D32}" type="pres">
      <dgm:prSet presAssocID="{70DD5489-5E2F-464E-AA05-6CC57797F57D}" presName="dummy" presStyleCnt="0"/>
      <dgm:spPr/>
    </dgm:pt>
    <dgm:pt modelId="{3927290F-975E-49CE-9379-3EF1EACCA9C5}" type="pres">
      <dgm:prSet presAssocID="{B4FC4587-C4BF-470B-91C5-EA77DF9FAAD1}" presName="sibTrans" presStyleLbl="sibTrans2D1" presStyleIdx="2" presStyleCnt="7"/>
      <dgm:spPr/>
    </dgm:pt>
    <dgm:pt modelId="{D96F2A93-4134-4603-9CEF-008C6F35BFDA}" type="pres">
      <dgm:prSet presAssocID="{1247A8E4-33F2-4B90-9C0E-DE2D580E6B23}" presName="node" presStyleLbl="node1" presStyleIdx="3" presStyleCnt="7">
        <dgm:presLayoutVars>
          <dgm:bulletEnabled val="1"/>
        </dgm:presLayoutVars>
      </dgm:prSet>
      <dgm:spPr/>
    </dgm:pt>
    <dgm:pt modelId="{1F547AAC-6D99-448B-BB8A-E0490BFCB00B}" type="pres">
      <dgm:prSet presAssocID="{1247A8E4-33F2-4B90-9C0E-DE2D580E6B23}" presName="dummy" presStyleCnt="0"/>
      <dgm:spPr/>
    </dgm:pt>
    <dgm:pt modelId="{62E6DDB7-3035-426A-A292-4525269A96D3}" type="pres">
      <dgm:prSet presAssocID="{527A5523-B064-4698-AD20-585F493502BE}" presName="sibTrans" presStyleLbl="sibTrans2D1" presStyleIdx="3" presStyleCnt="7"/>
      <dgm:spPr/>
    </dgm:pt>
    <dgm:pt modelId="{DEB3D52E-6FEE-41ED-BB9E-BBE66BD51881}" type="pres">
      <dgm:prSet presAssocID="{8A7D2F15-EE68-410A-8332-BD1EEF214240}" presName="node" presStyleLbl="node1" presStyleIdx="4" presStyleCnt="7">
        <dgm:presLayoutVars>
          <dgm:bulletEnabled val="1"/>
        </dgm:presLayoutVars>
      </dgm:prSet>
      <dgm:spPr/>
    </dgm:pt>
    <dgm:pt modelId="{20FB61A6-B641-4120-B86A-9D79D4BBEC6F}" type="pres">
      <dgm:prSet presAssocID="{8A7D2F15-EE68-410A-8332-BD1EEF214240}" presName="dummy" presStyleCnt="0"/>
      <dgm:spPr/>
    </dgm:pt>
    <dgm:pt modelId="{A36E5120-DF4D-4942-86D1-05C4847FD935}" type="pres">
      <dgm:prSet presAssocID="{9102592D-2EFC-44EF-9056-F8C85E3EDA46}" presName="sibTrans" presStyleLbl="sibTrans2D1" presStyleIdx="4" presStyleCnt="7"/>
      <dgm:spPr/>
    </dgm:pt>
    <dgm:pt modelId="{9B9E8D1B-F411-4898-BE62-4CE9D3EDAF40}" type="pres">
      <dgm:prSet presAssocID="{3E0271F2-6F30-41E4-86BC-1459A11EC8E3}" presName="node" presStyleLbl="node1" presStyleIdx="5" presStyleCnt="7">
        <dgm:presLayoutVars>
          <dgm:bulletEnabled val="1"/>
        </dgm:presLayoutVars>
      </dgm:prSet>
      <dgm:spPr/>
    </dgm:pt>
    <dgm:pt modelId="{13490C39-B64A-4B7B-B529-DE3494566161}" type="pres">
      <dgm:prSet presAssocID="{3E0271F2-6F30-41E4-86BC-1459A11EC8E3}" presName="dummy" presStyleCnt="0"/>
      <dgm:spPr/>
    </dgm:pt>
    <dgm:pt modelId="{CF542553-466E-494E-B8CB-47198DC0B003}" type="pres">
      <dgm:prSet presAssocID="{FE055899-B20C-4A54-BF0D-EF2D467085F3}" presName="sibTrans" presStyleLbl="sibTrans2D1" presStyleIdx="5" presStyleCnt="7"/>
      <dgm:spPr/>
    </dgm:pt>
    <dgm:pt modelId="{4AB4150E-46B8-48CE-A2B6-F615DB9FA36C}" type="pres">
      <dgm:prSet presAssocID="{329B0C16-50CA-4D45-868E-9D8AE539C704}" presName="node" presStyleLbl="node1" presStyleIdx="6" presStyleCnt="7">
        <dgm:presLayoutVars>
          <dgm:bulletEnabled val="1"/>
        </dgm:presLayoutVars>
      </dgm:prSet>
      <dgm:spPr/>
    </dgm:pt>
    <dgm:pt modelId="{7B737E99-1471-45E0-81FE-D8230E8A9A3C}" type="pres">
      <dgm:prSet presAssocID="{329B0C16-50CA-4D45-868E-9D8AE539C704}" presName="dummy" presStyleCnt="0"/>
      <dgm:spPr/>
    </dgm:pt>
    <dgm:pt modelId="{DAF2B127-C458-4D43-9006-8620177DB093}" type="pres">
      <dgm:prSet presAssocID="{F0D760B6-47D1-4BCD-8496-3FC462BE14F1}" presName="sibTrans" presStyleLbl="sibTrans2D1" presStyleIdx="6" presStyleCnt="7"/>
      <dgm:spPr/>
    </dgm:pt>
  </dgm:ptLst>
  <dgm:cxnLst>
    <dgm:cxn modelId="{DEA36106-3619-470C-BCB8-99E19AC359A1}" type="presOf" srcId="{847F35C4-BB58-4B6E-8476-98B234876456}" destId="{DC3B90DD-0D8B-4D79-BE72-763F7E3F4A65}" srcOrd="0" destOrd="0" presId="urn:microsoft.com/office/officeart/2005/8/layout/radial6"/>
    <dgm:cxn modelId="{F7E25A0A-462B-430C-BB44-A5E48DCDDC42}" srcId="{847F35C4-BB58-4B6E-8476-98B234876456}" destId="{329B0C16-50CA-4D45-868E-9D8AE539C704}" srcOrd="6" destOrd="0" parTransId="{A41B21AE-1DFE-4146-A9DE-16A1193263FB}" sibTransId="{F0D760B6-47D1-4BCD-8496-3FC462BE14F1}"/>
    <dgm:cxn modelId="{0D6A890F-B901-4AC5-9C01-5749378533ED}" srcId="{847F35C4-BB58-4B6E-8476-98B234876456}" destId="{8DEBE68C-4B05-45F5-A32C-003626C04468}" srcOrd="1" destOrd="0" parTransId="{C73492BF-2552-4DB7-B35C-00186E4642D1}" sibTransId="{AF34E0E8-CC30-4679-9F8A-50A8E57A2416}"/>
    <dgm:cxn modelId="{3D032D12-1FB6-426A-9ADF-51500009D09A}" type="presOf" srcId="{70DD5489-5E2F-464E-AA05-6CC57797F57D}" destId="{A73D1D43-2845-4554-A95D-97E00F5507CF}" srcOrd="0" destOrd="0" presId="urn:microsoft.com/office/officeart/2005/8/layout/radial6"/>
    <dgm:cxn modelId="{B7B6CB19-A787-4AE8-9E86-854BFAD5D7FE}" type="presOf" srcId="{527A5523-B064-4698-AD20-585F493502BE}" destId="{62E6DDB7-3035-426A-A292-4525269A96D3}" srcOrd="0" destOrd="0" presId="urn:microsoft.com/office/officeart/2005/8/layout/radial6"/>
    <dgm:cxn modelId="{E33C571B-2A62-4AEF-B917-5CF6804C89E8}" type="presOf" srcId="{329B0C16-50CA-4D45-868E-9D8AE539C704}" destId="{4AB4150E-46B8-48CE-A2B6-F615DB9FA36C}" srcOrd="0" destOrd="0" presId="urn:microsoft.com/office/officeart/2005/8/layout/radial6"/>
    <dgm:cxn modelId="{9828381C-CE00-4CE1-92A4-D320A927E6B9}" type="presOf" srcId="{8DEBE68C-4B05-45F5-A32C-003626C04468}" destId="{C70A591B-242C-4852-8AF8-289176D816C8}" srcOrd="0" destOrd="0" presId="urn:microsoft.com/office/officeart/2005/8/layout/radial6"/>
    <dgm:cxn modelId="{C5D1B234-36DC-4625-903B-8CB052CEDC5B}" type="presOf" srcId="{D497134A-2C22-470A-9F44-FF0FED39E836}" destId="{A9B7545B-90C4-4EE1-9EB0-5F61208C4B80}" srcOrd="0" destOrd="0" presId="urn:microsoft.com/office/officeart/2005/8/layout/radial6"/>
    <dgm:cxn modelId="{F9B56935-E288-431C-8F30-00C1B64D2001}" type="presOf" srcId="{3E0271F2-6F30-41E4-86BC-1459A11EC8E3}" destId="{9B9E8D1B-F411-4898-BE62-4CE9D3EDAF40}" srcOrd="0" destOrd="0" presId="urn:microsoft.com/office/officeart/2005/8/layout/radial6"/>
    <dgm:cxn modelId="{7F572A3C-63B8-4FC6-8B18-BCFC8CA9EB6A}" type="presOf" srcId="{AF34E0E8-CC30-4679-9F8A-50A8E57A2416}" destId="{4515333E-8605-4A6C-B333-DBD4C3A53E98}" srcOrd="0" destOrd="0" presId="urn:microsoft.com/office/officeart/2005/8/layout/radial6"/>
    <dgm:cxn modelId="{9F3F953F-A69A-45F5-B6B0-4E81BC6D61C8}" type="presOf" srcId="{FE055899-B20C-4A54-BF0D-EF2D467085F3}" destId="{CF542553-466E-494E-B8CB-47198DC0B003}" srcOrd="0" destOrd="0" presId="urn:microsoft.com/office/officeart/2005/8/layout/radial6"/>
    <dgm:cxn modelId="{4AADDA5F-0C84-41BC-BA1C-9F18D6A547A6}" srcId="{847F35C4-BB58-4B6E-8476-98B234876456}" destId="{1247A8E4-33F2-4B90-9C0E-DE2D580E6B23}" srcOrd="3" destOrd="0" parTransId="{EA740F23-78DC-4740-B6F4-0823876D225E}" sibTransId="{527A5523-B064-4698-AD20-585F493502BE}"/>
    <dgm:cxn modelId="{81013162-6C43-4F81-9E48-91301E7F3789}" srcId="{847F35C4-BB58-4B6E-8476-98B234876456}" destId="{DF0E3BA1-DFDE-40DF-934A-DF1437F4EA79}" srcOrd="0" destOrd="0" parTransId="{5FF7DF30-C12D-4816-BDE4-E758F753F2A3}" sibTransId="{12FE0C10-6D8E-4508-AE04-66448C70AEF8}"/>
    <dgm:cxn modelId="{C7A01067-60FC-4B7C-82B3-18A3EA461B01}" srcId="{847F35C4-BB58-4B6E-8476-98B234876456}" destId="{70DD5489-5E2F-464E-AA05-6CC57797F57D}" srcOrd="2" destOrd="0" parTransId="{862BA9CC-EF41-463D-990C-73434983F871}" sibTransId="{B4FC4587-C4BF-470B-91C5-EA77DF9FAAD1}"/>
    <dgm:cxn modelId="{809C354E-7032-464A-ABA1-970CA62EE689}" type="presOf" srcId="{B4FC4587-C4BF-470B-91C5-EA77DF9FAAD1}" destId="{3927290F-975E-49CE-9379-3EF1EACCA9C5}" srcOrd="0" destOrd="0" presId="urn:microsoft.com/office/officeart/2005/8/layout/radial6"/>
    <dgm:cxn modelId="{35A3E47A-4AE4-4BEB-9ABB-ECD781D007A7}" type="presOf" srcId="{8A7D2F15-EE68-410A-8332-BD1EEF214240}" destId="{DEB3D52E-6FEE-41ED-BB9E-BBE66BD51881}" srcOrd="0" destOrd="0" presId="urn:microsoft.com/office/officeart/2005/8/layout/radial6"/>
    <dgm:cxn modelId="{601C238B-6653-478B-AAA0-1BF423053AF0}" type="presOf" srcId="{F0D760B6-47D1-4BCD-8496-3FC462BE14F1}" destId="{DAF2B127-C458-4D43-9006-8620177DB093}" srcOrd="0" destOrd="0" presId="urn:microsoft.com/office/officeart/2005/8/layout/radial6"/>
    <dgm:cxn modelId="{5A25C58C-BEB4-43DF-9A39-1B301FBFB5B2}" srcId="{847F35C4-BB58-4B6E-8476-98B234876456}" destId="{8A7D2F15-EE68-410A-8332-BD1EEF214240}" srcOrd="4" destOrd="0" parTransId="{3A687CA8-817A-48E1-9F17-6CE0AB4A9AF8}" sibTransId="{9102592D-2EFC-44EF-9056-F8C85E3EDA46}"/>
    <dgm:cxn modelId="{CD3D7CAE-B053-48EB-821D-C6AA59936DFD}" srcId="{D497134A-2C22-470A-9F44-FF0FED39E836}" destId="{847F35C4-BB58-4B6E-8476-98B234876456}" srcOrd="0" destOrd="0" parTransId="{56174DFB-F909-484E-9047-4F028DB1C673}" sibTransId="{1D9718AD-58B6-4AFC-9221-7025F76894F1}"/>
    <dgm:cxn modelId="{593977B3-6774-4FA6-93A7-EA5A8DA4AC43}" type="presOf" srcId="{12FE0C10-6D8E-4508-AE04-66448C70AEF8}" destId="{90B51DEA-7B94-40C9-A482-A0CEF98F4EA6}" srcOrd="0" destOrd="0" presId="urn:microsoft.com/office/officeart/2005/8/layout/radial6"/>
    <dgm:cxn modelId="{6ADEB0B3-8997-4A81-B360-302519C94ED8}" type="presOf" srcId="{9102592D-2EFC-44EF-9056-F8C85E3EDA46}" destId="{A36E5120-DF4D-4942-86D1-05C4847FD935}" srcOrd="0" destOrd="0" presId="urn:microsoft.com/office/officeart/2005/8/layout/radial6"/>
    <dgm:cxn modelId="{A03DE1B5-95FA-4A7E-BAC2-B492F8292B62}" type="presOf" srcId="{1247A8E4-33F2-4B90-9C0E-DE2D580E6B23}" destId="{D96F2A93-4134-4603-9CEF-008C6F35BFDA}" srcOrd="0" destOrd="0" presId="urn:microsoft.com/office/officeart/2005/8/layout/radial6"/>
    <dgm:cxn modelId="{3C344DB7-BC44-4465-8DA6-B6F9203871E7}" srcId="{847F35C4-BB58-4B6E-8476-98B234876456}" destId="{3E0271F2-6F30-41E4-86BC-1459A11EC8E3}" srcOrd="5" destOrd="0" parTransId="{E2690577-7BD9-409F-89E5-858900DAE7D6}" sibTransId="{FE055899-B20C-4A54-BF0D-EF2D467085F3}"/>
    <dgm:cxn modelId="{987DD4F7-56DF-44B2-908D-A3BA5F3E9B2A}" type="presOf" srcId="{DF0E3BA1-DFDE-40DF-934A-DF1437F4EA79}" destId="{D6909D0B-BCE6-4504-AD92-4FBD26CD0FF7}" srcOrd="0" destOrd="0" presId="urn:microsoft.com/office/officeart/2005/8/layout/radial6"/>
    <dgm:cxn modelId="{4314D696-D9BD-417B-BF2E-43AA04A31F9A}" type="presParOf" srcId="{A9B7545B-90C4-4EE1-9EB0-5F61208C4B80}" destId="{DC3B90DD-0D8B-4D79-BE72-763F7E3F4A65}" srcOrd="0" destOrd="0" presId="urn:microsoft.com/office/officeart/2005/8/layout/radial6"/>
    <dgm:cxn modelId="{C0D4B0E9-AC20-4F9D-84F2-9CF26736DDA6}" type="presParOf" srcId="{A9B7545B-90C4-4EE1-9EB0-5F61208C4B80}" destId="{D6909D0B-BCE6-4504-AD92-4FBD26CD0FF7}" srcOrd="1" destOrd="0" presId="urn:microsoft.com/office/officeart/2005/8/layout/radial6"/>
    <dgm:cxn modelId="{DE1F34D0-CEC9-4C1A-8208-A0D92600D905}" type="presParOf" srcId="{A9B7545B-90C4-4EE1-9EB0-5F61208C4B80}" destId="{9330A571-E869-46F0-A096-750CF65091EA}" srcOrd="2" destOrd="0" presId="urn:microsoft.com/office/officeart/2005/8/layout/radial6"/>
    <dgm:cxn modelId="{8F9FE61D-D679-44A1-A9EA-4F23D5D6442A}" type="presParOf" srcId="{A9B7545B-90C4-4EE1-9EB0-5F61208C4B80}" destId="{90B51DEA-7B94-40C9-A482-A0CEF98F4EA6}" srcOrd="3" destOrd="0" presId="urn:microsoft.com/office/officeart/2005/8/layout/radial6"/>
    <dgm:cxn modelId="{7F84A683-F3E4-4862-AC6D-CEDD6D01CC08}" type="presParOf" srcId="{A9B7545B-90C4-4EE1-9EB0-5F61208C4B80}" destId="{C70A591B-242C-4852-8AF8-289176D816C8}" srcOrd="4" destOrd="0" presId="urn:microsoft.com/office/officeart/2005/8/layout/radial6"/>
    <dgm:cxn modelId="{994B9D5D-8BB2-4829-9F23-E234D2D20626}" type="presParOf" srcId="{A9B7545B-90C4-4EE1-9EB0-5F61208C4B80}" destId="{8518C80F-CF63-4CF9-8B38-66DF22EA4AE0}" srcOrd="5" destOrd="0" presId="urn:microsoft.com/office/officeart/2005/8/layout/radial6"/>
    <dgm:cxn modelId="{0C632F40-1F81-4C07-B916-236E50A80F99}" type="presParOf" srcId="{A9B7545B-90C4-4EE1-9EB0-5F61208C4B80}" destId="{4515333E-8605-4A6C-B333-DBD4C3A53E98}" srcOrd="6" destOrd="0" presId="urn:microsoft.com/office/officeart/2005/8/layout/radial6"/>
    <dgm:cxn modelId="{913723E6-6515-4D40-9249-F7313BB0F3B5}" type="presParOf" srcId="{A9B7545B-90C4-4EE1-9EB0-5F61208C4B80}" destId="{A73D1D43-2845-4554-A95D-97E00F5507CF}" srcOrd="7" destOrd="0" presId="urn:microsoft.com/office/officeart/2005/8/layout/radial6"/>
    <dgm:cxn modelId="{B5D3DFC6-A5FA-465A-BF18-3318858B95A7}" type="presParOf" srcId="{A9B7545B-90C4-4EE1-9EB0-5F61208C4B80}" destId="{CFFE361C-3D1B-4681-B8E9-51B7B2185D32}" srcOrd="8" destOrd="0" presId="urn:microsoft.com/office/officeart/2005/8/layout/radial6"/>
    <dgm:cxn modelId="{E4D34E15-FEAB-4728-B971-8141F0AC118F}" type="presParOf" srcId="{A9B7545B-90C4-4EE1-9EB0-5F61208C4B80}" destId="{3927290F-975E-49CE-9379-3EF1EACCA9C5}" srcOrd="9" destOrd="0" presId="urn:microsoft.com/office/officeart/2005/8/layout/radial6"/>
    <dgm:cxn modelId="{F7D764DC-5793-4D61-A7CA-5D9B1B72A906}" type="presParOf" srcId="{A9B7545B-90C4-4EE1-9EB0-5F61208C4B80}" destId="{D96F2A93-4134-4603-9CEF-008C6F35BFDA}" srcOrd="10" destOrd="0" presId="urn:microsoft.com/office/officeart/2005/8/layout/radial6"/>
    <dgm:cxn modelId="{4C584646-4F0D-40DB-B7E9-5C5EBEE34526}" type="presParOf" srcId="{A9B7545B-90C4-4EE1-9EB0-5F61208C4B80}" destId="{1F547AAC-6D99-448B-BB8A-E0490BFCB00B}" srcOrd="11" destOrd="0" presId="urn:microsoft.com/office/officeart/2005/8/layout/radial6"/>
    <dgm:cxn modelId="{2281B71F-42FE-48AB-A521-F12B15600C81}" type="presParOf" srcId="{A9B7545B-90C4-4EE1-9EB0-5F61208C4B80}" destId="{62E6DDB7-3035-426A-A292-4525269A96D3}" srcOrd="12" destOrd="0" presId="urn:microsoft.com/office/officeart/2005/8/layout/radial6"/>
    <dgm:cxn modelId="{E86BFEF0-06A3-4FFA-B1B1-F2D8CBB919A2}" type="presParOf" srcId="{A9B7545B-90C4-4EE1-9EB0-5F61208C4B80}" destId="{DEB3D52E-6FEE-41ED-BB9E-BBE66BD51881}" srcOrd="13" destOrd="0" presId="urn:microsoft.com/office/officeart/2005/8/layout/radial6"/>
    <dgm:cxn modelId="{5EC29335-2724-4E6A-B9E6-6212E89D0775}" type="presParOf" srcId="{A9B7545B-90C4-4EE1-9EB0-5F61208C4B80}" destId="{20FB61A6-B641-4120-B86A-9D79D4BBEC6F}" srcOrd="14" destOrd="0" presId="urn:microsoft.com/office/officeart/2005/8/layout/radial6"/>
    <dgm:cxn modelId="{B732405C-B61F-4895-B36D-F44BA0DBAB3F}" type="presParOf" srcId="{A9B7545B-90C4-4EE1-9EB0-5F61208C4B80}" destId="{A36E5120-DF4D-4942-86D1-05C4847FD935}" srcOrd="15" destOrd="0" presId="urn:microsoft.com/office/officeart/2005/8/layout/radial6"/>
    <dgm:cxn modelId="{6207D346-48D1-43CD-A39E-43569077B519}" type="presParOf" srcId="{A9B7545B-90C4-4EE1-9EB0-5F61208C4B80}" destId="{9B9E8D1B-F411-4898-BE62-4CE9D3EDAF40}" srcOrd="16" destOrd="0" presId="urn:microsoft.com/office/officeart/2005/8/layout/radial6"/>
    <dgm:cxn modelId="{A859302D-B601-46F8-B7F1-26ED60B1BB25}" type="presParOf" srcId="{A9B7545B-90C4-4EE1-9EB0-5F61208C4B80}" destId="{13490C39-B64A-4B7B-B529-DE3494566161}" srcOrd="17" destOrd="0" presId="urn:microsoft.com/office/officeart/2005/8/layout/radial6"/>
    <dgm:cxn modelId="{D2D090D3-B265-4860-8F52-E9024C7CBF4C}" type="presParOf" srcId="{A9B7545B-90C4-4EE1-9EB0-5F61208C4B80}" destId="{CF542553-466E-494E-B8CB-47198DC0B003}" srcOrd="18" destOrd="0" presId="urn:microsoft.com/office/officeart/2005/8/layout/radial6"/>
    <dgm:cxn modelId="{8B3D5043-466E-4717-9B46-A70271EF9EB4}" type="presParOf" srcId="{A9B7545B-90C4-4EE1-9EB0-5F61208C4B80}" destId="{4AB4150E-46B8-48CE-A2B6-F615DB9FA36C}" srcOrd="19" destOrd="0" presId="urn:microsoft.com/office/officeart/2005/8/layout/radial6"/>
    <dgm:cxn modelId="{0D33DBEC-14B4-4CD1-ABAA-9B9CEB3322E5}" type="presParOf" srcId="{A9B7545B-90C4-4EE1-9EB0-5F61208C4B80}" destId="{7B737E99-1471-45E0-81FE-D8230E8A9A3C}" srcOrd="20" destOrd="0" presId="urn:microsoft.com/office/officeart/2005/8/layout/radial6"/>
    <dgm:cxn modelId="{CBA7F6D7-1AC2-4D1B-8709-9FF8D2C738E4}" type="presParOf" srcId="{A9B7545B-90C4-4EE1-9EB0-5F61208C4B80}" destId="{DAF2B127-C458-4D43-9006-8620177DB093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2B127-C458-4D43-9006-8620177DB093}">
      <dsp:nvSpPr>
        <dsp:cNvPr id="0" name=""/>
        <dsp:cNvSpPr/>
      </dsp:nvSpPr>
      <dsp:spPr>
        <a:xfrm>
          <a:off x="895211" y="324750"/>
          <a:ext cx="2586180" cy="2586180"/>
        </a:xfrm>
        <a:prstGeom prst="blockArc">
          <a:avLst>
            <a:gd name="adj1" fmla="val 13114286"/>
            <a:gd name="adj2" fmla="val 16200000"/>
            <a:gd name="adj3" fmla="val 389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42553-466E-494E-B8CB-47198DC0B003}">
      <dsp:nvSpPr>
        <dsp:cNvPr id="0" name=""/>
        <dsp:cNvSpPr/>
      </dsp:nvSpPr>
      <dsp:spPr>
        <a:xfrm>
          <a:off x="895211" y="324750"/>
          <a:ext cx="2586180" cy="2586180"/>
        </a:xfrm>
        <a:prstGeom prst="blockArc">
          <a:avLst>
            <a:gd name="adj1" fmla="val 10028571"/>
            <a:gd name="adj2" fmla="val 13114286"/>
            <a:gd name="adj3" fmla="val 389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E5120-DF4D-4942-86D1-05C4847FD935}">
      <dsp:nvSpPr>
        <dsp:cNvPr id="0" name=""/>
        <dsp:cNvSpPr/>
      </dsp:nvSpPr>
      <dsp:spPr>
        <a:xfrm>
          <a:off x="895211" y="324750"/>
          <a:ext cx="2586180" cy="2586180"/>
        </a:xfrm>
        <a:prstGeom prst="blockArc">
          <a:avLst>
            <a:gd name="adj1" fmla="val 6942857"/>
            <a:gd name="adj2" fmla="val 10028571"/>
            <a:gd name="adj3" fmla="val 389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6DDB7-3035-426A-A292-4525269A96D3}">
      <dsp:nvSpPr>
        <dsp:cNvPr id="0" name=""/>
        <dsp:cNvSpPr/>
      </dsp:nvSpPr>
      <dsp:spPr>
        <a:xfrm>
          <a:off x="895211" y="324750"/>
          <a:ext cx="2586180" cy="2586180"/>
        </a:xfrm>
        <a:prstGeom prst="blockArc">
          <a:avLst>
            <a:gd name="adj1" fmla="val 3857143"/>
            <a:gd name="adj2" fmla="val 6942857"/>
            <a:gd name="adj3" fmla="val 389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7290F-975E-49CE-9379-3EF1EACCA9C5}">
      <dsp:nvSpPr>
        <dsp:cNvPr id="0" name=""/>
        <dsp:cNvSpPr/>
      </dsp:nvSpPr>
      <dsp:spPr>
        <a:xfrm>
          <a:off x="895211" y="324750"/>
          <a:ext cx="2586180" cy="2586180"/>
        </a:xfrm>
        <a:prstGeom prst="blockArc">
          <a:avLst>
            <a:gd name="adj1" fmla="val 771429"/>
            <a:gd name="adj2" fmla="val 3857143"/>
            <a:gd name="adj3" fmla="val 389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5333E-8605-4A6C-B333-DBD4C3A53E98}">
      <dsp:nvSpPr>
        <dsp:cNvPr id="0" name=""/>
        <dsp:cNvSpPr/>
      </dsp:nvSpPr>
      <dsp:spPr>
        <a:xfrm>
          <a:off x="895211" y="324750"/>
          <a:ext cx="2586180" cy="2586180"/>
        </a:xfrm>
        <a:prstGeom prst="blockArc">
          <a:avLst>
            <a:gd name="adj1" fmla="val 19285714"/>
            <a:gd name="adj2" fmla="val 771429"/>
            <a:gd name="adj3" fmla="val 389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51DEA-7B94-40C9-A482-A0CEF98F4EA6}">
      <dsp:nvSpPr>
        <dsp:cNvPr id="0" name=""/>
        <dsp:cNvSpPr/>
      </dsp:nvSpPr>
      <dsp:spPr>
        <a:xfrm>
          <a:off x="895211" y="324750"/>
          <a:ext cx="2586180" cy="2586180"/>
        </a:xfrm>
        <a:prstGeom prst="blockArc">
          <a:avLst>
            <a:gd name="adj1" fmla="val 16200000"/>
            <a:gd name="adj2" fmla="val 19285714"/>
            <a:gd name="adj3" fmla="val 389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B90DD-0D8B-4D79-BE72-763F7E3F4A65}">
      <dsp:nvSpPr>
        <dsp:cNvPr id="0" name=""/>
        <dsp:cNvSpPr/>
      </dsp:nvSpPr>
      <dsp:spPr>
        <a:xfrm>
          <a:off x="1689308" y="1118848"/>
          <a:ext cx="997985" cy="9979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4IR</a:t>
          </a:r>
        </a:p>
      </dsp:txBody>
      <dsp:txXfrm>
        <a:off x="1835460" y="1265000"/>
        <a:ext cx="705681" cy="705681"/>
      </dsp:txXfrm>
    </dsp:sp>
    <dsp:sp modelId="{D6909D0B-BCE6-4504-AD92-4FBD26CD0FF7}">
      <dsp:nvSpPr>
        <dsp:cNvPr id="0" name=""/>
        <dsp:cNvSpPr/>
      </dsp:nvSpPr>
      <dsp:spPr>
        <a:xfrm>
          <a:off x="1839006" y="604"/>
          <a:ext cx="698589" cy="698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Cloud Computing</a:t>
          </a:r>
        </a:p>
      </dsp:txBody>
      <dsp:txXfrm>
        <a:off x="1941312" y="102910"/>
        <a:ext cx="493977" cy="493977"/>
      </dsp:txXfrm>
    </dsp:sp>
    <dsp:sp modelId="{C70A591B-242C-4852-8AF8-289176D816C8}">
      <dsp:nvSpPr>
        <dsp:cNvPr id="0" name=""/>
        <dsp:cNvSpPr/>
      </dsp:nvSpPr>
      <dsp:spPr>
        <a:xfrm>
          <a:off x="2830323" y="477997"/>
          <a:ext cx="698589" cy="698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Augmented Reality</a:t>
          </a:r>
        </a:p>
      </dsp:txBody>
      <dsp:txXfrm>
        <a:off x="2932629" y="580303"/>
        <a:ext cx="493977" cy="493977"/>
      </dsp:txXfrm>
    </dsp:sp>
    <dsp:sp modelId="{A73D1D43-2845-4554-A95D-97E00F5507CF}">
      <dsp:nvSpPr>
        <dsp:cNvPr id="0" name=""/>
        <dsp:cNvSpPr/>
      </dsp:nvSpPr>
      <dsp:spPr>
        <a:xfrm>
          <a:off x="3075157" y="1550689"/>
          <a:ext cx="698589" cy="698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Artificial Intelligence</a:t>
          </a:r>
        </a:p>
      </dsp:txBody>
      <dsp:txXfrm>
        <a:off x="3177463" y="1652995"/>
        <a:ext cx="493977" cy="493977"/>
      </dsp:txXfrm>
    </dsp:sp>
    <dsp:sp modelId="{D96F2A93-4134-4603-9CEF-008C6F35BFDA}">
      <dsp:nvSpPr>
        <dsp:cNvPr id="0" name=""/>
        <dsp:cNvSpPr/>
      </dsp:nvSpPr>
      <dsp:spPr>
        <a:xfrm>
          <a:off x="2389145" y="2410921"/>
          <a:ext cx="698589" cy="698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Robotics</a:t>
          </a:r>
        </a:p>
      </dsp:txBody>
      <dsp:txXfrm>
        <a:off x="2491451" y="2513227"/>
        <a:ext cx="493977" cy="493977"/>
      </dsp:txXfrm>
    </dsp:sp>
    <dsp:sp modelId="{DEB3D52E-6FEE-41ED-BB9E-BBE66BD51881}">
      <dsp:nvSpPr>
        <dsp:cNvPr id="0" name=""/>
        <dsp:cNvSpPr/>
      </dsp:nvSpPr>
      <dsp:spPr>
        <a:xfrm>
          <a:off x="1288867" y="2410921"/>
          <a:ext cx="698589" cy="698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Genetic Engineering</a:t>
          </a:r>
        </a:p>
      </dsp:txBody>
      <dsp:txXfrm>
        <a:off x="1391173" y="2513227"/>
        <a:ext cx="493977" cy="493977"/>
      </dsp:txXfrm>
    </dsp:sp>
    <dsp:sp modelId="{9B9E8D1B-F411-4898-BE62-4CE9D3EDAF40}">
      <dsp:nvSpPr>
        <dsp:cNvPr id="0" name=""/>
        <dsp:cNvSpPr/>
      </dsp:nvSpPr>
      <dsp:spPr>
        <a:xfrm>
          <a:off x="602855" y="1550689"/>
          <a:ext cx="698589" cy="698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IoT</a:t>
          </a:r>
        </a:p>
      </dsp:txBody>
      <dsp:txXfrm>
        <a:off x="705161" y="1652995"/>
        <a:ext cx="493977" cy="493977"/>
      </dsp:txXfrm>
    </dsp:sp>
    <dsp:sp modelId="{4AB4150E-46B8-48CE-A2B6-F615DB9FA36C}">
      <dsp:nvSpPr>
        <dsp:cNvPr id="0" name=""/>
        <dsp:cNvSpPr/>
      </dsp:nvSpPr>
      <dsp:spPr>
        <a:xfrm>
          <a:off x="847690" y="477997"/>
          <a:ext cx="698589" cy="698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Quantum Computing</a:t>
          </a:r>
        </a:p>
      </dsp:txBody>
      <dsp:txXfrm>
        <a:off x="949996" y="580303"/>
        <a:ext cx="493977" cy="493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0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5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  <p:sldLayoutId id="2147484005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Section Summary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1.3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Introduction and Importance of 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-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Enables 4IR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4201FCF-180F-4964-BB37-DA1C209DE166}"/>
              </a:ext>
            </a:extLst>
          </p:cNvPr>
          <p:cNvGrpSpPr/>
          <p:nvPr/>
        </p:nvGrpSpPr>
        <p:grpSpPr>
          <a:xfrm>
            <a:off x="1641441" y="1094696"/>
            <a:ext cx="2309229" cy="2078636"/>
            <a:chOff x="473413" y="960012"/>
            <a:chExt cx="2309229" cy="2078636"/>
          </a:xfrm>
        </p:grpSpPr>
        <p:sp>
          <p:nvSpPr>
            <p:cNvPr id="3" name="Flowchart: Extract 2">
              <a:extLst>
                <a:ext uri="{FF2B5EF4-FFF2-40B4-BE49-F238E27FC236}">
                  <a16:creationId xmlns:a16="http://schemas.microsoft.com/office/drawing/2014/main" id="{3AB8E17E-FC34-48F2-B8B4-AC87942307F7}"/>
                </a:ext>
              </a:extLst>
            </p:cNvPr>
            <p:cNvSpPr/>
            <p:nvPr/>
          </p:nvSpPr>
          <p:spPr>
            <a:xfrm>
              <a:off x="473414" y="960012"/>
              <a:ext cx="2309228" cy="2036070"/>
            </a:xfrm>
            <a:prstGeom prst="flowChartExtra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i="1" dirty="0">
                  <a:latin typeface="+mj-lt"/>
                </a:rPr>
                <a:t>5G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6F2D485-AECB-4943-A4B7-A18342CB7B13}"/>
                </a:ext>
              </a:extLst>
            </p:cNvPr>
            <p:cNvSpPr txBox="1"/>
            <p:nvPr/>
          </p:nvSpPr>
          <p:spPr>
            <a:xfrm>
              <a:off x="1908633" y="2623522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 i="1" dirty="0">
                  <a:solidFill>
                    <a:schemeClr val="bg1"/>
                  </a:solidFill>
                </a:rPr>
                <a:t>Low </a:t>
              </a:r>
            </a:p>
            <a:p>
              <a:pPr algn="r"/>
              <a:r>
                <a:rPr lang="en-US" sz="900" i="1" dirty="0">
                  <a:solidFill>
                    <a:schemeClr val="bg1"/>
                  </a:solidFill>
                </a:rPr>
                <a:t>Latency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502FAB-CC84-4CB5-BEC0-75A5171916F2}"/>
                </a:ext>
              </a:extLst>
            </p:cNvPr>
            <p:cNvSpPr txBox="1"/>
            <p:nvPr/>
          </p:nvSpPr>
          <p:spPr>
            <a:xfrm>
              <a:off x="473413" y="2669316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chemeClr val="bg1"/>
                  </a:solidFill>
                </a:rPr>
                <a:t>Massive </a:t>
              </a:r>
            </a:p>
            <a:p>
              <a:pPr algn="ctr"/>
              <a:r>
                <a:rPr lang="en-US" sz="900" i="1" dirty="0">
                  <a:solidFill>
                    <a:schemeClr val="bg1"/>
                  </a:solidFill>
                </a:rPr>
                <a:t>Connectivity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6DEB64-0550-4A44-9160-B7369AAC5C8E}"/>
                </a:ext>
              </a:extLst>
            </p:cNvPr>
            <p:cNvSpPr txBox="1"/>
            <p:nvPr/>
          </p:nvSpPr>
          <p:spPr>
            <a:xfrm>
              <a:off x="1260781" y="1391012"/>
              <a:ext cx="73449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chemeClr val="bg1"/>
                  </a:solidFill>
                </a:rPr>
                <a:t>Enhanced</a:t>
              </a:r>
            </a:p>
            <a:p>
              <a:pPr algn="ctr"/>
              <a:r>
                <a:rPr lang="en-US" sz="900" i="1" dirty="0">
                  <a:solidFill>
                    <a:schemeClr val="bg1"/>
                  </a:solidFill>
                </a:rPr>
                <a:t>Mobile</a:t>
              </a:r>
            </a:p>
            <a:p>
              <a:pPr algn="ctr"/>
              <a:r>
                <a:rPr lang="en-US" sz="900" i="1" dirty="0">
                  <a:solidFill>
                    <a:schemeClr val="bg1"/>
                  </a:solidFill>
                </a:rPr>
                <a:t>Broadband</a:t>
              </a: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2472AEC-8A6F-4229-8297-B7EBE85B85B6}"/>
              </a:ext>
            </a:extLst>
          </p:cNvPr>
          <p:cNvSpPr/>
          <p:nvPr/>
        </p:nvSpPr>
        <p:spPr>
          <a:xfrm>
            <a:off x="563137" y="4126808"/>
            <a:ext cx="1158456" cy="647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</a:t>
            </a:r>
          </a:p>
          <a:p>
            <a:pPr algn="ctr"/>
            <a:r>
              <a:rPr lang="en-US" sz="1050" b="1" dirty="0"/>
              <a:t>Steam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DE3B5A57-097F-4889-A483-9562505F86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4238317"/>
              </p:ext>
            </p:extLst>
          </p:nvPr>
        </p:nvGraphicFramePr>
        <p:xfrm>
          <a:off x="4476966" y="1016692"/>
          <a:ext cx="4376603" cy="3110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8FAFA21C-5F26-40D0-9532-4C1E3102C1EF}"/>
              </a:ext>
            </a:extLst>
          </p:cNvPr>
          <p:cNvSpPr/>
          <p:nvPr/>
        </p:nvSpPr>
        <p:spPr>
          <a:xfrm>
            <a:off x="2111640" y="4128804"/>
            <a:ext cx="1158456" cy="647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</a:t>
            </a:r>
          </a:p>
          <a:p>
            <a:pPr algn="ctr"/>
            <a:r>
              <a:rPr lang="en-US" sz="1050" b="1" dirty="0"/>
              <a:t>Assembly Line</a:t>
            </a:r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89C24B8D-2E60-4B3E-BFB9-0FEE1418EDF4}"/>
              </a:ext>
            </a:extLst>
          </p:cNvPr>
          <p:cNvSpPr/>
          <p:nvPr/>
        </p:nvSpPr>
        <p:spPr>
          <a:xfrm>
            <a:off x="4881514" y="3173332"/>
            <a:ext cx="2038714" cy="1345272"/>
          </a:xfrm>
          <a:prstGeom prst="bentUpArrow">
            <a:avLst>
              <a:gd name="adj1" fmla="val 10239"/>
              <a:gd name="adj2" fmla="val 16510"/>
              <a:gd name="adj3" fmla="val 134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A2CE689-382D-440E-A08E-09134DF0341E}"/>
              </a:ext>
            </a:extLst>
          </p:cNvPr>
          <p:cNvSpPr/>
          <p:nvPr/>
        </p:nvSpPr>
        <p:spPr>
          <a:xfrm>
            <a:off x="3597841" y="4126808"/>
            <a:ext cx="1269172" cy="647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3</a:t>
            </a:r>
          </a:p>
          <a:p>
            <a:pPr algn="ctr"/>
            <a:r>
              <a:rPr lang="en-US" sz="1050" b="1" dirty="0"/>
              <a:t>Digital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4C4C5C-2539-434F-A7C9-B28D94089E74}"/>
              </a:ext>
            </a:extLst>
          </p:cNvPr>
          <p:cNvCxnSpPr>
            <a:stCxn id="12" idx="6"/>
          </p:cNvCxnSpPr>
          <p:nvPr/>
        </p:nvCxnSpPr>
        <p:spPr>
          <a:xfrm>
            <a:off x="1721593" y="4450519"/>
            <a:ext cx="390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0DC217-7870-4FCF-8E41-3F1C68D8CAC3}"/>
              </a:ext>
            </a:extLst>
          </p:cNvPr>
          <p:cNvCxnSpPr/>
          <p:nvPr/>
        </p:nvCxnSpPr>
        <p:spPr>
          <a:xfrm>
            <a:off x="3270096" y="4450519"/>
            <a:ext cx="313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Notched Right 22">
            <a:extLst>
              <a:ext uri="{FF2B5EF4-FFF2-40B4-BE49-F238E27FC236}">
                <a16:creationId xmlns:a16="http://schemas.microsoft.com/office/drawing/2014/main" id="{E54F2C87-A5C2-4D66-8593-B24592CD07C5}"/>
              </a:ext>
            </a:extLst>
          </p:cNvPr>
          <p:cNvSpPr/>
          <p:nvPr/>
        </p:nvSpPr>
        <p:spPr>
          <a:xfrm>
            <a:off x="3684298" y="2221736"/>
            <a:ext cx="2463881" cy="439050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26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-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Capabilities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4201FCF-180F-4964-BB37-DA1C209DE166}"/>
              </a:ext>
            </a:extLst>
          </p:cNvPr>
          <p:cNvGrpSpPr/>
          <p:nvPr/>
        </p:nvGrpSpPr>
        <p:grpSpPr>
          <a:xfrm>
            <a:off x="3036908" y="1527887"/>
            <a:ext cx="3070183" cy="2765926"/>
            <a:chOff x="473413" y="960012"/>
            <a:chExt cx="2309229" cy="2083361"/>
          </a:xfrm>
        </p:grpSpPr>
        <p:sp>
          <p:nvSpPr>
            <p:cNvPr id="3" name="Flowchart: Extract 2">
              <a:extLst>
                <a:ext uri="{FF2B5EF4-FFF2-40B4-BE49-F238E27FC236}">
                  <a16:creationId xmlns:a16="http://schemas.microsoft.com/office/drawing/2014/main" id="{3AB8E17E-FC34-48F2-B8B4-AC87942307F7}"/>
                </a:ext>
              </a:extLst>
            </p:cNvPr>
            <p:cNvSpPr/>
            <p:nvPr/>
          </p:nvSpPr>
          <p:spPr>
            <a:xfrm>
              <a:off x="473414" y="960012"/>
              <a:ext cx="2309228" cy="2036070"/>
            </a:xfrm>
            <a:prstGeom prst="flowChartExtra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i="1" dirty="0">
                  <a:latin typeface="+mj-lt"/>
                </a:rPr>
                <a:t>5G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6F2D485-AECB-4943-A4B7-A18342CB7B13}"/>
                </a:ext>
              </a:extLst>
            </p:cNvPr>
            <p:cNvSpPr txBox="1"/>
            <p:nvPr/>
          </p:nvSpPr>
          <p:spPr>
            <a:xfrm>
              <a:off x="1948707" y="2674041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 i="1" dirty="0">
                  <a:solidFill>
                    <a:schemeClr val="bg1"/>
                  </a:solidFill>
                </a:rPr>
                <a:t>Low </a:t>
              </a:r>
            </a:p>
            <a:p>
              <a:pPr algn="r"/>
              <a:r>
                <a:rPr lang="en-US" sz="900" i="1" dirty="0">
                  <a:solidFill>
                    <a:schemeClr val="bg1"/>
                  </a:solidFill>
                </a:rPr>
                <a:t>Latency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502FAB-CC84-4CB5-BEC0-75A5171916F2}"/>
                </a:ext>
              </a:extLst>
            </p:cNvPr>
            <p:cNvSpPr txBox="1"/>
            <p:nvPr/>
          </p:nvSpPr>
          <p:spPr>
            <a:xfrm>
              <a:off x="473413" y="2669316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chemeClr val="bg1"/>
                  </a:solidFill>
                </a:rPr>
                <a:t>Massive </a:t>
              </a:r>
            </a:p>
            <a:p>
              <a:pPr algn="ctr"/>
              <a:r>
                <a:rPr lang="en-US" sz="900" i="1" dirty="0">
                  <a:solidFill>
                    <a:schemeClr val="bg1"/>
                  </a:solidFill>
                </a:rPr>
                <a:t>Connectivity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6DEB64-0550-4A44-9160-B7369AAC5C8E}"/>
                </a:ext>
              </a:extLst>
            </p:cNvPr>
            <p:cNvSpPr txBox="1"/>
            <p:nvPr/>
          </p:nvSpPr>
          <p:spPr>
            <a:xfrm>
              <a:off x="1211933" y="1387807"/>
              <a:ext cx="73449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chemeClr val="bg1"/>
                  </a:solidFill>
                </a:rPr>
                <a:t>Enhanced</a:t>
              </a:r>
            </a:p>
            <a:p>
              <a:pPr algn="ctr"/>
              <a:r>
                <a:rPr lang="en-US" sz="900" i="1" dirty="0">
                  <a:solidFill>
                    <a:schemeClr val="bg1"/>
                  </a:solidFill>
                </a:rPr>
                <a:t>Mobile</a:t>
              </a:r>
            </a:p>
            <a:p>
              <a:pPr algn="ctr"/>
              <a:r>
                <a:rPr lang="en-US" sz="900" i="1" dirty="0">
                  <a:solidFill>
                    <a:schemeClr val="bg1"/>
                  </a:solidFill>
                </a:rPr>
                <a:t>Broadband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0251A33B-DDF6-4263-8202-9C262F5E5026}"/>
              </a:ext>
            </a:extLst>
          </p:cNvPr>
          <p:cNvSpPr/>
          <p:nvPr/>
        </p:nvSpPr>
        <p:spPr>
          <a:xfrm>
            <a:off x="5767388" y="4042372"/>
            <a:ext cx="938633" cy="58791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URLLC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5FEE87-B7F2-4BC6-8CDF-A3951BC2EE51}"/>
              </a:ext>
            </a:extLst>
          </p:cNvPr>
          <p:cNvSpPr/>
          <p:nvPr/>
        </p:nvSpPr>
        <p:spPr>
          <a:xfrm>
            <a:off x="2466813" y="4071097"/>
            <a:ext cx="938633" cy="58791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mMTC</a:t>
            </a:r>
            <a:endParaRPr lang="en-US" sz="1200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D7C3A6-8C71-4E78-8A2F-C5FF809B1B29}"/>
              </a:ext>
            </a:extLst>
          </p:cNvPr>
          <p:cNvSpPr/>
          <p:nvPr/>
        </p:nvSpPr>
        <p:spPr>
          <a:xfrm>
            <a:off x="4121632" y="1226892"/>
            <a:ext cx="938633" cy="58791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eMBB</a:t>
            </a:r>
            <a:endParaRPr 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75B13A-27BF-4986-897A-E5A8B140C909}"/>
              </a:ext>
            </a:extLst>
          </p:cNvPr>
          <p:cNvSpPr txBox="1"/>
          <p:nvPr/>
        </p:nvSpPr>
        <p:spPr>
          <a:xfrm>
            <a:off x="4269672" y="1583404"/>
            <a:ext cx="6046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solidFill>
                  <a:schemeClr val="bg1"/>
                </a:solidFill>
              </a:rPr>
              <a:t>10 Gbps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CA736A-E726-43B2-BACD-B8E614FB1BD7}"/>
              </a:ext>
            </a:extLst>
          </p:cNvPr>
          <p:cNvSpPr txBox="1"/>
          <p:nvPr/>
        </p:nvSpPr>
        <p:spPr>
          <a:xfrm>
            <a:off x="2495947" y="4416607"/>
            <a:ext cx="880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solidFill>
                  <a:schemeClr val="bg1"/>
                </a:solidFill>
              </a:rPr>
              <a:t>1 million/km2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9882BA-081D-4DB2-ADCA-D65F1318A760}"/>
              </a:ext>
            </a:extLst>
          </p:cNvPr>
          <p:cNvSpPr txBox="1"/>
          <p:nvPr/>
        </p:nvSpPr>
        <p:spPr>
          <a:xfrm>
            <a:off x="6019336" y="4397919"/>
            <a:ext cx="4347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solidFill>
                  <a:schemeClr val="bg1"/>
                </a:solidFill>
              </a:rPr>
              <a:t>1 </a:t>
            </a:r>
            <a:r>
              <a:rPr lang="en-US" sz="900" i="1" dirty="0" err="1">
                <a:solidFill>
                  <a:schemeClr val="bg1"/>
                </a:solidFill>
              </a:rPr>
              <a:t>ms</a:t>
            </a:r>
            <a:endParaRPr lang="en-US" sz="900" i="1" dirty="0">
              <a:solidFill>
                <a:schemeClr val="bg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27D09F2-62AF-4CDC-B976-5F01D66B375B}"/>
              </a:ext>
            </a:extLst>
          </p:cNvPr>
          <p:cNvGrpSpPr/>
          <p:nvPr/>
        </p:nvGrpSpPr>
        <p:grpSpPr>
          <a:xfrm>
            <a:off x="4016155" y="2771098"/>
            <a:ext cx="1117008" cy="1320002"/>
            <a:chOff x="7283450" y="1900238"/>
            <a:chExt cx="422275" cy="57943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145C156-D88A-4CE9-AF4A-F564A407A1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37438" y="2212975"/>
              <a:ext cx="114300" cy="190500"/>
            </a:xfrm>
            <a:custGeom>
              <a:avLst/>
              <a:gdLst>
                <a:gd name="T0" fmla="*/ 330 w 727"/>
                <a:gd name="T1" fmla="*/ 179 h 1201"/>
                <a:gd name="T2" fmla="*/ 269 w 727"/>
                <a:gd name="T3" fmla="*/ 201 h 1201"/>
                <a:gd name="T4" fmla="*/ 220 w 727"/>
                <a:gd name="T5" fmla="*/ 242 h 1201"/>
                <a:gd name="T6" fmla="*/ 188 w 727"/>
                <a:gd name="T7" fmla="*/ 298 h 1201"/>
                <a:gd name="T8" fmla="*/ 176 w 727"/>
                <a:gd name="T9" fmla="*/ 363 h 1201"/>
                <a:gd name="T10" fmla="*/ 186 w 727"/>
                <a:gd name="T11" fmla="*/ 423 h 1201"/>
                <a:gd name="T12" fmla="*/ 215 w 727"/>
                <a:gd name="T13" fmla="*/ 476 h 1201"/>
                <a:gd name="T14" fmla="*/ 255 w 727"/>
                <a:gd name="T15" fmla="*/ 520 h 1201"/>
                <a:gd name="T16" fmla="*/ 280 w 727"/>
                <a:gd name="T17" fmla="*/ 569 h 1201"/>
                <a:gd name="T18" fmla="*/ 290 w 727"/>
                <a:gd name="T19" fmla="*/ 624 h 1201"/>
                <a:gd name="T20" fmla="*/ 292 w 727"/>
                <a:gd name="T21" fmla="*/ 972 h 1201"/>
                <a:gd name="T22" fmla="*/ 311 w 727"/>
                <a:gd name="T23" fmla="*/ 1004 h 1201"/>
                <a:gd name="T24" fmla="*/ 344 w 727"/>
                <a:gd name="T25" fmla="*/ 1023 h 1201"/>
                <a:gd name="T26" fmla="*/ 383 w 727"/>
                <a:gd name="T27" fmla="*/ 1023 h 1201"/>
                <a:gd name="T28" fmla="*/ 415 w 727"/>
                <a:gd name="T29" fmla="*/ 1004 h 1201"/>
                <a:gd name="T30" fmla="*/ 435 w 727"/>
                <a:gd name="T31" fmla="*/ 972 h 1201"/>
                <a:gd name="T32" fmla="*/ 438 w 727"/>
                <a:gd name="T33" fmla="*/ 624 h 1201"/>
                <a:gd name="T34" fmla="*/ 447 w 727"/>
                <a:gd name="T35" fmla="*/ 569 h 1201"/>
                <a:gd name="T36" fmla="*/ 473 w 727"/>
                <a:gd name="T37" fmla="*/ 520 h 1201"/>
                <a:gd name="T38" fmla="*/ 513 w 727"/>
                <a:gd name="T39" fmla="*/ 476 h 1201"/>
                <a:gd name="T40" fmla="*/ 541 w 727"/>
                <a:gd name="T41" fmla="*/ 423 h 1201"/>
                <a:gd name="T42" fmla="*/ 551 w 727"/>
                <a:gd name="T43" fmla="*/ 363 h 1201"/>
                <a:gd name="T44" fmla="*/ 540 w 727"/>
                <a:gd name="T45" fmla="*/ 298 h 1201"/>
                <a:gd name="T46" fmla="*/ 506 w 727"/>
                <a:gd name="T47" fmla="*/ 242 h 1201"/>
                <a:gd name="T48" fmla="*/ 458 w 727"/>
                <a:gd name="T49" fmla="*/ 201 h 1201"/>
                <a:gd name="T50" fmla="*/ 398 w 727"/>
                <a:gd name="T51" fmla="*/ 179 h 1201"/>
                <a:gd name="T52" fmla="*/ 363 w 727"/>
                <a:gd name="T53" fmla="*/ 0 h 1201"/>
                <a:gd name="T54" fmla="*/ 460 w 727"/>
                <a:gd name="T55" fmla="*/ 13 h 1201"/>
                <a:gd name="T56" fmla="*/ 546 w 727"/>
                <a:gd name="T57" fmla="*/ 50 h 1201"/>
                <a:gd name="T58" fmla="*/ 621 w 727"/>
                <a:gd name="T59" fmla="*/ 106 h 1201"/>
                <a:gd name="T60" fmla="*/ 677 w 727"/>
                <a:gd name="T61" fmla="*/ 180 h 1201"/>
                <a:gd name="T62" fmla="*/ 714 w 727"/>
                <a:gd name="T63" fmla="*/ 267 h 1201"/>
                <a:gd name="T64" fmla="*/ 727 w 727"/>
                <a:gd name="T65" fmla="*/ 363 h 1201"/>
                <a:gd name="T66" fmla="*/ 717 w 727"/>
                <a:gd name="T67" fmla="*/ 446 h 1201"/>
                <a:gd name="T68" fmla="*/ 688 w 727"/>
                <a:gd name="T69" fmla="*/ 524 h 1201"/>
                <a:gd name="T70" fmla="*/ 643 w 727"/>
                <a:gd name="T71" fmla="*/ 595 h 1201"/>
                <a:gd name="T72" fmla="*/ 614 w 727"/>
                <a:gd name="T73" fmla="*/ 952 h 1201"/>
                <a:gd name="T74" fmla="*/ 601 w 727"/>
                <a:gd name="T75" fmla="*/ 1031 h 1201"/>
                <a:gd name="T76" fmla="*/ 565 w 727"/>
                <a:gd name="T77" fmla="*/ 1100 h 1201"/>
                <a:gd name="T78" fmla="*/ 511 w 727"/>
                <a:gd name="T79" fmla="*/ 1154 h 1201"/>
                <a:gd name="T80" fmla="*/ 442 w 727"/>
                <a:gd name="T81" fmla="*/ 1189 h 1201"/>
                <a:gd name="T82" fmla="*/ 363 w 727"/>
                <a:gd name="T83" fmla="*/ 1201 h 1201"/>
                <a:gd name="T84" fmla="*/ 285 w 727"/>
                <a:gd name="T85" fmla="*/ 1189 h 1201"/>
                <a:gd name="T86" fmla="*/ 216 w 727"/>
                <a:gd name="T87" fmla="*/ 1154 h 1201"/>
                <a:gd name="T88" fmla="*/ 162 w 727"/>
                <a:gd name="T89" fmla="*/ 1100 h 1201"/>
                <a:gd name="T90" fmla="*/ 127 w 727"/>
                <a:gd name="T91" fmla="*/ 1031 h 1201"/>
                <a:gd name="T92" fmla="*/ 114 w 727"/>
                <a:gd name="T93" fmla="*/ 952 h 1201"/>
                <a:gd name="T94" fmla="*/ 85 w 727"/>
                <a:gd name="T95" fmla="*/ 595 h 1201"/>
                <a:gd name="T96" fmla="*/ 39 w 727"/>
                <a:gd name="T97" fmla="*/ 524 h 1201"/>
                <a:gd name="T98" fmla="*/ 10 w 727"/>
                <a:gd name="T99" fmla="*/ 446 h 1201"/>
                <a:gd name="T100" fmla="*/ 0 w 727"/>
                <a:gd name="T101" fmla="*/ 363 h 1201"/>
                <a:gd name="T102" fmla="*/ 14 w 727"/>
                <a:gd name="T103" fmla="*/ 267 h 1201"/>
                <a:gd name="T104" fmla="*/ 50 w 727"/>
                <a:gd name="T105" fmla="*/ 180 h 1201"/>
                <a:gd name="T106" fmla="*/ 107 w 727"/>
                <a:gd name="T107" fmla="*/ 106 h 1201"/>
                <a:gd name="T108" fmla="*/ 180 w 727"/>
                <a:gd name="T109" fmla="*/ 50 h 1201"/>
                <a:gd name="T110" fmla="*/ 267 w 727"/>
                <a:gd name="T111" fmla="*/ 13 h 1201"/>
                <a:gd name="T112" fmla="*/ 363 w 727"/>
                <a:gd name="T113" fmla="*/ 0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27" h="1201">
                  <a:moveTo>
                    <a:pt x="363" y="176"/>
                  </a:moveTo>
                  <a:lnTo>
                    <a:pt x="330" y="179"/>
                  </a:lnTo>
                  <a:lnTo>
                    <a:pt x="298" y="187"/>
                  </a:lnTo>
                  <a:lnTo>
                    <a:pt x="269" y="201"/>
                  </a:lnTo>
                  <a:lnTo>
                    <a:pt x="243" y="220"/>
                  </a:lnTo>
                  <a:lnTo>
                    <a:pt x="220" y="242"/>
                  </a:lnTo>
                  <a:lnTo>
                    <a:pt x="202" y="269"/>
                  </a:lnTo>
                  <a:lnTo>
                    <a:pt x="188" y="298"/>
                  </a:lnTo>
                  <a:lnTo>
                    <a:pt x="179" y="329"/>
                  </a:lnTo>
                  <a:lnTo>
                    <a:pt x="176" y="363"/>
                  </a:lnTo>
                  <a:lnTo>
                    <a:pt x="179" y="393"/>
                  </a:lnTo>
                  <a:lnTo>
                    <a:pt x="186" y="423"/>
                  </a:lnTo>
                  <a:lnTo>
                    <a:pt x="198" y="450"/>
                  </a:lnTo>
                  <a:lnTo>
                    <a:pt x="215" y="476"/>
                  </a:lnTo>
                  <a:lnTo>
                    <a:pt x="235" y="499"/>
                  </a:lnTo>
                  <a:lnTo>
                    <a:pt x="255" y="520"/>
                  </a:lnTo>
                  <a:lnTo>
                    <a:pt x="269" y="543"/>
                  </a:lnTo>
                  <a:lnTo>
                    <a:pt x="280" y="569"/>
                  </a:lnTo>
                  <a:lnTo>
                    <a:pt x="288" y="595"/>
                  </a:lnTo>
                  <a:lnTo>
                    <a:pt x="290" y="624"/>
                  </a:lnTo>
                  <a:lnTo>
                    <a:pt x="290" y="952"/>
                  </a:lnTo>
                  <a:lnTo>
                    <a:pt x="292" y="972"/>
                  </a:lnTo>
                  <a:lnTo>
                    <a:pt x="300" y="990"/>
                  </a:lnTo>
                  <a:lnTo>
                    <a:pt x="311" y="1004"/>
                  </a:lnTo>
                  <a:lnTo>
                    <a:pt x="327" y="1017"/>
                  </a:lnTo>
                  <a:lnTo>
                    <a:pt x="344" y="1023"/>
                  </a:lnTo>
                  <a:lnTo>
                    <a:pt x="363" y="1027"/>
                  </a:lnTo>
                  <a:lnTo>
                    <a:pt x="383" y="1023"/>
                  </a:lnTo>
                  <a:lnTo>
                    <a:pt x="401" y="1017"/>
                  </a:lnTo>
                  <a:lnTo>
                    <a:pt x="415" y="1004"/>
                  </a:lnTo>
                  <a:lnTo>
                    <a:pt x="428" y="990"/>
                  </a:lnTo>
                  <a:lnTo>
                    <a:pt x="435" y="972"/>
                  </a:lnTo>
                  <a:lnTo>
                    <a:pt x="438" y="952"/>
                  </a:lnTo>
                  <a:lnTo>
                    <a:pt x="438" y="624"/>
                  </a:lnTo>
                  <a:lnTo>
                    <a:pt x="440" y="595"/>
                  </a:lnTo>
                  <a:lnTo>
                    <a:pt x="447" y="569"/>
                  </a:lnTo>
                  <a:lnTo>
                    <a:pt x="458" y="543"/>
                  </a:lnTo>
                  <a:lnTo>
                    <a:pt x="473" y="520"/>
                  </a:lnTo>
                  <a:lnTo>
                    <a:pt x="492" y="499"/>
                  </a:lnTo>
                  <a:lnTo>
                    <a:pt x="513" y="476"/>
                  </a:lnTo>
                  <a:lnTo>
                    <a:pt x="530" y="450"/>
                  </a:lnTo>
                  <a:lnTo>
                    <a:pt x="541" y="423"/>
                  </a:lnTo>
                  <a:lnTo>
                    <a:pt x="549" y="393"/>
                  </a:lnTo>
                  <a:lnTo>
                    <a:pt x="551" y="363"/>
                  </a:lnTo>
                  <a:lnTo>
                    <a:pt x="548" y="329"/>
                  </a:lnTo>
                  <a:lnTo>
                    <a:pt x="540" y="298"/>
                  </a:lnTo>
                  <a:lnTo>
                    <a:pt x="525" y="269"/>
                  </a:lnTo>
                  <a:lnTo>
                    <a:pt x="506" y="242"/>
                  </a:lnTo>
                  <a:lnTo>
                    <a:pt x="484" y="220"/>
                  </a:lnTo>
                  <a:lnTo>
                    <a:pt x="458" y="201"/>
                  </a:lnTo>
                  <a:lnTo>
                    <a:pt x="429" y="187"/>
                  </a:lnTo>
                  <a:lnTo>
                    <a:pt x="398" y="179"/>
                  </a:lnTo>
                  <a:lnTo>
                    <a:pt x="363" y="176"/>
                  </a:lnTo>
                  <a:close/>
                  <a:moveTo>
                    <a:pt x="363" y="0"/>
                  </a:moveTo>
                  <a:lnTo>
                    <a:pt x="413" y="3"/>
                  </a:lnTo>
                  <a:lnTo>
                    <a:pt x="460" y="13"/>
                  </a:lnTo>
                  <a:lnTo>
                    <a:pt x="505" y="29"/>
                  </a:lnTo>
                  <a:lnTo>
                    <a:pt x="546" y="50"/>
                  </a:lnTo>
                  <a:lnTo>
                    <a:pt x="585" y="76"/>
                  </a:lnTo>
                  <a:lnTo>
                    <a:pt x="621" y="106"/>
                  </a:lnTo>
                  <a:lnTo>
                    <a:pt x="651" y="142"/>
                  </a:lnTo>
                  <a:lnTo>
                    <a:pt x="677" y="180"/>
                  </a:lnTo>
                  <a:lnTo>
                    <a:pt x="698" y="221"/>
                  </a:lnTo>
                  <a:lnTo>
                    <a:pt x="714" y="267"/>
                  </a:lnTo>
                  <a:lnTo>
                    <a:pt x="724" y="313"/>
                  </a:lnTo>
                  <a:lnTo>
                    <a:pt x="727" y="363"/>
                  </a:lnTo>
                  <a:lnTo>
                    <a:pt x="725" y="405"/>
                  </a:lnTo>
                  <a:lnTo>
                    <a:pt x="717" y="446"/>
                  </a:lnTo>
                  <a:lnTo>
                    <a:pt x="705" y="487"/>
                  </a:lnTo>
                  <a:lnTo>
                    <a:pt x="688" y="524"/>
                  </a:lnTo>
                  <a:lnTo>
                    <a:pt x="667" y="561"/>
                  </a:lnTo>
                  <a:lnTo>
                    <a:pt x="643" y="595"/>
                  </a:lnTo>
                  <a:lnTo>
                    <a:pt x="614" y="626"/>
                  </a:lnTo>
                  <a:lnTo>
                    <a:pt x="614" y="952"/>
                  </a:lnTo>
                  <a:lnTo>
                    <a:pt x="611" y="993"/>
                  </a:lnTo>
                  <a:lnTo>
                    <a:pt x="601" y="1031"/>
                  </a:lnTo>
                  <a:lnTo>
                    <a:pt x="585" y="1067"/>
                  </a:lnTo>
                  <a:lnTo>
                    <a:pt x="565" y="1100"/>
                  </a:lnTo>
                  <a:lnTo>
                    <a:pt x="541" y="1128"/>
                  </a:lnTo>
                  <a:lnTo>
                    <a:pt x="511" y="1154"/>
                  </a:lnTo>
                  <a:lnTo>
                    <a:pt x="479" y="1174"/>
                  </a:lnTo>
                  <a:lnTo>
                    <a:pt x="442" y="1189"/>
                  </a:lnTo>
                  <a:lnTo>
                    <a:pt x="404" y="1199"/>
                  </a:lnTo>
                  <a:lnTo>
                    <a:pt x="363" y="1201"/>
                  </a:lnTo>
                  <a:lnTo>
                    <a:pt x="323" y="1199"/>
                  </a:lnTo>
                  <a:lnTo>
                    <a:pt x="285" y="1189"/>
                  </a:lnTo>
                  <a:lnTo>
                    <a:pt x="249" y="1174"/>
                  </a:lnTo>
                  <a:lnTo>
                    <a:pt x="216" y="1154"/>
                  </a:lnTo>
                  <a:lnTo>
                    <a:pt x="187" y="1128"/>
                  </a:lnTo>
                  <a:lnTo>
                    <a:pt x="162" y="1100"/>
                  </a:lnTo>
                  <a:lnTo>
                    <a:pt x="141" y="1067"/>
                  </a:lnTo>
                  <a:lnTo>
                    <a:pt x="127" y="1031"/>
                  </a:lnTo>
                  <a:lnTo>
                    <a:pt x="117" y="993"/>
                  </a:lnTo>
                  <a:lnTo>
                    <a:pt x="114" y="952"/>
                  </a:lnTo>
                  <a:lnTo>
                    <a:pt x="114" y="626"/>
                  </a:lnTo>
                  <a:lnTo>
                    <a:pt x="85" y="595"/>
                  </a:lnTo>
                  <a:lnTo>
                    <a:pt x="59" y="561"/>
                  </a:lnTo>
                  <a:lnTo>
                    <a:pt x="39" y="524"/>
                  </a:lnTo>
                  <a:lnTo>
                    <a:pt x="23" y="487"/>
                  </a:lnTo>
                  <a:lnTo>
                    <a:pt x="10" y="446"/>
                  </a:lnTo>
                  <a:lnTo>
                    <a:pt x="3" y="405"/>
                  </a:lnTo>
                  <a:lnTo>
                    <a:pt x="0" y="363"/>
                  </a:lnTo>
                  <a:lnTo>
                    <a:pt x="4" y="313"/>
                  </a:lnTo>
                  <a:lnTo>
                    <a:pt x="14" y="267"/>
                  </a:lnTo>
                  <a:lnTo>
                    <a:pt x="29" y="221"/>
                  </a:lnTo>
                  <a:lnTo>
                    <a:pt x="50" y="180"/>
                  </a:lnTo>
                  <a:lnTo>
                    <a:pt x="76" y="142"/>
                  </a:lnTo>
                  <a:lnTo>
                    <a:pt x="107" y="106"/>
                  </a:lnTo>
                  <a:lnTo>
                    <a:pt x="141" y="76"/>
                  </a:lnTo>
                  <a:lnTo>
                    <a:pt x="180" y="50"/>
                  </a:lnTo>
                  <a:lnTo>
                    <a:pt x="222" y="29"/>
                  </a:lnTo>
                  <a:lnTo>
                    <a:pt x="267" y="13"/>
                  </a:lnTo>
                  <a:lnTo>
                    <a:pt x="315" y="3"/>
                  </a:lnTo>
                  <a:lnTo>
                    <a:pt x="3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92060C8F-3FB2-48E7-AAC5-7104C61655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3450" y="1900238"/>
              <a:ext cx="422275" cy="579437"/>
            </a:xfrm>
            <a:custGeom>
              <a:avLst/>
              <a:gdLst>
                <a:gd name="T0" fmla="*/ 220 w 2659"/>
                <a:gd name="T1" fmla="*/ 1683 h 3650"/>
                <a:gd name="T2" fmla="*/ 180 w 2659"/>
                <a:gd name="T3" fmla="*/ 1737 h 3650"/>
                <a:gd name="T4" fmla="*/ 180 w 2659"/>
                <a:gd name="T5" fmla="*/ 3410 h 3650"/>
                <a:gd name="T6" fmla="*/ 220 w 2659"/>
                <a:gd name="T7" fmla="*/ 3463 h 3650"/>
                <a:gd name="T8" fmla="*/ 2396 w 2659"/>
                <a:gd name="T9" fmla="*/ 3474 h 3650"/>
                <a:gd name="T10" fmla="*/ 2458 w 2659"/>
                <a:gd name="T11" fmla="*/ 3449 h 3650"/>
                <a:gd name="T12" fmla="*/ 2483 w 2659"/>
                <a:gd name="T13" fmla="*/ 3387 h 3650"/>
                <a:gd name="T14" fmla="*/ 2471 w 2659"/>
                <a:gd name="T15" fmla="*/ 1716 h 3650"/>
                <a:gd name="T16" fmla="*/ 2419 w 2659"/>
                <a:gd name="T17" fmla="*/ 1675 h 3650"/>
                <a:gd name="T18" fmla="*/ 1329 w 2659"/>
                <a:gd name="T19" fmla="*/ 176 h 3650"/>
                <a:gd name="T20" fmla="*/ 1144 w 2659"/>
                <a:gd name="T21" fmla="*/ 204 h 3650"/>
                <a:gd name="T22" fmla="*/ 980 w 2659"/>
                <a:gd name="T23" fmla="*/ 282 h 3650"/>
                <a:gd name="T24" fmla="*/ 847 w 2659"/>
                <a:gd name="T25" fmla="*/ 403 h 3650"/>
                <a:gd name="T26" fmla="*/ 753 w 2659"/>
                <a:gd name="T27" fmla="*/ 556 h 3650"/>
                <a:gd name="T28" fmla="*/ 707 w 2659"/>
                <a:gd name="T29" fmla="*/ 736 h 3650"/>
                <a:gd name="T30" fmla="*/ 1955 w 2659"/>
                <a:gd name="T31" fmla="*/ 1497 h 3650"/>
                <a:gd name="T32" fmla="*/ 1943 w 2659"/>
                <a:gd name="T33" fmla="*/ 674 h 3650"/>
                <a:gd name="T34" fmla="*/ 1880 w 2659"/>
                <a:gd name="T35" fmla="*/ 502 h 3650"/>
                <a:gd name="T36" fmla="*/ 1772 w 2659"/>
                <a:gd name="T37" fmla="*/ 358 h 3650"/>
                <a:gd name="T38" fmla="*/ 1628 w 2659"/>
                <a:gd name="T39" fmla="*/ 251 h 3650"/>
                <a:gd name="T40" fmla="*/ 1456 w 2659"/>
                <a:gd name="T41" fmla="*/ 188 h 3650"/>
                <a:gd name="T42" fmla="*/ 1329 w 2659"/>
                <a:gd name="T43" fmla="*/ 0 h 3650"/>
                <a:gd name="T44" fmla="*/ 1542 w 2659"/>
                <a:gd name="T45" fmla="*/ 29 h 3650"/>
                <a:gd name="T46" fmla="*/ 1734 w 2659"/>
                <a:gd name="T47" fmla="*/ 110 h 3650"/>
                <a:gd name="T48" fmla="*/ 1896 w 2659"/>
                <a:gd name="T49" fmla="*/ 234 h 3650"/>
                <a:gd name="T50" fmla="*/ 2022 w 2659"/>
                <a:gd name="T51" fmla="*/ 396 h 3650"/>
                <a:gd name="T52" fmla="*/ 2103 w 2659"/>
                <a:gd name="T53" fmla="*/ 587 h 3650"/>
                <a:gd name="T54" fmla="*/ 2132 w 2659"/>
                <a:gd name="T55" fmla="*/ 799 h 3650"/>
                <a:gd name="T56" fmla="*/ 2438 w 2659"/>
                <a:gd name="T57" fmla="*/ 1500 h 3650"/>
                <a:gd name="T58" fmla="*/ 2551 w 2659"/>
                <a:gd name="T59" fmla="*/ 1547 h 3650"/>
                <a:gd name="T60" fmla="*/ 2630 w 2659"/>
                <a:gd name="T61" fmla="*/ 1638 h 3650"/>
                <a:gd name="T62" fmla="*/ 2659 w 2659"/>
                <a:gd name="T63" fmla="*/ 1760 h 3650"/>
                <a:gd name="T64" fmla="*/ 2645 w 2659"/>
                <a:gd name="T65" fmla="*/ 3470 h 3650"/>
                <a:gd name="T66" fmla="*/ 2582 w 2659"/>
                <a:gd name="T67" fmla="*/ 3573 h 3650"/>
                <a:gd name="T68" fmla="*/ 2479 w 2659"/>
                <a:gd name="T69" fmla="*/ 3637 h 3650"/>
                <a:gd name="T70" fmla="*/ 264 w 2659"/>
                <a:gd name="T71" fmla="*/ 3650 h 3650"/>
                <a:gd name="T72" fmla="*/ 143 w 2659"/>
                <a:gd name="T73" fmla="*/ 3620 h 3650"/>
                <a:gd name="T74" fmla="*/ 51 w 2659"/>
                <a:gd name="T75" fmla="*/ 3543 h 3650"/>
                <a:gd name="T76" fmla="*/ 3 w 2659"/>
                <a:gd name="T77" fmla="*/ 3430 h 3650"/>
                <a:gd name="T78" fmla="*/ 3 w 2659"/>
                <a:gd name="T79" fmla="*/ 1717 h 3650"/>
                <a:gd name="T80" fmla="*/ 51 w 2659"/>
                <a:gd name="T81" fmla="*/ 1604 h 3650"/>
                <a:gd name="T82" fmla="*/ 143 w 2659"/>
                <a:gd name="T83" fmla="*/ 1525 h 3650"/>
                <a:gd name="T84" fmla="*/ 264 w 2659"/>
                <a:gd name="T85" fmla="*/ 1497 h 3650"/>
                <a:gd name="T86" fmla="*/ 531 w 2659"/>
                <a:gd name="T87" fmla="*/ 727 h 3650"/>
                <a:gd name="T88" fmla="*/ 578 w 2659"/>
                <a:gd name="T89" fmla="*/ 521 h 3650"/>
                <a:gd name="T90" fmla="*/ 675 w 2659"/>
                <a:gd name="T91" fmla="*/ 338 h 3650"/>
                <a:gd name="T92" fmla="*/ 813 w 2659"/>
                <a:gd name="T93" fmla="*/ 188 h 3650"/>
                <a:gd name="T94" fmla="*/ 986 w 2659"/>
                <a:gd name="T95" fmla="*/ 77 h 3650"/>
                <a:gd name="T96" fmla="*/ 1186 w 2659"/>
                <a:gd name="T97" fmla="*/ 13 h 3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59" h="3650">
                  <a:moveTo>
                    <a:pt x="264" y="1671"/>
                  </a:moveTo>
                  <a:lnTo>
                    <a:pt x="241" y="1675"/>
                  </a:lnTo>
                  <a:lnTo>
                    <a:pt x="220" y="1683"/>
                  </a:lnTo>
                  <a:lnTo>
                    <a:pt x="202" y="1698"/>
                  </a:lnTo>
                  <a:lnTo>
                    <a:pt x="189" y="1716"/>
                  </a:lnTo>
                  <a:lnTo>
                    <a:pt x="180" y="1737"/>
                  </a:lnTo>
                  <a:lnTo>
                    <a:pt x="176" y="1760"/>
                  </a:lnTo>
                  <a:lnTo>
                    <a:pt x="176" y="3387"/>
                  </a:lnTo>
                  <a:lnTo>
                    <a:pt x="180" y="3410"/>
                  </a:lnTo>
                  <a:lnTo>
                    <a:pt x="189" y="3431"/>
                  </a:lnTo>
                  <a:lnTo>
                    <a:pt x="202" y="3449"/>
                  </a:lnTo>
                  <a:lnTo>
                    <a:pt x="220" y="3463"/>
                  </a:lnTo>
                  <a:lnTo>
                    <a:pt x="241" y="3472"/>
                  </a:lnTo>
                  <a:lnTo>
                    <a:pt x="264" y="3474"/>
                  </a:lnTo>
                  <a:lnTo>
                    <a:pt x="2396" y="3474"/>
                  </a:lnTo>
                  <a:lnTo>
                    <a:pt x="2419" y="3472"/>
                  </a:lnTo>
                  <a:lnTo>
                    <a:pt x="2440" y="3463"/>
                  </a:lnTo>
                  <a:lnTo>
                    <a:pt x="2458" y="3449"/>
                  </a:lnTo>
                  <a:lnTo>
                    <a:pt x="2471" y="3431"/>
                  </a:lnTo>
                  <a:lnTo>
                    <a:pt x="2480" y="3410"/>
                  </a:lnTo>
                  <a:lnTo>
                    <a:pt x="2483" y="3387"/>
                  </a:lnTo>
                  <a:lnTo>
                    <a:pt x="2483" y="1760"/>
                  </a:lnTo>
                  <a:lnTo>
                    <a:pt x="2480" y="1737"/>
                  </a:lnTo>
                  <a:lnTo>
                    <a:pt x="2471" y="1716"/>
                  </a:lnTo>
                  <a:lnTo>
                    <a:pt x="2458" y="1698"/>
                  </a:lnTo>
                  <a:lnTo>
                    <a:pt x="2440" y="1683"/>
                  </a:lnTo>
                  <a:lnTo>
                    <a:pt x="2419" y="1675"/>
                  </a:lnTo>
                  <a:lnTo>
                    <a:pt x="2396" y="1671"/>
                  </a:lnTo>
                  <a:lnTo>
                    <a:pt x="264" y="1671"/>
                  </a:lnTo>
                  <a:close/>
                  <a:moveTo>
                    <a:pt x="1329" y="176"/>
                  </a:moveTo>
                  <a:lnTo>
                    <a:pt x="1266" y="179"/>
                  </a:lnTo>
                  <a:lnTo>
                    <a:pt x="1204" y="188"/>
                  </a:lnTo>
                  <a:lnTo>
                    <a:pt x="1144" y="204"/>
                  </a:lnTo>
                  <a:lnTo>
                    <a:pt x="1086" y="225"/>
                  </a:lnTo>
                  <a:lnTo>
                    <a:pt x="1032" y="251"/>
                  </a:lnTo>
                  <a:lnTo>
                    <a:pt x="980" y="282"/>
                  </a:lnTo>
                  <a:lnTo>
                    <a:pt x="932" y="317"/>
                  </a:lnTo>
                  <a:lnTo>
                    <a:pt x="888" y="358"/>
                  </a:lnTo>
                  <a:lnTo>
                    <a:pt x="847" y="403"/>
                  </a:lnTo>
                  <a:lnTo>
                    <a:pt x="811" y="450"/>
                  </a:lnTo>
                  <a:lnTo>
                    <a:pt x="780" y="502"/>
                  </a:lnTo>
                  <a:lnTo>
                    <a:pt x="753" y="556"/>
                  </a:lnTo>
                  <a:lnTo>
                    <a:pt x="732" y="614"/>
                  </a:lnTo>
                  <a:lnTo>
                    <a:pt x="717" y="674"/>
                  </a:lnTo>
                  <a:lnTo>
                    <a:pt x="707" y="736"/>
                  </a:lnTo>
                  <a:lnTo>
                    <a:pt x="705" y="799"/>
                  </a:lnTo>
                  <a:lnTo>
                    <a:pt x="705" y="1497"/>
                  </a:lnTo>
                  <a:lnTo>
                    <a:pt x="1955" y="1497"/>
                  </a:lnTo>
                  <a:lnTo>
                    <a:pt x="1955" y="799"/>
                  </a:lnTo>
                  <a:lnTo>
                    <a:pt x="1952" y="736"/>
                  </a:lnTo>
                  <a:lnTo>
                    <a:pt x="1943" y="674"/>
                  </a:lnTo>
                  <a:lnTo>
                    <a:pt x="1927" y="614"/>
                  </a:lnTo>
                  <a:lnTo>
                    <a:pt x="1906" y="556"/>
                  </a:lnTo>
                  <a:lnTo>
                    <a:pt x="1880" y="502"/>
                  </a:lnTo>
                  <a:lnTo>
                    <a:pt x="1849" y="450"/>
                  </a:lnTo>
                  <a:lnTo>
                    <a:pt x="1812" y="403"/>
                  </a:lnTo>
                  <a:lnTo>
                    <a:pt x="1772" y="358"/>
                  </a:lnTo>
                  <a:lnTo>
                    <a:pt x="1728" y="317"/>
                  </a:lnTo>
                  <a:lnTo>
                    <a:pt x="1679" y="282"/>
                  </a:lnTo>
                  <a:lnTo>
                    <a:pt x="1628" y="251"/>
                  </a:lnTo>
                  <a:lnTo>
                    <a:pt x="1573" y="225"/>
                  </a:lnTo>
                  <a:lnTo>
                    <a:pt x="1516" y="204"/>
                  </a:lnTo>
                  <a:lnTo>
                    <a:pt x="1456" y="188"/>
                  </a:lnTo>
                  <a:lnTo>
                    <a:pt x="1394" y="179"/>
                  </a:lnTo>
                  <a:lnTo>
                    <a:pt x="1329" y="176"/>
                  </a:lnTo>
                  <a:close/>
                  <a:moveTo>
                    <a:pt x="1329" y="0"/>
                  </a:moveTo>
                  <a:lnTo>
                    <a:pt x="1403" y="3"/>
                  </a:lnTo>
                  <a:lnTo>
                    <a:pt x="1474" y="13"/>
                  </a:lnTo>
                  <a:lnTo>
                    <a:pt x="1542" y="29"/>
                  </a:lnTo>
                  <a:lnTo>
                    <a:pt x="1609" y="50"/>
                  </a:lnTo>
                  <a:lnTo>
                    <a:pt x="1673" y="77"/>
                  </a:lnTo>
                  <a:lnTo>
                    <a:pt x="1734" y="110"/>
                  </a:lnTo>
                  <a:lnTo>
                    <a:pt x="1792" y="146"/>
                  </a:lnTo>
                  <a:lnTo>
                    <a:pt x="1845" y="188"/>
                  </a:lnTo>
                  <a:lnTo>
                    <a:pt x="1896" y="234"/>
                  </a:lnTo>
                  <a:lnTo>
                    <a:pt x="1943" y="284"/>
                  </a:lnTo>
                  <a:lnTo>
                    <a:pt x="1984" y="338"/>
                  </a:lnTo>
                  <a:lnTo>
                    <a:pt x="2022" y="396"/>
                  </a:lnTo>
                  <a:lnTo>
                    <a:pt x="2054" y="457"/>
                  </a:lnTo>
                  <a:lnTo>
                    <a:pt x="2081" y="521"/>
                  </a:lnTo>
                  <a:lnTo>
                    <a:pt x="2103" y="587"/>
                  </a:lnTo>
                  <a:lnTo>
                    <a:pt x="2118" y="656"/>
                  </a:lnTo>
                  <a:lnTo>
                    <a:pt x="2128" y="727"/>
                  </a:lnTo>
                  <a:lnTo>
                    <a:pt x="2132" y="799"/>
                  </a:lnTo>
                  <a:lnTo>
                    <a:pt x="2132" y="1497"/>
                  </a:lnTo>
                  <a:lnTo>
                    <a:pt x="2396" y="1497"/>
                  </a:lnTo>
                  <a:lnTo>
                    <a:pt x="2438" y="1500"/>
                  </a:lnTo>
                  <a:lnTo>
                    <a:pt x="2479" y="1510"/>
                  </a:lnTo>
                  <a:lnTo>
                    <a:pt x="2517" y="1525"/>
                  </a:lnTo>
                  <a:lnTo>
                    <a:pt x="2551" y="1547"/>
                  </a:lnTo>
                  <a:lnTo>
                    <a:pt x="2582" y="1573"/>
                  </a:lnTo>
                  <a:lnTo>
                    <a:pt x="2608" y="1604"/>
                  </a:lnTo>
                  <a:lnTo>
                    <a:pt x="2630" y="1638"/>
                  </a:lnTo>
                  <a:lnTo>
                    <a:pt x="2645" y="1677"/>
                  </a:lnTo>
                  <a:lnTo>
                    <a:pt x="2655" y="1717"/>
                  </a:lnTo>
                  <a:lnTo>
                    <a:pt x="2659" y="1760"/>
                  </a:lnTo>
                  <a:lnTo>
                    <a:pt x="2659" y="3387"/>
                  </a:lnTo>
                  <a:lnTo>
                    <a:pt x="2655" y="3430"/>
                  </a:lnTo>
                  <a:lnTo>
                    <a:pt x="2645" y="3470"/>
                  </a:lnTo>
                  <a:lnTo>
                    <a:pt x="2630" y="3507"/>
                  </a:lnTo>
                  <a:lnTo>
                    <a:pt x="2608" y="3543"/>
                  </a:lnTo>
                  <a:lnTo>
                    <a:pt x="2582" y="3573"/>
                  </a:lnTo>
                  <a:lnTo>
                    <a:pt x="2551" y="3599"/>
                  </a:lnTo>
                  <a:lnTo>
                    <a:pt x="2517" y="3620"/>
                  </a:lnTo>
                  <a:lnTo>
                    <a:pt x="2479" y="3637"/>
                  </a:lnTo>
                  <a:lnTo>
                    <a:pt x="2438" y="3647"/>
                  </a:lnTo>
                  <a:lnTo>
                    <a:pt x="2396" y="3650"/>
                  </a:lnTo>
                  <a:lnTo>
                    <a:pt x="264" y="3650"/>
                  </a:lnTo>
                  <a:lnTo>
                    <a:pt x="222" y="3647"/>
                  </a:lnTo>
                  <a:lnTo>
                    <a:pt x="181" y="3637"/>
                  </a:lnTo>
                  <a:lnTo>
                    <a:pt x="143" y="3620"/>
                  </a:lnTo>
                  <a:lnTo>
                    <a:pt x="109" y="3599"/>
                  </a:lnTo>
                  <a:lnTo>
                    <a:pt x="78" y="3573"/>
                  </a:lnTo>
                  <a:lnTo>
                    <a:pt x="51" y="3543"/>
                  </a:lnTo>
                  <a:lnTo>
                    <a:pt x="30" y="3507"/>
                  </a:lnTo>
                  <a:lnTo>
                    <a:pt x="13" y="3470"/>
                  </a:lnTo>
                  <a:lnTo>
                    <a:pt x="3" y="3430"/>
                  </a:lnTo>
                  <a:lnTo>
                    <a:pt x="0" y="3387"/>
                  </a:lnTo>
                  <a:lnTo>
                    <a:pt x="0" y="1760"/>
                  </a:lnTo>
                  <a:lnTo>
                    <a:pt x="3" y="1717"/>
                  </a:lnTo>
                  <a:lnTo>
                    <a:pt x="13" y="1677"/>
                  </a:lnTo>
                  <a:lnTo>
                    <a:pt x="30" y="1638"/>
                  </a:lnTo>
                  <a:lnTo>
                    <a:pt x="51" y="1604"/>
                  </a:lnTo>
                  <a:lnTo>
                    <a:pt x="78" y="1573"/>
                  </a:lnTo>
                  <a:lnTo>
                    <a:pt x="109" y="1547"/>
                  </a:lnTo>
                  <a:lnTo>
                    <a:pt x="143" y="1525"/>
                  </a:lnTo>
                  <a:lnTo>
                    <a:pt x="181" y="1510"/>
                  </a:lnTo>
                  <a:lnTo>
                    <a:pt x="222" y="1500"/>
                  </a:lnTo>
                  <a:lnTo>
                    <a:pt x="264" y="1497"/>
                  </a:lnTo>
                  <a:lnTo>
                    <a:pt x="528" y="1497"/>
                  </a:lnTo>
                  <a:lnTo>
                    <a:pt x="528" y="799"/>
                  </a:lnTo>
                  <a:lnTo>
                    <a:pt x="531" y="727"/>
                  </a:lnTo>
                  <a:lnTo>
                    <a:pt x="541" y="656"/>
                  </a:lnTo>
                  <a:lnTo>
                    <a:pt x="557" y="587"/>
                  </a:lnTo>
                  <a:lnTo>
                    <a:pt x="578" y="521"/>
                  </a:lnTo>
                  <a:lnTo>
                    <a:pt x="606" y="457"/>
                  </a:lnTo>
                  <a:lnTo>
                    <a:pt x="638" y="396"/>
                  </a:lnTo>
                  <a:lnTo>
                    <a:pt x="675" y="338"/>
                  </a:lnTo>
                  <a:lnTo>
                    <a:pt x="717" y="284"/>
                  </a:lnTo>
                  <a:lnTo>
                    <a:pt x="763" y="234"/>
                  </a:lnTo>
                  <a:lnTo>
                    <a:pt x="813" y="188"/>
                  </a:lnTo>
                  <a:lnTo>
                    <a:pt x="868" y="146"/>
                  </a:lnTo>
                  <a:lnTo>
                    <a:pt x="925" y="110"/>
                  </a:lnTo>
                  <a:lnTo>
                    <a:pt x="986" y="77"/>
                  </a:lnTo>
                  <a:lnTo>
                    <a:pt x="1051" y="50"/>
                  </a:lnTo>
                  <a:lnTo>
                    <a:pt x="1116" y="29"/>
                  </a:lnTo>
                  <a:lnTo>
                    <a:pt x="1186" y="13"/>
                  </a:lnTo>
                  <a:lnTo>
                    <a:pt x="1257" y="3"/>
                  </a:lnTo>
                  <a:lnTo>
                    <a:pt x="13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580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161" y="1133549"/>
            <a:ext cx="3548643" cy="357020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Telecommunications networks are becoming virtualized much like information systems have been.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Adherence to cybersecurity frameworks and technical standards is critical.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Virtualization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2EF0E1E-7034-4331-B87E-643EF198E92F}"/>
              </a:ext>
            </a:extLst>
          </p:cNvPr>
          <p:cNvGrpSpPr/>
          <p:nvPr/>
        </p:nvGrpSpPr>
        <p:grpSpPr>
          <a:xfrm>
            <a:off x="5542777" y="1031220"/>
            <a:ext cx="1927168" cy="2092880"/>
            <a:chOff x="7304088" y="5778500"/>
            <a:chExt cx="400050" cy="552451"/>
          </a:xfrm>
          <a:solidFill>
            <a:schemeClr val="bg1"/>
          </a:solidFill>
        </p:grpSpPr>
        <p:sp>
          <p:nvSpPr>
            <p:cNvPr id="18" name="Freeform 517">
              <a:extLst>
                <a:ext uri="{FF2B5EF4-FFF2-40B4-BE49-F238E27FC236}">
                  <a16:creationId xmlns:a16="http://schemas.microsoft.com/office/drawing/2014/main" id="{59D8AD36-4321-4F67-A8ED-228EC26473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4088" y="5778500"/>
              <a:ext cx="400050" cy="296863"/>
            </a:xfrm>
            <a:custGeom>
              <a:avLst/>
              <a:gdLst>
                <a:gd name="T0" fmla="*/ 1167 w 2525"/>
                <a:gd name="T1" fmla="*/ 165 h 1874"/>
                <a:gd name="T2" fmla="*/ 971 w 2525"/>
                <a:gd name="T3" fmla="*/ 265 h 1874"/>
                <a:gd name="T4" fmla="*/ 825 w 2525"/>
                <a:gd name="T5" fmla="*/ 429 h 1874"/>
                <a:gd name="T6" fmla="*/ 761 w 2525"/>
                <a:gd name="T7" fmla="*/ 515 h 1874"/>
                <a:gd name="T8" fmla="*/ 681 w 2525"/>
                <a:gd name="T9" fmla="*/ 507 h 1874"/>
                <a:gd name="T10" fmla="*/ 547 w 2525"/>
                <a:gd name="T11" fmla="*/ 511 h 1874"/>
                <a:gd name="T12" fmla="*/ 426 w 2525"/>
                <a:gd name="T13" fmla="*/ 589 h 1874"/>
                <a:gd name="T14" fmla="*/ 365 w 2525"/>
                <a:gd name="T15" fmla="*/ 721 h 1874"/>
                <a:gd name="T16" fmla="*/ 377 w 2525"/>
                <a:gd name="T17" fmla="*/ 849 h 1874"/>
                <a:gd name="T18" fmla="*/ 371 w 2525"/>
                <a:gd name="T19" fmla="*/ 911 h 1874"/>
                <a:gd name="T20" fmla="*/ 270 w 2525"/>
                <a:gd name="T21" fmla="*/ 992 h 1874"/>
                <a:gd name="T22" fmla="*/ 167 w 2525"/>
                <a:gd name="T23" fmla="*/ 1151 h 1874"/>
                <a:gd name="T24" fmla="*/ 144 w 2525"/>
                <a:gd name="T25" fmla="*/ 1343 h 1874"/>
                <a:gd name="T26" fmla="*/ 212 w 2525"/>
                <a:gd name="T27" fmla="*/ 1533 h 1874"/>
                <a:gd name="T28" fmla="*/ 349 w 2525"/>
                <a:gd name="T29" fmla="*/ 1673 h 1874"/>
                <a:gd name="T30" fmla="*/ 531 w 2525"/>
                <a:gd name="T31" fmla="*/ 1734 h 1874"/>
                <a:gd name="T32" fmla="*/ 2084 w 2525"/>
                <a:gd name="T33" fmla="*/ 1695 h 1874"/>
                <a:gd name="T34" fmla="*/ 2252 w 2525"/>
                <a:gd name="T35" fmla="*/ 1572 h 1874"/>
                <a:gd name="T36" fmla="*/ 2358 w 2525"/>
                <a:gd name="T37" fmla="*/ 1392 h 1874"/>
                <a:gd name="T38" fmla="*/ 2381 w 2525"/>
                <a:gd name="T39" fmla="*/ 1177 h 1874"/>
                <a:gd name="T40" fmla="*/ 2314 w 2525"/>
                <a:gd name="T41" fmla="*/ 973 h 1874"/>
                <a:gd name="T42" fmla="*/ 2173 w 2525"/>
                <a:gd name="T43" fmla="*/ 818 h 1874"/>
                <a:gd name="T44" fmla="*/ 1979 w 2525"/>
                <a:gd name="T45" fmla="*/ 736 h 1874"/>
                <a:gd name="T46" fmla="*/ 1926 w 2525"/>
                <a:gd name="T47" fmla="*/ 692 h 1874"/>
                <a:gd name="T48" fmla="*/ 1878 w 2525"/>
                <a:gd name="T49" fmla="*/ 502 h 1874"/>
                <a:gd name="T50" fmla="*/ 1752 w 2525"/>
                <a:gd name="T51" fmla="*/ 313 h 1874"/>
                <a:gd name="T52" fmla="*/ 1564 w 2525"/>
                <a:gd name="T53" fmla="*/ 187 h 1874"/>
                <a:gd name="T54" fmla="*/ 1333 w 2525"/>
                <a:gd name="T55" fmla="*/ 140 h 1874"/>
                <a:gd name="T56" fmla="*/ 1528 w 2525"/>
                <a:gd name="T57" fmla="*/ 26 h 1874"/>
                <a:gd name="T58" fmla="*/ 1757 w 2525"/>
                <a:gd name="T59" fmla="*/ 135 h 1874"/>
                <a:gd name="T60" fmla="*/ 1933 w 2525"/>
                <a:gd name="T61" fmla="*/ 312 h 1874"/>
                <a:gd name="T62" fmla="*/ 2040 w 2525"/>
                <a:gd name="T63" fmla="*/ 544 h 1874"/>
                <a:gd name="T64" fmla="*/ 2217 w 2525"/>
                <a:gd name="T65" fmla="*/ 679 h 1874"/>
                <a:gd name="T66" fmla="*/ 2391 w 2525"/>
                <a:gd name="T67" fmla="*/ 837 h 1874"/>
                <a:gd name="T68" fmla="*/ 2498 w 2525"/>
                <a:gd name="T69" fmla="*/ 1050 h 1874"/>
                <a:gd name="T70" fmla="*/ 2522 w 2525"/>
                <a:gd name="T71" fmla="*/ 1295 h 1874"/>
                <a:gd name="T72" fmla="*/ 2455 w 2525"/>
                <a:gd name="T73" fmla="*/ 1525 h 1874"/>
                <a:gd name="T74" fmla="*/ 2314 w 2525"/>
                <a:gd name="T75" fmla="*/ 1712 h 1874"/>
                <a:gd name="T76" fmla="*/ 2114 w 2525"/>
                <a:gd name="T77" fmla="*/ 1835 h 1874"/>
                <a:gd name="T78" fmla="*/ 1937 w 2525"/>
                <a:gd name="T79" fmla="*/ 1874 h 1874"/>
                <a:gd name="T80" fmla="*/ 469 w 2525"/>
                <a:gd name="T81" fmla="*/ 1868 h 1874"/>
                <a:gd name="T82" fmla="*/ 264 w 2525"/>
                <a:gd name="T83" fmla="*/ 1783 h 1874"/>
                <a:gd name="T84" fmla="*/ 103 w 2525"/>
                <a:gd name="T85" fmla="*/ 1622 h 1874"/>
                <a:gd name="T86" fmla="*/ 13 w 2525"/>
                <a:gd name="T87" fmla="*/ 1410 h 1874"/>
                <a:gd name="T88" fmla="*/ 10 w 2525"/>
                <a:gd name="T89" fmla="*/ 1187 h 1874"/>
                <a:gd name="T90" fmla="*/ 87 w 2525"/>
                <a:gd name="T91" fmla="*/ 994 h 1874"/>
                <a:gd name="T92" fmla="*/ 230 w 2525"/>
                <a:gd name="T93" fmla="*/ 843 h 1874"/>
                <a:gd name="T94" fmla="*/ 233 w 2525"/>
                <a:gd name="T95" fmla="*/ 661 h 1874"/>
                <a:gd name="T96" fmla="*/ 323 w 2525"/>
                <a:gd name="T97" fmla="*/ 494 h 1874"/>
                <a:gd name="T98" fmla="*/ 478 w 2525"/>
                <a:gd name="T99" fmla="*/ 386 h 1874"/>
                <a:gd name="T100" fmla="*/ 660 w 2525"/>
                <a:gd name="T101" fmla="*/ 361 h 1874"/>
                <a:gd name="T102" fmla="*/ 815 w 2525"/>
                <a:gd name="T103" fmla="*/ 214 h 1874"/>
                <a:gd name="T104" fmla="*/ 1022 w 2525"/>
                <a:gd name="T105" fmla="*/ 70 h 1874"/>
                <a:gd name="T106" fmla="*/ 1268 w 2525"/>
                <a:gd name="T107" fmla="*/ 3 h 1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25" h="1874">
                  <a:moveTo>
                    <a:pt x="1333" y="140"/>
                  </a:moveTo>
                  <a:lnTo>
                    <a:pt x="1277" y="143"/>
                  </a:lnTo>
                  <a:lnTo>
                    <a:pt x="1221" y="152"/>
                  </a:lnTo>
                  <a:lnTo>
                    <a:pt x="1167" y="165"/>
                  </a:lnTo>
                  <a:lnTo>
                    <a:pt x="1115" y="182"/>
                  </a:lnTo>
                  <a:lnTo>
                    <a:pt x="1065" y="206"/>
                  </a:lnTo>
                  <a:lnTo>
                    <a:pt x="1017" y="233"/>
                  </a:lnTo>
                  <a:lnTo>
                    <a:pt x="971" y="265"/>
                  </a:lnTo>
                  <a:lnTo>
                    <a:pt x="930" y="301"/>
                  </a:lnTo>
                  <a:lnTo>
                    <a:pt x="891" y="340"/>
                  </a:lnTo>
                  <a:lnTo>
                    <a:pt x="856" y="383"/>
                  </a:lnTo>
                  <a:lnTo>
                    <a:pt x="825" y="429"/>
                  </a:lnTo>
                  <a:lnTo>
                    <a:pt x="798" y="480"/>
                  </a:lnTo>
                  <a:lnTo>
                    <a:pt x="789" y="495"/>
                  </a:lnTo>
                  <a:lnTo>
                    <a:pt x="776" y="506"/>
                  </a:lnTo>
                  <a:lnTo>
                    <a:pt x="761" y="515"/>
                  </a:lnTo>
                  <a:lnTo>
                    <a:pt x="746" y="519"/>
                  </a:lnTo>
                  <a:lnTo>
                    <a:pt x="728" y="520"/>
                  </a:lnTo>
                  <a:lnTo>
                    <a:pt x="711" y="516"/>
                  </a:lnTo>
                  <a:lnTo>
                    <a:pt x="681" y="507"/>
                  </a:lnTo>
                  <a:lnTo>
                    <a:pt x="652" y="502"/>
                  </a:lnTo>
                  <a:lnTo>
                    <a:pt x="622" y="500"/>
                  </a:lnTo>
                  <a:lnTo>
                    <a:pt x="583" y="503"/>
                  </a:lnTo>
                  <a:lnTo>
                    <a:pt x="547" y="511"/>
                  </a:lnTo>
                  <a:lnTo>
                    <a:pt x="512" y="524"/>
                  </a:lnTo>
                  <a:lnTo>
                    <a:pt x="480" y="542"/>
                  </a:lnTo>
                  <a:lnTo>
                    <a:pt x="451" y="564"/>
                  </a:lnTo>
                  <a:lnTo>
                    <a:pt x="426" y="589"/>
                  </a:lnTo>
                  <a:lnTo>
                    <a:pt x="404" y="618"/>
                  </a:lnTo>
                  <a:lnTo>
                    <a:pt x="386" y="651"/>
                  </a:lnTo>
                  <a:lnTo>
                    <a:pt x="373" y="684"/>
                  </a:lnTo>
                  <a:lnTo>
                    <a:pt x="365" y="721"/>
                  </a:lnTo>
                  <a:lnTo>
                    <a:pt x="362" y="760"/>
                  </a:lnTo>
                  <a:lnTo>
                    <a:pt x="364" y="791"/>
                  </a:lnTo>
                  <a:lnTo>
                    <a:pt x="369" y="820"/>
                  </a:lnTo>
                  <a:lnTo>
                    <a:pt x="377" y="849"/>
                  </a:lnTo>
                  <a:lnTo>
                    <a:pt x="382" y="865"/>
                  </a:lnTo>
                  <a:lnTo>
                    <a:pt x="382" y="882"/>
                  </a:lnTo>
                  <a:lnTo>
                    <a:pt x="377" y="897"/>
                  </a:lnTo>
                  <a:lnTo>
                    <a:pt x="371" y="911"/>
                  </a:lnTo>
                  <a:lnTo>
                    <a:pt x="361" y="924"/>
                  </a:lnTo>
                  <a:lnTo>
                    <a:pt x="347" y="934"/>
                  </a:lnTo>
                  <a:lnTo>
                    <a:pt x="307" y="961"/>
                  </a:lnTo>
                  <a:lnTo>
                    <a:pt x="270" y="992"/>
                  </a:lnTo>
                  <a:lnTo>
                    <a:pt x="237" y="1027"/>
                  </a:lnTo>
                  <a:lnTo>
                    <a:pt x="209" y="1065"/>
                  </a:lnTo>
                  <a:lnTo>
                    <a:pt x="185" y="1106"/>
                  </a:lnTo>
                  <a:lnTo>
                    <a:pt x="167" y="1151"/>
                  </a:lnTo>
                  <a:lnTo>
                    <a:pt x="152" y="1196"/>
                  </a:lnTo>
                  <a:lnTo>
                    <a:pt x="143" y="1243"/>
                  </a:lnTo>
                  <a:lnTo>
                    <a:pt x="141" y="1292"/>
                  </a:lnTo>
                  <a:lnTo>
                    <a:pt x="144" y="1343"/>
                  </a:lnTo>
                  <a:lnTo>
                    <a:pt x="153" y="1394"/>
                  </a:lnTo>
                  <a:lnTo>
                    <a:pt x="168" y="1443"/>
                  </a:lnTo>
                  <a:lnTo>
                    <a:pt x="188" y="1490"/>
                  </a:lnTo>
                  <a:lnTo>
                    <a:pt x="212" y="1533"/>
                  </a:lnTo>
                  <a:lnTo>
                    <a:pt x="240" y="1574"/>
                  </a:lnTo>
                  <a:lnTo>
                    <a:pt x="273" y="1611"/>
                  </a:lnTo>
                  <a:lnTo>
                    <a:pt x="310" y="1644"/>
                  </a:lnTo>
                  <a:lnTo>
                    <a:pt x="349" y="1673"/>
                  </a:lnTo>
                  <a:lnTo>
                    <a:pt x="392" y="1697"/>
                  </a:lnTo>
                  <a:lnTo>
                    <a:pt x="437" y="1715"/>
                  </a:lnTo>
                  <a:lnTo>
                    <a:pt x="483" y="1727"/>
                  </a:lnTo>
                  <a:lnTo>
                    <a:pt x="531" y="1734"/>
                  </a:lnTo>
                  <a:lnTo>
                    <a:pt x="1932" y="1734"/>
                  </a:lnTo>
                  <a:lnTo>
                    <a:pt x="1985" y="1726"/>
                  </a:lnTo>
                  <a:lnTo>
                    <a:pt x="2035" y="1714"/>
                  </a:lnTo>
                  <a:lnTo>
                    <a:pt x="2084" y="1695"/>
                  </a:lnTo>
                  <a:lnTo>
                    <a:pt x="2130" y="1670"/>
                  </a:lnTo>
                  <a:lnTo>
                    <a:pt x="2175" y="1642"/>
                  </a:lnTo>
                  <a:lnTo>
                    <a:pt x="2215" y="1609"/>
                  </a:lnTo>
                  <a:lnTo>
                    <a:pt x="2252" y="1572"/>
                  </a:lnTo>
                  <a:lnTo>
                    <a:pt x="2285" y="1532"/>
                  </a:lnTo>
                  <a:lnTo>
                    <a:pt x="2314" y="1488"/>
                  </a:lnTo>
                  <a:lnTo>
                    <a:pt x="2338" y="1441"/>
                  </a:lnTo>
                  <a:lnTo>
                    <a:pt x="2358" y="1392"/>
                  </a:lnTo>
                  <a:lnTo>
                    <a:pt x="2373" y="1340"/>
                  </a:lnTo>
                  <a:lnTo>
                    <a:pt x="2381" y="1287"/>
                  </a:lnTo>
                  <a:lnTo>
                    <a:pt x="2384" y="1232"/>
                  </a:lnTo>
                  <a:lnTo>
                    <a:pt x="2381" y="1177"/>
                  </a:lnTo>
                  <a:lnTo>
                    <a:pt x="2373" y="1123"/>
                  </a:lnTo>
                  <a:lnTo>
                    <a:pt x="2358" y="1070"/>
                  </a:lnTo>
                  <a:lnTo>
                    <a:pt x="2339" y="1021"/>
                  </a:lnTo>
                  <a:lnTo>
                    <a:pt x="2314" y="973"/>
                  </a:lnTo>
                  <a:lnTo>
                    <a:pt x="2285" y="929"/>
                  </a:lnTo>
                  <a:lnTo>
                    <a:pt x="2252" y="888"/>
                  </a:lnTo>
                  <a:lnTo>
                    <a:pt x="2215" y="851"/>
                  </a:lnTo>
                  <a:lnTo>
                    <a:pt x="2173" y="818"/>
                  </a:lnTo>
                  <a:lnTo>
                    <a:pt x="2129" y="790"/>
                  </a:lnTo>
                  <a:lnTo>
                    <a:pt x="2082" y="767"/>
                  </a:lnTo>
                  <a:lnTo>
                    <a:pt x="2032" y="749"/>
                  </a:lnTo>
                  <a:lnTo>
                    <a:pt x="1979" y="736"/>
                  </a:lnTo>
                  <a:lnTo>
                    <a:pt x="1962" y="731"/>
                  </a:lnTo>
                  <a:lnTo>
                    <a:pt x="1947" y="721"/>
                  </a:lnTo>
                  <a:lnTo>
                    <a:pt x="1934" y="709"/>
                  </a:lnTo>
                  <a:lnTo>
                    <a:pt x="1926" y="692"/>
                  </a:lnTo>
                  <a:lnTo>
                    <a:pt x="1921" y="674"/>
                  </a:lnTo>
                  <a:lnTo>
                    <a:pt x="1913" y="614"/>
                  </a:lnTo>
                  <a:lnTo>
                    <a:pt x="1898" y="557"/>
                  </a:lnTo>
                  <a:lnTo>
                    <a:pt x="1878" y="502"/>
                  </a:lnTo>
                  <a:lnTo>
                    <a:pt x="1854" y="449"/>
                  </a:lnTo>
                  <a:lnTo>
                    <a:pt x="1824" y="401"/>
                  </a:lnTo>
                  <a:lnTo>
                    <a:pt x="1791" y="355"/>
                  </a:lnTo>
                  <a:lnTo>
                    <a:pt x="1752" y="313"/>
                  </a:lnTo>
                  <a:lnTo>
                    <a:pt x="1709" y="275"/>
                  </a:lnTo>
                  <a:lnTo>
                    <a:pt x="1664" y="240"/>
                  </a:lnTo>
                  <a:lnTo>
                    <a:pt x="1616" y="211"/>
                  </a:lnTo>
                  <a:lnTo>
                    <a:pt x="1564" y="187"/>
                  </a:lnTo>
                  <a:lnTo>
                    <a:pt x="1509" y="167"/>
                  </a:lnTo>
                  <a:lnTo>
                    <a:pt x="1453" y="153"/>
                  </a:lnTo>
                  <a:lnTo>
                    <a:pt x="1394" y="143"/>
                  </a:lnTo>
                  <a:lnTo>
                    <a:pt x="1333" y="140"/>
                  </a:lnTo>
                  <a:close/>
                  <a:moveTo>
                    <a:pt x="1333" y="0"/>
                  </a:moveTo>
                  <a:lnTo>
                    <a:pt x="1399" y="3"/>
                  </a:lnTo>
                  <a:lnTo>
                    <a:pt x="1465" y="12"/>
                  </a:lnTo>
                  <a:lnTo>
                    <a:pt x="1528" y="26"/>
                  </a:lnTo>
                  <a:lnTo>
                    <a:pt x="1589" y="45"/>
                  </a:lnTo>
                  <a:lnTo>
                    <a:pt x="1648" y="71"/>
                  </a:lnTo>
                  <a:lnTo>
                    <a:pt x="1704" y="100"/>
                  </a:lnTo>
                  <a:lnTo>
                    <a:pt x="1757" y="135"/>
                  </a:lnTo>
                  <a:lnTo>
                    <a:pt x="1806" y="173"/>
                  </a:lnTo>
                  <a:lnTo>
                    <a:pt x="1853" y="216"/>
                  </a:lnTo>
                  <a:lnTo>
                    <a:pt x="1895" y="263"/>
                  </a:lnTo>
                  <a:lnTo>
                    <a:pt x="1933" y="312"/>
                  </a:lnTo>
                  <a:lnTo>
                    <a:pt x="1967" y="366"/>
                  </a:lnTo>
                  <a:lnTo>
                    <a:pt x="1996" y="423"/>
                  </a:lnTo>
                  <a:lnTo>
                    <a:pt x="2021" y="482"/>
                  </a:lnTo>
                  <a:lnTo>
                    <a:pt x="2040" y="544"/>
                  </a:lnTo>
                  <a:lnTo>
                    <a:pt x="2053" y="608"/>
                  </a:lnTo>
                  <a:lnTo>
                    <a:pt x="2111" y="626"/>
                  </a:lnTo>
                  <a:lnTo>
                    <a:pt x="2165" y="651"/>
                  </a:lnTo>
                  <a:lnTo>
                    <a:pt x="2217" y="679"/>
                  </a:lnTo>
                  <a:lnTo>
                    <a:pt x="2266" y="713"/>
                  </a:lnTo>
                  <a:lnTo>
                    <a:pt x="2312" y="750"/>
                  </a:lnTo>
                  <a:lnTo>
                    <a:pt x="2353" y="792"/>
                  </a:lnTo>
                  <a:lnTo>
                    <a:pt x="2391" y="837"/>
                  </a:lnTo>
                  <a:lnTo>
                    <a:pt x="2424" y="887"/>
                  </a:lnTo>
                  <a:lnTo>
                    <a:pt x="2454" y="939"/>
                  </a:lnTo>
                  <a:lnTo>
                    <a:pt x="2478" y="993"/>
                  </a:lnTo>
                  <a:lnTo>
                    <a:pt x="2498" y="1050"/>
                  </a:lnTo>
                  <a:lnTo>
                    <a:pt x="2513" y="1109"/>
                  </a:lnTo>
                  <a:lnTo>
                    <a:pt x="2522" y="1171"/>
                  </a:lnTo>
                  <a:lnTo>
                    <a:pt x="2525" y="1232"/>
                  </a:lnTo>
                  <a:lnTo>
                    <a:pt x="2522" y="1295"/>
                  </a:lnTo>
                  <a:lnTo>
                    <a:pt x="2513" y="1355"/>
                  </a:lnTo>
                  <a:lnTo>
                    <a:pt x="2498" y="1414"/>
                  </a:lnTo>
                  <a:lnTo>
                    <a:pt x="2479" y="1471"/>
                  </a:lnTo>
                  <a:lnTo>
                    <a:pt x="2455" y="1525"/>
                  </a:lnTo>
                  <a:lnTo>
                    <a:pt x="2426" y="1577"/>
                  </a:lnTo>
                  <a:lnTo>
                    <a:pt x="2393" y="1625"/>
                  </a:lnTo>
                  <a:lnTo>
                    <a:pt x="2355" y="1670"/>
                  </a:lnTo>
                  <a:lnTo>
                    <a:pt x="2314" y="1712"/>
                  </a:lnTo>
                  <a:lnTo>
                    <a:pt x="2268" y="1749"/>
                  </a:lnTo>
                  <a:lnTo>
                    <a:pt x="2220" y="1782"/>
                  </a:lnTo>
                  <a:lnTo>
                    <a:pt x="2169" y="1811"/>
                  </a:lnTo>
                  <a:lnTo>
                    <a:pt x="2114" y="1835"/>
                  </a:lnTo>
                  <a:lnTo>
                    <a:pt x="2059" y="1853"/>
                  </a:lnTo>
                  <a:lnTo>
                    <a:pt x="1999" y="1867"/>
                  </a:lnTo>
                  <a:lnTo>
                    <a:pt x="1938" y="1874"/>
                  </a:lnTo>
                  <a:lnTo>
                    <a:pt x="1937" y="1874"/>
                  </a:lnTo>
                  <a:lnTo>
                    <a:pt x="1935" y="1874"/>
                  </a:lnTo>
                  <a:lnTo>
                    <a:pt x="1934" y="1874"/>
                  </a:lnTo>
                  <a:lnTo>
                    <a:pt x="526" y="1874"/>
                  </a:lnTo>
                  <a:lnTo>
                    <a:pt x="469" y="1868"/>
                  </a:lnTo>
                  <a:lnTo>
                    <a:pt x="414" y="1855"/>
                  </a:lnTo>
                  <a:lnTo>
                    <a:pt x="362" y="1836"/>
                  </a:lnTo>
                  <a:lnTo>
                    <a:pt x="311" y="1813"/>
                  </a:lnTo>
                  <a:lnTo>
                    <a:pt x="264" y="1783"/>
                  </a:lnTo>
                  <a:lnTo>
                    <a:pt x="218" y="1748"/>
                  </a:lnTo>
                  <a:lnTo>
                    <a:pt x="176" y="1710"/>
                  </a:lnTo>
                  <a:lnTo>
                    <a:pt x="138" y="1668"/>
                  </a:lnTo>
                  <a:lnTo>
                    <a:pt x="103" y="1622"/>
                  </a:lnTo>
                  <a:lnTo>
                    <a:pt x="74" y="1572"/>
                  </a:lnTo>
                  <a:lnTo>
                    <a:pt x="48" y="1521"/>
                  </a:lnTo>
                  <a:lnTo>
                    <a:pt x="27" y="1466"/>
                  </a:lnTo>
                  <a:lnTo>
                    <a:pt x="13" y="1410"/>
                  </a:lnTo>
                  <a:lnTo>
                    <a:pt x="3" y="1351"/>
                  </a:lnTo>
                  <a:lnTo>
                    <a:pt x="0" y="1292"/>
                  </a:lnTo>
                  <a:lnTo>
                    <a:pt x="3" y="1239"/>
                  </a:lnTo>
                  <a:lnTo>
                    <a:pt x="10" y="1187"/>
                  </a:lnTo>
                  <a:lnTo>
                    <a:pt x="23" y="1136"/>
                  </a:lnTo>
                  <a:lnTo>
                    <a:pt x="40" y="1087"/>
                  </a:lnTo>
                  <a:lnTo>
                    <a:pt x="61" y="1040"/>
                  </a:lnTo>
                  <a:lnTo>
                    <a:pt x="87" y="994"/>
                  </a:lnTo>
                  <a:lnTo>
                    <a:pt x="117" y="952"/>
                  </a:lnTo>
                  <a:lnTo>
                    <a:pt x="151" y="912"/>
                  </a:lnTo>
                  <a:lnTo>
                    <a:pt x="189" y="876"/>
                  </a:lnTo>
                  <a:lnTo>
                    <a:pt x="230" y="843"/>
                  </a:lnTo>
                  <a:lnTo>
                    <a:pt x="224" y="803"/>
                  </a:lnTo>
                  <a:lnTo>
                    <a:pt x="221" y="760"/>
                  </a:lnTo>
                  <a:lnTo>
                    <a:pt x="225" y="710"/>
                  </a:lnTo>
                  <a:lnTo>
                    <a:pt x="233" y="661"/>
                  </a:lnTo>
                  <a:lnTo>
                    <a:pt x="248" y="615"/>
                  </a:lnTo>
                  <a:lnTo>
                    <a:pt x="268" y="572"/>
                  </a:lnTo>
                  <a:lnTo>
                    <a:pt x="293" y="531"/>
                  </a:lnTo>
                  <a:lnTo>
                    <a:pt x="323" y="494"/>
                  </a:lnTo>
                  <a:lnTo>
                    <a:pt x="356" y="461"/>
                  </a:lnTo>
                  <a:lnTo>
                    <a:pt x="393" y="431"/>
                  </a:lnTo>
                  <a:lnTo>
                    <a:pt x="433" y="406"/>
                  </a:lnTo>
                  <a:lnTo>
                    <a:pt x="478" y="386"/>
                  </a:lnTo>
                  <a:lnTo>
                    <a:pt x="523" y="371"/>
                  </a:lnTo>
                  <a:lnTo>
                    <a:pt x="572" y="363"/>
                  </a:lnTo>
                  <a:lnTo>
                    <a:pt x="622" y="360"/>
                  </a:lnTo>
                  <a:lnTo>
                    <a:pt x="660" y="361"/>
                  </a:lnTo>
                  <a:lnTo>
                    <a:pt x="698" y="367"/>
                  </a:lnTo>
                  <a:lnTo>
                    <a:pt x="733" y="312"/>
                  </a:lnTo>
                  <a:lnTo>
                    <a:pt x="772" y="262"/>
                  </a:lnTo>
                  <a:lnTo>
                    <a:pt x="815" y="214"/>
                  </a:lnTo>
                  <a:lnTo>
                    <a:pt x="863" y="172"/>
                  </a:lnTo>
                  <a:lnTo>
                    <a:pt x="912" y="133"/>
                  </a:lnTo>
                  <a:lnTo>
                    <a:pt x="966" y="99"/>
                  </a:lnTo>
                  <a:lnTo>
                    <a:pt x="1022" y="70"/>
                  </a:lnTo>
                  <a:lnTo>
                    <a:pt x="1081" y="45"/>
                  </a:lnTo>
                  <a:lnTo>
                    <a:pt x="1141" y="25"/>
                  </a:lnTo>
                  <a:lnTo>
                    <a:pt x="1203" y="12"/>
                  </a:lnTo>
                  <a:lnTo>
                    <a:pt x="1268" y="3"/>
                  </a:lnTo>
                  <a:lnTo>
                    <a:pt x="13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18">
              <a:extLst>
                <a:ext uri="{FF2B5EF4-FFF2-40B4-BE49-F238E27FC236}">
                  <a16:creationId xmlns:a16="http://schemas.microsoft.com/office/drawing/2014/main" id="{8B9F2FF6-0C62-4B0D-9B2F-6FF6E2EAFF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66013" y="6113463"/>
              <a:ext cx="76200" cy="217488"/>
            </a:xfrm>
            <a:custGeom>
              <a:avLst/>
              <a:gdLst>
                <a:gd name="T0" fmla="*/ 220 w 485"/>
                <a:gd name="T1" fmla="*/ 1028 h 1369"/>
                <a:gd name="T2" fmla="*/ 180 w 485"/>
                <a:gd name="T3" fmla="*/ 1047 h 1369"/>
                <a:gd name="T4" fmla="*/ 152 w 485"/>
                <a:gd name="T5" fmla="*/ 1081 h 1369"/>
                <a:gd name="T6" fmla="*/ 141 w 485"/>
                <a:gd name="T7" fmla="*/ 1124 h 1369"/>
                <a:gd name="T8" fmla="*/ 147 w 485"/>
                <a:gd name="T9" fmla="*/ 1163 h 1369"/>
                <a:gd name="T10" fmla="*/ 170 w 485"/>
                <a:gd name="T11" fmla="*/ 1197 h 1369"/>
                <a:gd name="T12" fmla="*/ 201 w 485"/>
                <a:gd name="T13" fmla="*/ 1219 h 1369"/>
                <a:gd name="T14" fmla="*/ 240 w 485"/>
                <a:gd name="T15" fmla="*/ 1229 h 1369"/>
                <a:gd name="T16" fmla="*/ 266 w 485"/>
                <a:gd name="T17" fmla="*/ 1226 h 1369"/>
                <a:gd name="T18" fmla="*/ 306 w 485"/>
                <a:gd name="T19" fmla="*/ 1207 h 1369"/>
                <a:gd name="T20" fmla="*/ 334 w 485"/>
                <a:gd name="T21" fmla="*/ 1173 h 1369"/>
                <a:gd name="T22" fmla="*/ 345 w 485"/>
                <a:gd name="T23" fmla="*/ 1129 h 1369"/>
                <a:gd name="T24" fmla="*/ 337 w 485"/>
                <a:gd name="T25" fmla="*/ 1091 h 1369"/>
                <a:gd name="T26" fmla="*/ 316 w 485"/>
                <a:gd name="T27" fmla="*/ 1057 h 1369"/>
                <a:gd name="T28" fmla="*/ 283 w 485"/>
                <a:gd name="T29" fmla="*/ 1034 h 1369"/>
                <a:gd name="T30" fmla="*/ 244 w 485"/>
                <a:gd name="T31" fmla="*/ 1025 h 1369"/>
                <a:gd name="T32" fmla="*/ 242 w 485"/>
                <a:gd name="T33" fmla="*/ 0 h 1369"/>
                <a:gd name="T34" fmla="*/ 278 w 485"/>
                <a:gd name="T35" fmla="*/ 10 h 1369"/>
                <a:gd name="T36" fmla="*/ 303 w 485"/>
                <a:gd name="T37" fmla="*/ 35 h 1369"/>
                <a:gd name="T38" fmla="*/ 313 w 485"/>
                <a:gd name="T39" fmla="*/ 71 h 1369"/>
                <a:gd name="T40" fmla="*/ 341 w 485"/>
                <a:gd name="T41" fmla="*/ 905 h 1369"/>
                <a:gd name="T42" fmla="*/ 395 w 485"/>
                <a:gd name="T43" fmla="*/ 938 h 1369"/>
                <a:gd name="T44" fmla="*/ 438 w 485"/>
                <a:gd name="T45" fmla="*/ 984 h 1369"/>
                <a:gd name="T46" fmla="*/ 469 w 485"/>
                <a:gd name="T47" fmla="*/ 1039 h 1369"/>
                <a:gd name="T48" fmla="*/ 484 w 485"/>
                <a:gd name="T49" fmla="*/ 1100 h 1369"/>
                <a:gd name="T50" fmla="*/ 481 w 485"/>
                <a:gd name="T51" fmla="*/ 1171 h 1369"/>
                <a:gd name="T52" fmla="*/ 455 w 485"/>
                <a:gd name="T53" fmla="*/ 1241 h 1369"/>
                <a:gd name="T54" fmla="*/ 411 w 485"/>
                <a:gd name="T55" fmla="*/ 1299 h 1369"/>
                <a:gd name="T56" fmla="*/ 352 w 485"/>
                <a:gd name="T57" fmla="*/ 1343 h 1369"/>
                <a:gd name="T58" fmla="*/ 281 w 485"/>
                <a:gd name="T59" fmla="*/ 1366 h 1369"/>
                <a:gd name="T60" fmla="*/ 237 w 485"/>
                <a:gd name="T61" fmla="*/ 1369 h 1369"/>
                <a:gd name="T62" fmla="*/ 174 w 485"/>
                <a:gd name="T63" fmla="*/ 1360 h 1369"/>
                <a:gd name="T64" fmla="*/ 117 w 485"/>
                <a:gd name="T65" fmla="*/ 1334 h 1369"/>
                <a:gd name="T66" fmla="*/ 67 w 485"/>
                <a:gd name="T67" fmla="*/ 1294 h 1369"/>
                <a:gd name="T68" fmla="*/ 29 w 485"/>
                <a:gd name="T69" fmla="*/ 1242 h 1369"/>
                <a:gd name="T70" fmla="*/ 7 w 485"/>
                <a:gd name="T71" fmla="*/ 1183 h 1369"/>
                <a:gd name="T72" fmla="*/ 0 w 485"/>
                <a:gd name="T73" fmla="*/ 1120 h 1369"/>
                <a:gd name="T74" fmla="*/ 15 w 485"/>
                <a:gd name="T75" fmla="*/ 1044 h 1369"/>
                <a:gd name="T76" fmla="*/ 50 w 485"/>
                <a:gd name="T77" fmla="*/ 979 h 1369"/>
                <a:gd name="T78" fmla="*/ 104 w 485"/>
                <a:gd name="T79" fmla="*/ 927 h 1369"/>
                <a:gd name="T80" fmla="*/ 172 w 485"/>
                <a:gd name="T81" fmla="*/ 894 h 1369"/>
                <a:gd name="T82" fmla="*/ 175 w 485"/>
                <a:gd name="T83" fmla="*/ 52 h 1369"/>
                <a:gd name="T84" fmla="*/ 193 w 485"/>
                <a:gd name="T85" fmla="*/ 21 h 1369"/>
                <a:gd name="T86" fmla="*/ 223 w 485"/>
                <a:gd name="T87" fmla="*/ 3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5" h="1369">
                  <a:moveTo>
                    <a:pt x="242" y="1025"/>
                  </a:moveTo>
                  <a:lnTo>
                    <a:pt x="220" y="1028"/>
                  </a:lnTo>
                  <a:lnTo>
                    <a:pt x="199" y="1036"/>
                  </a:lnTo>
                  <a:lnTo>
                    <a:pt x="180" y="1047"/>
                  </a:lnTo>
                  <a:lnTo>
                    <a:pt x="164" y="1062"/>
                  </a:lnTo>
                  <a:lnTo>
                    <a:pt x="152" y="1081"/>
                  </a:lnTo>
                  <a:lnTo>
                    <a:pt x="144" y="1102"/>
                  </a:lnTo>
                  <a:lnTo>
                    <a:pt x="141" y="1124"/>
                  </a:lnTo>
                  <a:lnTo>
                    <a:pt x="142" y="1144"/>
                  </a:lnTo>
                  <a:lnTo>
                    <a:pt x="147" y="1163"/>
                  </a:lnTo>
                  <a:lnTo>
                    <a:pt x="157" y="1181"/>
                  </a:lnTo>
                  <a:lnTo>
                    <a:pt x="170" y="1197"/>
                  </a:lnTo>
                  <a:lnTo>
                    <a:pt x="184" y="1210"/>
                  </a:lnTo>
                  <a:lnTo>
                    <a:pt x="201" y="1219"/>
                  </a:lnTo>
                  <a:lnTo>
                    <a:pt x="220" y="1226"/>
                  </a:lnTo>
                  <a:lnTo>
                    <a:pt x="240" y="1229"/>
                  </a:lnTo>
                  <a:lnTo>
                    <a:pt x="243" y="1229"/>
                  </a:lnTo>
                  <a:lnTo>
                    <a:pt x="266" y="1226"/>
                  </a:lnTo>
                  <a:lnTo>
                    <a:pt x="287" y="1218"/>
                  </a:lnTo>
                  <a:lnTo>
                    <a:pt x="306" y="1207"/>
                  </a:lnTo>
                  <a:lnTo>
                    <a:pt x="321" y="1191"/>
                  </a:lnTo>
                  <a:lnTo>
                    <a:pt x="334" y="1173"/>
                  </a:lnTo>
                  <a:lnTo>
                    <a:pt x="341" y="1152"/>
                  </a:lnTo>
                  <a:lnTo>
                    <a:pt x="345" y="1129"/>
                  </a:lnTo>
                  <a:lnTo>
                    <a:pt x="344" y="1109"/>
                  </a:lnTo>
                  <a:lnTo>
                    <a:pt x="337" y="1091"/>
                  </a:lnTo>
                  <a:lnTo>
                    <a:pt x="329" y="1073"/>
                  </a:lnTo>
                  <a:lnTo>
                    <a:pt x="316" y="1057"/>
                  </a:lnTo>
                  <a:lnTo>
                    <a:pt x="301" y="1043"/>
                  </a:lnTo>
                  <a:lnTo>
                    <a:pt x="283" y="1034"/>
                  </a:lnTo>
                  <a:lnTo>
                    <a:pt x="266" y="1027"/>
                  </a:lnTo>
                  <a:lnTo>
                    <a:pt x="244" y="1025"/>
                  </a:lnTo>
                  <a:lnTo>
                    <a:pt x="242" y="1025"/>
                  </a:lnTo>
                  <a:close/>
                  <a:moveTo>
                    <a:pt x="242" y="0"/>
                  </a:moveTo>
                  <a:lnTo>
                    <a:pt x="261" y="3"/>
                  </a:lnTo>
                  <a:lnTo>
                    <a:pt x="278" y="10"/>
                  </a:lnTo>
                  <a:lnTo>
                    <a:pt x="292" y="21"/>
                  </a:lnTo>
                  <a:lnTo>
                    <a:pt x="303" y="35"/>
                  </a:lnTo>
                  <a:lnTo>
                    <a:pt x="310" y="52"/>
                  </a:lnTo>
                  <a:lnTo>
                    <a:pt x="313" y="71"/>
                  </a:lnTo>
                  <a:lnTo>
                    <a:pt x="313" y="894"/>
                  </a:lnTo>
                  <a:lnTo>
                    <a:pt x="341" y="905"/>
                  </a:lnTo>
                  <a:lnTo>
                    <a:pt x="369" y="920"/>
                  </a:lnTo>
                  <a:lnTo>
                    <a:pt x="395" y="938"/>
                  </a:lnTo>
                  <a:lnTo>
                    <a:pt x="418" y="959"/>
                  </a:lnTo>
                  <a:lnTo>
                    <a:pt x="438" y="984"/>
                  </a:lnTo>
                  <a:lnTo>
                    <a:pt x="455" y="1010"/>
                  </a:lnTo>
                  <a:lnTo>
                    <a:pt x="469" y="1039"/>
                  </a:lnTo>
                  <a:lnTo>
                    <a:pt x="477" y="1070"/>
                  </a:lnTo>
                  <a:lnTo>
                    <a:pt x="484" y="1100"/>
                  </a:lnTo>
                  <a:lnTo>
                    <a:pt x="485" y="1133"/>
                  </a:lnTo>
                  <a:lnTo>
                    <a:pt x="481" y="1171"/>
                  </a:lnTo>
                  <a:lnTo>
                    <a:pt x="471" y="1207"/>
                  </a:lnTo>
                  <a:lnTo>
                    <a:pt x="455" y="1241"/>
                  </a:lnTo>
                  <a:lnTo>
                    <a:pt x="435" y="1272"/>
                  </a:lnTo>
                  <a:lnTo>
                    <a:pt x="411" y="1299"/>
                  </a:lnTo>
                  <a:lnTo>
                    <a:pt x="384" y="1324"/>
                  </a:lnTo>
                  <a:lnTo>
                    <a:pt x="352" y="1343"/>
                  </a:lnTo>
                  <a:lnTo>
                    <a:pt x="317" y="1357"/>
                  </a:lnTo>
                  <a:lnTo>
                    <a:pt x="281" y="1366"/>
                  </a:lnTo>
                  <a:lnTo>
                    <a:pt x="242" y="1369"/>
                  </a:lnTo>
                  <a:lnTo>
                    <a:pt x="237" y="1369"/>
                  </a:lnTo>
                  <a:lnTo>
                    <a:pt x="204" y="1366"/>
                  </a:lnTo>
                  <a:lnTo>
                    <a:pt x="174" y="1360"/>
                  </a:lnTo>
                  <a:lnTo>
                    <a:pt x="144" y="1348"/>
                  </a:lnTo>
                  <a:lnTo>
                    <a:pt x="117" y="1334"/>
                  </a:lnTo>
                  <a:lnTo>
                    <a:pt x="90" y="1315"/>
                  </a:lnTo>
                  <a:lnTo>
                    <a:pt x="67" y="1294"/>
                  </a:lnTo>
                  <a:lnTo>
                    <a:pt x="46" y="1269"/>
                  </a:lnTo>
                  <a:lnTo>
                    <a:pt x="29" y="1242"/>
                  </a:lnTo>
                  <a:lnTo>
                    <a:pt x="17" y="1214"/>
                  </a:lnTo>
                  <a:lnTo>
                    <a:pt x="7" y="1183"/>
                  </a:lnTo>
                  <a:lnTo>
                    <a:pt x="2" y="1153"/>
                  </a:lnTo>
                  <a:lnTo>
                    <a:pt x="0" y="1120"/>
                  </a:lnTo>
                  <a:lnTo>
                    <a:pt x="4" y="1081"/>
                  </a:lnTo>
                  <a:lnTo>
                    <a:pt x="15" y="1044"/>
                  </a:lnTo>
                  <a:lnTo>
                    <a:pt x="30" y="1010"/>
                  </a:lnTo>
                  <a:lnTo>
                    <a:pt x="50" y="979"/>
                  </a:lnTo>
                  <a:lnTo>
                    <a:pt x="76" y="951"/>
                  </a:lnTo>
                  <a:lnTo>
                    <a:pt x="104" y="927"/>
                  </a:lnTo>
                  <a:lnTo>
                    <a:pt x="137" y="908"/>
                  </a:lnTo>
                  <a:lnTo>
                    <a:pt x="172" y="894"/>
                  </a:lnTo>
                  <a:lnTo>
                    <a:pt x="172" y="71"/>
                  </a:lnTo>
                  <a:lnTo>
                    <a:pt x="175" y="52"/>
                  </a:lnTo>
                  <a:lnTo>
                    <a:pt x="182" y="35"/>
                  </a:lnTo>
                  <a:lnTo>
                    <a:pt x="193" y="21"/>
                  </a:lnTo>
                  <a:lnTo>
                    <a:pt x="206" y="10"/>
                  </a:lnTo>
                  <a:lnTo>
                    <a:pt x="223" y="3"/>
                  </a:lnTo>
                  <a:lnTo>
                    <a:pt x="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19">
              <a:extLst>
                <a:ext uri="{FF2B5EF4-FFF2-40B4-BE49-F238E27FC236}">
                  <a16:creationId xmlns:a16="http://schemas.microsoft.com/office/drawing/2014/main" id="{50218FBA-FA51-4231-B98C-A3731C7A31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4088" y="6113463"/>
              <a:ext cx="150812" cy="142875"/>
            </a:xfrm>
            <a:custGeom>
              <a:avLst/>
              <a:gdLst>
                <a:gd name="T0" fmla="*/ 220 w 946"/>
                <a:gd name="T1" fmla="*/ 558 h 901"/>
                <a:gd name="T2" fmla="*/ 180 w 946"/>
                <a:gd name="T3" fmla="*/ 578 h 901"/>
                <a:gd name="T4" fmla="*/ 151 w 946"/>
                <a:gd name="T5" fmla="*/ 613 h 901"/>
                <a:gd name="T6" fmla="*/ 140 w 946"/>
                <a:gd name="T7" fmla="*/ 658 h 901"/>
                <a:gd name="T8" fmla="*/ 151 w 946"/>
                <a:gd name="T9" fmla="*/ 704 h 901"/>
                <a:gd name="T10" fmla="*/ 180 w 946"/>
                <a:gd name="T11" fmla="*/ 738 h 901"/>
                <a:gd name="T12" fmla="*/ 220 w 946"/>
                <a:gd name="T13" fmla="*/ 757 h 901"/>
                <a:gd name="T14" fmla="*/ 267 w 946"/>
                <a:gd name="T15" fmla="*/ 757 h 901"/>
                <a:gd name="T16" fmla="*/ 307 w 946"/>
                <a:gd name="T17" fmla="*/ 738 h 901"/>
                <a:gd name="T18" fmla="*/ 336 w 946"/>
                <a:gd name="T19" fmla="*/ 704 h 901"/>
                <a:gd name="T20" fmla="*/ 345 w 946"/>
                <a:gd name="T21" fmla="*/ 658 h 901"/>
                <a:gd name="T22" fmla="*/ 335 w 946"/>
                <a:gd name="T23" fmla="*/ 613 h 901"/>
                <a:gd name="T24" fmla="*/ 307 w 946"/>
                <a:gd name="T25" fmla="*/ 578 h 901"/>
                <a:gd name="T26" fmla="*/ 267 w 946"/>
                <a:gd name="T27" fmla="*/ 558 h 901"/>
                <a:gd name="T28" fmla="*/ 876 w 946"/>
                <a:gd name="T29" fmla="*/ 0 h 901"/>
                <a:gd name="T30" fmla="*/ 911 w 946"/>
                <a:gd name="T31" fmla="*/ 10 h 901"/>
                <a:gd name="T32" fmla="*/ 937 w 946"/>
                <a:gd name="T33" fmla="*/ 35 h 901"/>
                <a:gd name="T34" fmla="*/ 946 w 946"/>
                <a:gd name="T35" fmla="*/ 71 h 901"/>
                <a:gd name="T36" fmla="*/ 943 w 946"/>
                <a:gd name="T37" fmla="*/ 503 h 901"/>
                <a:gd name="T38" fmla="*/ 922 w 946"/>
                <a:gd name="T39" fmla="*/ 576 h 901"/>
                <a:gd name="T40" fmla="*/ 882 w 946"/>
                <a:gd name="T41" fmla="*/ 637 h 901"/>
                <a:gd name="T42" fmla="*/ 826 w 946"/>
                <a:gd name="T43" fmla="*/ 686 h 901"/>
                <a:gd name="T44" fmla="*/ 758 w 946"/>
                <a:gd name="T45" fmla="*/ 717 h 901"/>
                <a:gd name="T46" fmla="*/ 683 w 946"/>
                <a:gd name="T47" fmla="*/ 729 h 901"/>
                <a:gd name="T48" fmla="*/ 461 w 946"/>
                <a:gd name="T49" fmla="*/ 765 h 901"/>
                <a:gd name="T50" fmla="*/ 418 w 946"/>
                <a:gd name="T51" fmla="*/ 827 h 901"/>
                <a:gd name="T52" fmla="*/ 357 w 946"/>
                <a:gd name="T53" fmla="*/ 872 h 901"/>
                <a:gd name="T54" fmla="*/ 283 w 946"/>
                <a:gd name="T55" fmla="*/ 898 h 901"/>
                <a:gd name="T56" fmla="*/ 204 w 946"/>
                <a:gd name="T57" fmla="*/ 898 h 901"/>
                <a:gd name="T58" fmla="*/ 132 w 946"/>
                <a:gd name="T59" fmla="*/ 873 h 901"/>
                <a:gd name="T60" fmla="*/ 72 w 946"/>
                <a:gd name="T61" fmla="*/ 830 h 901"/>
                <a:gd name="T62" fmla="*/ 28 w 946"/>
                <a:gd name="T63" fmla="*/ 770 h 901"/>
                <a:gd name="T64" fmla="*/ 3 w 946"/>
                <a:gd name="T65" fmla="*/ 697 h 901"/>
                <a:gd name="T66" fmla="*/ 3 w 946"/>
                <a:gd name="T67" fmla="*/ 618 h 901"/>
                <a:gd name="T68" fmla="*/ 28 w 946"/>
                <a:gd name="T69" fmla="*/ 546 h 901"/>
                <a:gd name="T70" fmla="*/ 72 w 946"/>
                <a:gd name="T71" fmla="*/ 486 h 901"/>
                <a:gd name="T72" fmla="*/ 132 w 946"/>
                <a:gd name="T73" fmla="*/ 442 h 901"/>
                <a:gd name="T74" fmla="*/ 204 w 946"/>
                <a:gd name="T75" fmla="*/ 419 h 901"/>
                <a:gd name="T76" fmla="*/ 279 w 946"/>
                <a:gd name="T77" fmla="*/ 418 h 901"/>
                <a:gd name="T78" fmla="*/ 345 w 946"/>
                <a:gd name="T79" fmla="*/ 438 h 901"/>
                <a:gd name="T80" fmla="*/ 402 w 946"/>
                <a:gd name="T81" fmla="*/ 475 h 901"/>
                <a:gd name="T82" fmla="*/ 446 w 946"/>
                <a:gd name="T83" fmla="*/ 526 h 901"/>
                <a:gd name="T84" fmla="*/ 476 w 946"/>
                <a:gd name="T85" fmla="*/ 588 h 901"/>
                <a:gd name="T86" fmla="*/ 708 w 946"/>
                <a:gd name="T87" fmla="*/ 585 h 901"/>
                <a:gd name="T88" fmla="*/ 751 w 946"/>
                <a:gd name="T89" fmla="*/ 566 h 901"/>
                <a:gd name="T90" fmla="*/ 785 w 946"/>
                <a:gd name="T91" fmla="*/ 534 h 901"/>
                <a:gd name="T92" fmla="*/ 803 w 946"/>
                <a:gd name="T93" fmla="*/ 490 h 901"/>
                <a:gd name="T94" fmla="*/ 806 w 946"/>
                <a:gd name="T95" fmla="*/ 71 h 901"/>
                <a:gd name="T96" fmla="*/ 815 w 946"/>
                <a:gd name="T97" fmla="*/ 35 h 901"/>
                <a:gd name="T98" fmla="*/ 841 w 946"/>
                <a:gd name="T99" fmla="*/ 10 h 901"/>
                <a:gd name="T100" fmla="*/ 876 w 946"/>
                <a:gd name="T101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46" h="901">
                  <a:moveTo>
                    <a:pt x="243" y="556"/>
                  </a:moveTo>
                  <a:lnTo>
                    <a:pt x="220" y="558"/>
                  </a:lnTo>
                  <a:lnTo>
                    <a:pt x="198" y="566"/>
                  </a:lnTo>
                  <a:lnTo>
                    <a:pt x="180" y="578"/>
                  </a:lnTo>
                  <a:lnTo>
                    <a:pt x="164" y="594"/>
                  </a:lnTo>
                  <a:lnTo>
                    <a:pt x="151" y="613"/>
                  </a:lnTo>
                  <a:lnTo>
                    <a:pt x="144" y="635"/>
                  </a:lnTo>
                  <a:lnTo>
                    <a:pt x="140" y="658"/>
                  </a:lnTo>
                  <a:lnTo>
                    <a:pt x="144" y="681"/>
                  </a:lnTo>
                  <a:lnTo>
                    <a:pt x="151" y="704"/>
                  </a:lnTo>
                  <a:lnTo>
                    <a:pt x="164" y="723"/>
                  </a:lnTo>
                  <a:lnTo>
                    <a:pt x="180" y="738"/>
                  </a:lnTo>
                  <a:lnTo>
                    <a:pt x="198" y="750"/>
                  </a:lnTo>
                  <a:lnTo>
                    <a:pt x="220" y="757"/>
                  </a:lnTo>
                  <a:lnTo>
                    <a:pt x="243" y="761"/>
                  </a:lnTo>
                  <a:lnTo>
                    <a:pt x="267" y="757"/>
                  </a:lnTo>
                  <a:lnTo>
                    <a:pt x="288" y="750"/>
                  </a:lnTo>
                  <a:lnTo>
                    <a:pt x="307" y="738"/>
                  </a:lnTo>
                  <a:lnTo>
                    <a:pt x="323" y="723"/>
                  </a:lnTo>
                  <a:lnTo>
                    <a:pt x="336" y="704"/>
                  </a:lnTo>
                  <a:lnTo>
                    <a:pt x="343" y="681"/>
                  </a:lnTo>
                  <a:lnTo>
                    <a:pt x="345" y="658"/>
                  </a:lnTo>
                  <a:lnTo>
                    <a:pt x="343" y="635"/>
                  </a:lnTo>
                  <a:lnTo>
                    <a:pt x="335" y="613"/>
                  </a:lnTo>
                  <a:lnTo>
                    <a:pt x="323" y="594"/>
                  </a:lnTo>
                  <a:lnTo>
                    <a:pt x="307" y="578"/>
                  </a:lnTo>
                  <a:lnTo>
                    <a:pt x="288" y="566"/>
                  </a:lnTo>
                  <a:lnTo>
                    <a:pt x="267" y="558"/>
                  </a:lnTo>
                  <a:lnTo>
                    <a:pt x="243" y="556"/>
                  </a:lnTo>
                  <a:close/>
                  <a:moveTo>
                    <a:pt x="876" y="0"/>
                  </a:moveTo>
                  <a:lnTo>
                    <a:pt x="895" y="3"/>
                  </a:lnTo>
                  <a:lnTo>
                    <a:pt x="911" y="10"/>
                  </a:lnTo>
                  <a:lnTo>
                    <a:pt x="926" y="21"/>
                  </a:lnTo>
                  <a:lnTo>
                    <a:pt x="937" y="35"/>
                  </a:lnTo>
                  <a:lnTo>
                    <a:pt x="944" y="52"/>
                  </a:lnTo>
                  <a:lnTo>
                    <a:pt x="946" y="71"/>
                  </a:lnTo>
                  <a:lnTo>
                    <a:pt x="946" y="465"/>
                  </a:lnTo>
                  <a:lnTo>
                    <a:pt x="943" y="503"/>
                  </a:lnTo>
                  <a:lnTo>
                    <a:pt x="936" y="541"/>
                  </a:lnTo>
                  <a:lnTo>
                    <a:pt x="922" y="576"/>
                  </a:lnTo>
                  <a:lnTo>
                    <a:pt x="904" y="608"/>
                  </a:lnTo>
                  <a:lnTo>
                    <a:pt x="882" y="637"/>
                  </a:lnTo>
                  <a:lnTo>
                    <a:pt x="856" y="664"/>
                  </a:lnTo>
                  <a:lnTo>
                    <a:pt x="826" y="686"/>
                  </a:lnTo>
                  <a:lnTo>
                    <a:pt x="794" y="704"/>
                  </a:lnTo>
                  <a:lnTo>
                    <a:pt x="758" y="717"/>
                  </a:lnTo>
                  <a:lnTo>
                    <a:pt x="722" y="726"/>
                  </a:lnTo>
                  <a:lnTo>
                    <a:pt x="683" y="729"/>
                  </a:lnTo>
                  <a:lnTo>
                    <a:pt x="476" y="729"/>
                  </a:lnTo>
                  <a:lnTo>
                    <a:pt x="461" y="765"/>
                  </a:lnTo>
                  <a:lnTo>
                    <a:pt x="442" y="797"/>
                  </a:lnTo>
                  <a:lnTo>
                    <a:pt x="418" y="827"/>
                  </a:lnTo>
                  <a:lnTo>
                    <a:pt x="389" y="852"/>
                  </a:lnTo>
                  <a:lnTo>
                    <a:pt x="357" y="872"/>
                  </a:lnTo>
                  <a:lnTo>
                    <a:pt x="322" y="888"/>
                  </a:lnTo>
                  <a:lnTo>
                    <a:pt x="283" y="898"/>
                  </a:lnTo>
                  <a:lnTo>
                    <a:pt x="243" y="901"/>
                  </a:lnTo>
                  <a:lnTo>
                    <a:pt x="204" y="898"/>
                  </a:lnTo>
                  <a:lnTo>
                    <a:pt x="167" y="888"/>
                  </a:lnTo>
                  <a:lnTo>
                    <a:pt x="132" y="873"/>
                  </a:lnTo>
                  <a:lnTo>
                    <a:pt x="99" y="854"/>
                  </a:lnTo>
                  <a:lnTo>
                    <a:pt x="72" y="830"/>
                  </a:lnTo>
                  <a:lnTo>
                    <a:pt x="48" y="802"/>
                  </a:lnTo>
                  <a:lnTo>
                    <a:pt x="28" y="770"/>
                  </a:lnTo>
                  <a:lnTo>
                    <a:pt x="13" y="735"/>
                  </a:lnTo>
                  <a:lnTo>
                    <a:pt x="3" y="697"/>
                  </a:lnTo>
                  <a:lnTo>
                    <a:pt x="0" y="658"/>
                  </a:lnTo>
                  <a:lnTo>
                    <a:pt x="3" y="618"/>
                  </a:lnTo>
                  <a:lnTo>
                    <a:pt x="13" y="581"/>
                  </a:lnTo>
                  <a:lnTo>
                    <a:pt x="28" y="546"/>
                  </a:lnTo>
                  <a:lnTo>
                    <a:pt x="48" y="515"/>
                  </a:lnTo>
                  <a:lnTo>
                    <a:pt x="72" y="486"/>
                  </a:lnTo>
                  <a:lnTo>
                    <a:pt x="100" y="462"/>
                  </a:lnTo>
                  <a:lnTo>
                    <a:pt x="132" y="442"/>
                  </a:lnTo>
                  <a:lnTo>
                    <a:pt x="167" y="427"/>
                  </a:lnTo>
                  <a:lnTo>
                    <a:pt x="204" y="419"/>
                  </a:lnTo>
                  <a:lnTo>
                    <a:pt x="243" y="416"/>
                  </a:lnTo>
                  <a:lnTo>
                    <a:pt x="279" y="418"/>
                  </a:lnTo>
                  <a:lnTo>
                    <a:pt x="313" y="425"/>
                  </a:lnTo>
                  <a:lnTo>
                    <a:pt x="345" y="438"/>
                  </a:lnTo>
                  <a:lnTo>
                    <a:pt x="375" y="455"/>
                  </a:lnTo>
                  <a:lnTo>
                    <a:pt x="402" y="475"/>
                  </a:lnTo>
                  <a:lnTo>
                    <a:pt x="426" y="499"/>
                  </a:lnTo>
                  <a:lnTo>
                    <a:pt x="446" y="526"/>
                  </a:lnTo>
                  <a:lnTo>
                    <a:pt x="463" y="556"/>
                  </a:lnTo>
                  <a:lnTo>
                    <a:pt x="476" y="588"/>
                  </a:lnTo>
                  <a:lnTo>
                    <a:pt x="683" y="588"/>
                  </a:lnTo>
                  <a:lnTo>
                    <a:pt x="708" y="585"/>
                  </a:lnTo>
                  <a:lnTo>
                    <a:pt x="730" y="578"/>
                  </a:lnTo>
                  <a:lnTo>
                    <a:pt x="751" y="566"/>
                  </a:lnTo>
                  <a:lnTo>
                    <a:pt x="770" y="552"/>
                  </a:lnTo>
                  <a:lnTo>
                    <a:pt x="785" y="534"/>
                  </a:lnTo>
                  <a:lnTo>
                    <a:pt x="796" y="513"/>
                  </a:lnTo>
                  <a:lnTo>
                    <a:pt x="803" y="490"/>
                  </a:lnTo>
                  <a:lnTo>
                    <a:pt x="806" y="465"/>
                  </a:lnTo>
                  <a:lnTo>
                    <a:pt x="806" y="71"/>
                  </a:lnTo>
                  <a:lnTo>
                    <a:pt x="808" y="52"/>
                  </a:lnTo>
                  <a:lnTo>
                    <a:pt x="815" y="35"/>
                  </a:lnTo>
                  <a:lnTo>
                    <a:pt x="827" y="21"/>
                  </a:lnTo>
                  <a:lnTo>
                    <a:pt x="841" y="10"/>
                  </a:lnTo>
                  <a:lnTo>
                    <a:pt x="858" y="3"/>
                  </a:lnTo>
                  <a:lnTo>
                    <a:pt x="8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20">
              <a:extLst>
                <a:ext uri="{FF2B5EF4-FFF2-40B4-BE49-F238E27FC236}">
                  <a16:creationId xmlns:a16="http://schemas.microsoft.com/office/drawing/2014/main" id="{F851EBE4-91F4-4D98-8888-15A4196214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53325" y="6113463"/>
              <a:ext cx="150812" cy="142875"/>
            </a:xfrm>
            <a:custGeom>
              <a:avLst/>
              <a:gdLst>
                <a:gd name="T0" fmla="*/ 681 w 946"/>
                <a:gd name="T1" fmla="*/ 558 h 901"/>
                <a:gd name="T2" fmla="*/ 640 w 946"/>
                <a:gd name="T3" fmla="*/ 578 h 901"/>
                <a:gd name="T4" fmla="*/ 612 w 946"/>
                <a:gd name="T5" fmla="*/ 613 h 901"/>
                <a:gd name="T6" fmla="*/ 602 w 946"/>
                <a:gd name="T7" fmla="*/ 658 h 901"/>
                <a:gd name="T8" fmla="*/ 612 w 946"/>
                <a:gd name="T9" fmla="*/ 703 h 901"/>
                <a:gd name="T10" fmla="*/ 640 w 946"/>
                <a:gd name="T11" fmla="*/ 737 h 901"/>
                <a:gd name="T12" fmla="*/ 681 w 946"/>
                <a:gd name="T13" fmla="*/ 757 h 901"/>
                <a:gd name="T14" fmla="*/ 727 w 946"/>
                <a:gd name="T15" fmla="*/ 757 h 901"/>
                <a:gd name="T16" fmla="*/ 768 w 946"/>
                <a:gd name="T17" fmla="*/ 737 h 901"/>
                <a:gd name="T18" fmla="*/ 796 w 946"/>
                <a:gd name="T19" fmla="*/ 703 h 901"/>
                <a:gd name="T20" fmla="*/ 806 w 946"/>
                <a:gd name="T21" fmla="*/ 658 h 901"/>
                <a:gd name="T22" fmla="*/ 796 w 946"/>
                <a:gd name="T23" fmla="*/ 613 h 901"/>
                <a:gd name="T24" fmla="*/ 767 w 946"/>
                <a:gd name="T25" fmla="*/ 578 h 901"/>
                <a:gd name="T26" fmla="*/ 727 w 946"/>
                <a:gd name="T27" fmla="*/ 558 h 901"/>
                <a:gd name="T28" fmla="*/ 71 w 946"/>
                <a:gd name="T29" fmla="*/ 0 h 901"/>
                <a:gd name="T30" fmla="*/ 107 w 946"/>
                <a:gd name="T31" fmla="*/ 10 h 901"/>
                <a:gd name="T32" fmla="*/ 131 w 946"/>
                <a:gd name="T33" fmla="*/ 35 h 901"/>
                <a:gd name="T34" fmla="*/ 141 w 946"/>
                <a:gd name="T35" fmla="*/ 71 h 901"/>
                <a:gd name="T36" fmla="*/ 145 w 946"/>
                <a:gd name="T37" fmla="*/ 493 h 901"/>
                <a:gd name="T38" fmla="*/ 168 w 946"/>
                <a:gd name="T39" fmla="*/ 541 h 901"/>
                <a:gd name="T40" fmla="*/ 210 w 946"/>
                <a:gd name="T41" fmla="*/ 575 h 901"/>
                <a:gd name="T42" fmla="*/ 264 w 946"/>
                <a:gd name="T43" fmla="*/ 588 h 901"/>
                <a:gd name="T44" fmla="*/ 486 w 946"/>
                <a:gd name="T45" fmla="*/ 552 h 901"/>
                <a:gd name="T46" fmla="*/ 530 w 946"/>
                <a:gd name="T47" fmla="*/ 489 h 901"/>
                <a:gd name="T48" fmla="*/ 590 w 946"/>
                <a:gd name="T49" fmla="*/ 443 h 901"/>
                <a:gd name="T50" fmla="*/ 664 w 946"/>
                <a:gd name="T51" fmla="*/ 418 h 901"/>
                <a:gd name="T52" fmla="*/ 743 w 946"/>
                <a:gd name="T53" fmla="*/ 418 h 901"/>
                <a:gd name="T54" fmla="*/ 816 w 946"/>
                <a:gd name="T55" fmla="*/ 442 h 901"/>
                <a:gd name="T56" fmla="*/ 876 w 946"/>
                <a:gd name="T57" fmla="*/ 486 h 901"/>
                <a:gd name="T58" fmla="*/ 919 w 946"/>
                <a:gd name="T59" fmla="*/ 547 h 901"/>
                <a:gd name="T60" fmla="*/ 943 w 946"/>
                <a:gd name="T61" fmla="*/ 618 h 901"/>
                <a:gd name="T62" fmla="*/ 943 w 946"/>
                <a:gd name="T63" fmla="*/ 697 h 901"/>
                <a:gd name="T64" fmla="*/ 919 w 946"/>
                <a:gd name="T65" fmla="*/ 769 h 901"/>
                <a:gd name="T66" fmla="*/ 876 w 946"/>
                <a:gd name="T67" fmla="*/ 829 h 901"/>
                <a:gd name="T68" fmla="*/ 815 w 946"/>
                <a:gd name="T69" fmla="*/ 873 h 901"/>
                <a:gd name="T70" fmla="*/ 743 w 946"/>
                <a:gd name="T71" fmla="*/ 898 h 901"/>
                <a:gd name="T72" fmla="*/ 668 w 946"/>
                <a:gd name="T73" fmla="*/ 898 h 901"/>
                <a:gd name="T74" fmla="*/ 602 w 946"/>
                <a:gd name="T75" fmla="*/ 878 h 901"/>
                <a:gd name="T76" fmla="*/ 545 w 946"/>
                <a:gd name="T77" fmla="*/ 841 h 901"/>
                <a:gd name="T78" fmla="*/ 500 w 946"/>
                <a:gd name="T79" fmla="*/ 790 h 901"/>
                <a:gd name="T80" fmla="*/ 472 w 946"/>
                <a:gd name="T81" fmla="*/ 728 h 901"/>
                <a:gd name="T82" fmla="*/ 225 w 946"/>
                <a:gd name="T83" fmla="*/ 725 h 901"/>
                <a:gd name="T84" fmla="*/ 153 w 946"/>
                <a:gd name="T85" fmla="*/ 704 h 901"/>
                <a:gd name="T86" fmla="*/ 91 w 946"/>
                <a:gd name="T87" fmla="*/ 664 h 901"/>
                <a:gd name="T88" fmla="*/ 43 w 946"/>
                <a:gd name="T89" fmla="*/ 608 h 901"/>
                <a:gd name="T90" fmla="*/ 12 w 946"/>
                <a:gd name="T91" fmla="*/ 540 h 901"/>
                <a:gd name="T92" fmla="*/ 0 w 946"/>
                <a:gd name="T93" fmla="*/ 464 h 901"/>
                <a:gd name="T94" fmla="*/ 3 w 946"/>
                <a:gd name="T95" fmla="*/ 52 h 901"/>
                <a:gd name="T96" fmla="*/ 22 w 946"/>
                <a:gd name="T97" fmla="*/ 20 h 901"/>
                <a:gd name="T98" fmla="*/ 52 w 946"/>
                <a:gd name="T99" fmla="*/ 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46" h="901">
                  <a:moveTo>
                    <a:pt x="704" y="556"/>
                  </a:moveTo>
                  <a:lnTo>
                    <a:pt x="681" y="558"/>
                  </a:lnTo>
                  <a:lnTo>
                    <a:pt x="658" y="565"/>
                  </a:lnTo>
                  <a:lnTo>
                    <a:pt x="640" y="578"/>
                  </a:lnTo>
                  <a:lnTo>
                    <a:pt x="624" y="594"/>
                  </a:lnTo>
                  <a:lnTo>
                    <a:pt x="612" y="613"/>
                  </a:lnTo>
                  <a:lnTo>
                    <a:pt x="604" y="634"/>
                  </a:lnTo>
                  <a:lnTo>
                    <a:pt x="602" y="658"/>
                  </a:lnTo>
                  <a:lnTo>
                    <a:pt x="604" y="681"/>
                  </a:lnTo>
                  <a:lnTo>
                    <a:pt x="612" y="703"/>
                  </a:lnTo>
                  <a:lnTo>
                    <a:pt x="624" y="722"/>
                  </a:lnTo>
                  <a:lnTo>
                    <a:pt x="640" y="737"/>
                  </a:lnTo>
                  <a:lnTo>
                    <a:pt x="658" y="750"/>
                  </a:lnTo>
                  <a:lnTo>
                    <a:pt x="681" y="757"/>
                  </a:lnTo>
                  <a:lnTo>
                    <a:pt x="704" y="761"/>
                  </a:lnTo>
                  <a:lnTo>
                    <a:pt x="727" y="757"/>
                  </a:lnTo>
                  <a:lnTo>
                    <a:pt x="749" y="750"/>
                  </a:lnTo>
                  <a:lnTo>
                    <a:pt x="768" y="737"/>
                  </a:lnTo>
                  <a:lnTo>
                    <a:pt x="784" y="722"/>
                  </a:lnTo>
                  <a:lnTo>
                    <a:pt x="796" y="703"/>
                  </a:lnTo>
                  <a:lnTo>
                    <a:pt x="803" y="681"/>
                  </a:lnTo>
                  <a:lnTo>
                    <a:pt x="806" y="658"/>
                  </a:lnTo>
                  <a:lnTo>
                    <a:pt x="803" y="634"/>
                  </a:lnTo>
                  <a:lnTo>
                    <a:pt x="796" y="613"/>
                  </a:lnTo>
                  <a:lnTo>
                    <a:pt x="783" y="594"/>
                  </a:lnTo>
                  <a:lnTo>
                    <a:pt x="767" y="578"/>
                  </a:lnTo>
                  <a:lnTo>
                    <a:pt x="748" y="565"/>
                  </a:lnTo>
                  <a:lnTo>
                    <a:pt x="727" y="558"/>
                  </a:lnTo>
                  <a:lnTo>
                    <a:pt x="704" y="556"/>
                  </a:lnTo>
                  <a:close/>
                  <a:moveTo>
                    <a:pt x="71" y="0"/>
                  </a:moveTo>
                  <a:lnTo>
                    <a:pt x="90" y="2"/>
                  </a:lnTo>
                  <a:lnTo>
                    <a:pt x="107" y="10"/>
                  </a:lnTo>
                  <a:lnTo>
                    <a:pt x="121" y="20"/>
                  </a:lnTo>
                  <a:lnTo>
                    <a:pt x="131" y="35"/>
                  </a:lnTo>
                  <a:lnTo>
                    <a:pt x="139" y="52"/>
                  </a:lnTo>
                  <a:lnTo>
                    <a:pt x="141" y="71"/>
                  </a:lnTo>
                  <a:lnTo>
                    <a:pt x="141" y="464"/>
                  </a:lnTo>
                  <a:lnTo>
                    <a:pt x="145" y="493"/>
                  </a:lnTo>
                  <a:lnTo>
                    <a:pt x="153" y="518"/>
                  </a:lnTo>
                  <a:lnTo>
                    <a:pt x="168" y="541"/>
                  </a:lnTo>
                  <a:lnTo>
                    <a:pt x="187" y="560"/>
                  </a:lnTo>
                  <a:lnTo>
                    <a:pt x="210" y="575"/>
                  </a:lnTo>
                  <a:lnTo>
                    <a:pt x="236" y="584"/>
                  </a:lnTo>
                  <a:lnTo>
                    <a:pt x="264" y="588"/>
                  </a:lnTo>
                  <a:lnTo>
                    <a:pt x="472" y="588"/>
                  </a:lnTo>
                  <a:lnTo>
                    <a:pt x="486" y="552"/>
                  </a:lnTo>
                  <a:lnTo>
                    <a:pt x="506" y="518"/>
                  </a:lnTo>
                  <a:lnTo>
                    <a:pt x="530" y="489"/>
                  </a:lnTo>
                  <a:lnTo>
                    <a:pt x="558" y="463"/>
                  </a:lnTo>
                  <a:lnTo>
                    <a:pt x="590" y="443"/>
                  </a:lnTo>
                  <a:lnTo>
                    <a:pt x="626" y="427"/>
                  </a:lnTo>
                  <a:lnTo>
                    <a:pt x="664" y="418"/>
                  </a:lnTo>
                  <a:lnTo>
                    <a:pt x="704" y="415"/>
                  </a:lnTo>
                  <a:lnTo>
                    <a:pt x="743" y="418"/>
                  </a:lnTo>
                  <a:lnTo>
                    <a:pt x="781" y="427"/>
                  </a:lnTo>
                  <a:lnTo>
                    <a:pt x="816" y="442"/>
                  </a:lnTo>
                  <a:lnTo>
                    <a:pt x="847" y="462"/>
                  </a:lnTo>
                  <a:lnTo>
                    <a:pt x="876" y="486"/>
                  </a:lnTo>
                  <a:lnTo>
                    <a:pt x="900" y="514"/>
                  </a:lnTo>
                  <a:lnTo>
                    <a:pt x="919" y="547"/>
                  </a:lnTo>
                  <a:lnTo>
                    <a:pt x="934" y="581"/>
                  </a:lnTo>
                  <a:lnTo>
                    <a:pt x="943" y="618"/>
                  </a:lnTo>
                  <a:lnTo>
                    <a:pt x="946" y="658"/>
                  </a:lnTo>
                  <a:lnTo>
                    <a:pt x="943" y="697"/>
                  </a:lnTo>
                  <a:lnTo>
                    <a:pt x="934" y="734"/>
                  </a:lnTo>
                  <a:lnTo>
                    <a:pt x="919" y="769"/>
                  </a:lnTo>
                  <a:lnTo>
                    <a:pt x="900" y="802"/>
                  </a:lnTo>
                  <a:lnTo>
                    <a:pt x="876" y="829"/>
                  </a:lnTo>
                  <a:lnTo>
                    <a:pt x="847" y="853"/>
                  </a:lnTo>
                  <a:lnTo>
                    <a:pt x="815" y="873"/>
                  </a:lnTo>
                  <a:lnTo>
                    <a:pt x="780" y="888"/>
                  </a:lnTo>
                  <a:lnTo>
                    <a:pt x="743" y="898"/>
                  </a:lnTo>
                  <a:lnTo>
                    <a:pt x="704" y="901"/>
                  </a:lnTo>
                  <a:lnTo>
                    <a:pt x="668" y="898"/>
                  </a:lnTo>
                  <a:lnTo>
                    <a:pt x="634" y="890"/>
                  </a:lnTo>
                  <a:lnTo>
                    <a:pt x="602" y="878"/>
                  </a:lnTo>
                  <a:lnTo>
                    <a:pt x="572" y="862"/>
                  </a:lnTo>
                  <a:lnTo>
                    <a:pt x="545" y="841"/>
                  </a:lnTo>
                  <a:lnTo>
                    <a:pt x="521" y="818"/>
                  </a:lnTo>
                  <a:lnTo>
                    <a:pt x="500" y="790"/>
                  </a:lnTo>
                  <a:lnTo>
                    <a:pt x="483" y="761"/>
                  </a:lnTo>
                  <a:lnTo>
                    <a:pt x="472" y="728"/>
                  </a:lnTo>
                  <a:lnTo>
                    <a:pt x="264" y="728"/>
                  </a:lnTo>
                  <a:lnTo>
                    <a:pt x="225" y="725"/>
                  </a:lnTo>
                  <a:lnTo>
                    <a:pt x="188" y="717"/>
                  </a:lnTo>
                  <a:lnTo>
                    <a:pt x="153" y="704"/>
                  </a:lnTo>
                  <a:lnTo>
                    <a:pt x="121" y="686"/>
                  </a:lnTo>
                  <a:lnTo>
                    <a:pt x="91" y="664"/>
                  </a:lnTo>
                  <a:lnTo>
                    <a:pt x="65" y="637"/>
                  </a:lnTo>
                  <a:lnTo>
                    <a:pt x="43" y="608"/>
                  </a:lnTo>
                  <a:lnTo>
                    <a:pt x="25" y="575"/>
                  </a:lnTo>
                  <a:lnTo>
                    <a:pt x="12" y="540"/>
                  </a:lnTo>
                  <a:lnTo>
                    <a:pt x="4" y="503"/>
                  </a:lnTo>
                  <a:lnTo>
                    <a:pt x="0" y="464"/>
                  </a:lnTo>
                  <a:lnTo>
                    <a:pt x="0" y="71"/>
                  </a:lnTo>
                  <a:lnTo>
                    <a:pt x="3" y="52"/>
                  </a:lnTo>
                  <a:lnTo>
                    <a:pt x="10" y="35"/>
                  </a:lnTo>
                  <a:lnTo>
                    <a:pt x="22" y="20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AEEACB1-8A6E-4AF2-B884-13BFF591BC33}"/>
              </a:ext>
            </a:extLst>
          </p:cNvPr>
          <p:cNvGrpSpPr/>
          <p:nvPr/>
        </p:nvGrpSpPr>
        <p:grpSpPr>
          <a:xfrm>
            <a:off x="6269286" y="3368683"/>
            <a:ext cx="522288" cy="561975"/>
            <a:chOff x="725488" y="4230688"/>
            <a:chExt cx="522288" cy="561975"/>
          </a:xfrm>
          <a:solidFill>
            <a:schemeClr val="bg1"/>
          </a:solidFill>
        </p:grpSpPr>
        <p:sp>
          <p:nvSpPr>
            <p:cNvPr id="23" name="Freeform 498">
              <a:extLst>
                <a:ext uri="{FF2B5EF4-FFF2-40B4-BE49-F238E27FC236}">
                  <a16:creationId xmlns:a16="http://schemas.microsoft.com/office/drawing/2014/main" id="{470903D4-BC45-4A75-B2FC-603B4E424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488" y="4284663"/>
              <a:ext cx="522288" cy="484187"/>
            </a:xfrm>
            <a:custGeom>
              <a:avLst/>
              <a:gdLst>
                <a:gd name="T0" fmla="*/ 1897 w 3293"/>
                <a:gd name="T1" fmla="*/ 0 h 3054"/>
                <a:gd name="T2" fmla="*/ 1936 w 3293"/>
                <a:gd name="T3" fmla="*/ 9 h 3054"/>
                <a:gd name="T4" fmla="*/ 1968 w 3293"/>
                <a:gd name="T5" fmla="*/ 33 h 3054"/>
                <a:gd name="T6" fmla="*/ 1989 w 3293"/>
                <a:gd name="T7" fmla="*/ 67 h 3054"/>
                <a:gd name="T8" fmla="*/ 1992 w 3293"/>
                <a:gd name="T9" fmla="*/ 106 h 3054"/>
                <a:gd name="T10" fmla="*/ 1980 w 3293"/>
                <a:gd name="T11" fmla="*/ 145 h 3054"/>
                <a:gd name="T12" fmla="*/ 1977 w 3293"/>
                <a:gd name="T13" fmla="*/ 156 h 3054"/>
                <a:gd name="T14" fmla="*/ 1979 w 3293"/>
                <a:gd name="T15" fmla="*/ 800 h 3054"/>
                <a:gd name="T16" fmla="*/ 2000 w 3293"/>
                <a:gd name="T17" fmla="*/ 811 h 3054"/>
                <a:gd name="T18" fmla="*/ 3220 w 3293"/>
                <a:gd name="T19" fmla="*/ 814 h 3054"/>
                <a:gd name="T20" fmla="*/ 3258 w 3293"/>
                <a:gd name="T21" fmla="*/ 832 h 3054"/>
                <a:gd name="T22" fmla="*/ 3284 w 3293"/>
                <a:gd name="T23" fmla="*/ 865 h 3054"/>
                <a:gd name="T24" fmla="*/ 3293 w 3293"/>
                <a:gd name="T25" fmla="*/ 907 h 3054"/>
                <a:gd name="T26" fmla="*/ 3290 w 3293"/>
                <a:gd name="T27" fmla="*/ 2816 h 3054"/>
                <a:gd name="T28" fmla="*/ 3267 w 3293"/>
                <a:gd name="T29" fmla="*/ 2892 h 3054"/>
                <a:gd name="T30" fmla="*/ 3224 w 3293"/>
                <a:gd name="T31" fmla="*/ 2958 h 3054"/>
                <a:gd name="T32" fmla="*/ 3166 w 3293"/>
                <a:gd name="T33" fmla="*/ 3009 h 3054"/>
                <a:gd name="T34" fmla="*/ 3094 w 3293"/>
                <a:gd name="T35" fmla="*/ 3042 h 3054"/>
                <a:gd name="T36" fmla="*/ 3014 w 3293"/>
                <a:gd name="T37" fmla="*/ 3054 h 3054"/>
                <a:gd name="T38" fmla="*/ 1847 w 3293"/>
                <a:gd name="T39" fmla="*/ 3052 h 3054"/>
                <a:gd name="T40" fmla="*/ 1809 w 3293"/>
                <a:gd name="T41" fmla="*/ 3032 h 3054"/>
                <a:gd name="T42" fmla="*/ 1783 w 3293"/>
                <a:gd name="T43" fmla="*/ 3000 h 3054"/>
                <a:gd name="T44" fmla="*/ 1774 w 3293"/>
                <a:gd name="T45" fmla="*/ 2958 h 3054"/>
                <a:gd name="T46" fmla="*/ 1783 w 3293"/>
                <a:gd name="T47" fmla="*/ 2916 h 3054"/>
                <a:gd name="T48" fmla="*/ 1809 w 3293"/>
                <a:gd name="T49" fmla="*/ 2883 h 3054"/>
                <a:gd name="T50" fmla="*/ 1847 w 3293"/>
                <a:gd name="T51" fmla="*/ 2865 h 3054"/>
                <a:gd name="T52" fmla="*/ 3014 w 3293"/>
                <a:gd name="T53" fmla="*/ 2863 h 3054"/>
                <a:gd name="T54" fmla="*/ 3059 w 3293"/>
                <a:gd name="T55" fmla="*/ 2851 h 3054"/>
                <a:gd name="T56" fmla="*/ 3090 w 3293"/>
                <a:gd name="T57" fmla="*/ 2818 h 3054"/>
                <a:gd name="T58" fmla="*/ 3102 w 3293"/>
                <a:gd name="T59" fmla="*/ 2774 h 3054"/>
                <a:gd name="T60" fmla="*/ 2000 w 3293"/>
                <a:gd name="T61" fmla="*/ 1002 h 3054"/>
                <a:gd name="T62" fmla="*/ 1932 w 3293"/>
                <a:gd name="T63" fmla="*/ 992 h 3054"/>
                <a:gd name="T64" fmla="*/ 1873 w 3293"/>
                <a:gd name="T65" fmla="*/ 961 h 3054"/>
                <a:gd name="T66" fmla="*/ 1827 w 3293"/>
                <a:gd name="T67" fmla="*/ 915 h 3054"/>
                <a:gd name="T68" fmla="*/ 1796 w 3293"/>
                <a:gd name="T69" fmla="*/ 856 h 3054"/>
                <a:gd name="T70" fmla="*/ 1786 w 3293"/>
                <a:gd name="T71" fmla="*/ 788 h 3054"/>
                <a:gd name="T72" fmla="*/ 280 w 3293"/>
                <a:gd name="T73" fmla="*/ 192 h 3054"/>
                <a:gd name="T74" fmla="*/ 236 w 3293"/>
                <a:gd name="T75" fmla="*/ 205 h 3054"/>
                <a:gd name="T76" fmla="*/ 204 w 3293"/>
                <a:gd name="T77" fmla="*/ 236 h 3054"/>
                <a:gd name="T78" fmla="*/ 192 w 3293"/>
                <a:gd name="T79" fmla="*/ 281 h 3054"/>
                <a:gd name="T80" fmla="*/ 195 w 3293"/>
                <a:gd name="T81" fmla="*/ 2798 h 3054"/>
                <a:gd name="T82" fmla="*/ 217 w 3293"/>
                <a:gd name="T83" fmla="*/ 2837 h 3054"/>
                <a:gd name="T84" fmla="*/ 256 w 3293"/>
                <a:gd name="T85" fmla="*/ 2859 h 3054"/>
                <a:gd name="T86" fmla="*/ 1246 w 3293"/>
                <a:gd name="T87" fmla="*/ 2863 h 3054"/>
                <a:gd name="T88" fmla="*/ 1288 w 3293"/>
                <a:gd name="T89" fmla="*/ 2872 h 3054"/>
                <a:gd name="T90" fmla="*/ 1321 w 3293"/>
                <a:gd name="T91" fmla="*/ 2898 h 3054"/>
                <a:gd name="T92" fmla="*/ 1339 w 3293"/>
                <a:gd name="T93" fmla="*/ 2936 h 3054"/>
                <a:gd name="T94" fmla="*/ 1339 w 3293"/>
                <a:gd name="T95" fmla="*/ 2981 h 3054"/>
                <a:gd name="T96" fmla="*/ 1321 w 3293"/>
                <a:gd name="T97" fmla="*/ 3018 h 3054"/>
                <a:gd name="T98" fmla="*/ 1288 w 3293"/>
                <a:gd name="T99" fmla="*/ 3044 h 3054"/>
                <a:gd name="T100" fmla="*/ 1246 w 3293"/>
                <a:gd name="T101" fmla="*/ 3054 h 3054"/>
                <a:gd name="T102" fmla="*/ 239 w 3293"/>
                <a:gd name="T103" fmla="*/ 3051 h 3054"/>
                <a:gd name="T104" fmla="*/ 162 w 3293"/>
                <a:gd name="T105" fmla="*/ 3028 h 3054"/>
                <a:gd name="T106" fmla="*/ 96 w 3293"/>
                <a:gd name="T107" fmla="*/ 2985 h 3054"/>
                <a:gd name="T108" fmla="*/ 45 w 3293"/>
                <a:gd name="T109" fmla="*/ 2926 h 3054"/>
                <a:gd name="T110" fmla="*/ 12 w 3293"/>
                <a:gd name="T111" fmla="*/ 2855 h 3054"/>
                <a:gd name="T112" fmla="*/ 0 w 3293"/>
                <a:gd name="T113" fmla="*/ 2774 h 3054"/>
                <a:gd name="T114" fmla="*/ 3 w 3293"/>
                <a:gd name="T115" fmla="*/ 239 h 3054"/>
                <a:gd name="T116" fmla="*/ 27 w 3293"/>
                <a:gd name="T117" fmla="*/ 163 h 3054"/>
                <a:gd name="T118" fmla="*/ 69 w 3293"/>
                <a:gd name="T119" fmla="*/ 97 h 3054"/>
                <a:gd name="T120" fmla="*/ 128 w 3293"/>
                <a:gd name="T121" fmla="*/ 46 h 3054"/>
                <a:gd name="T122" fmla="*/ 199 w 3293"/>
                <a:gd name="T123" fmla="*/ 12 h 3054"/>
                <a:gd name="T124" fmla="*/ 280 w 3293"/>
                <a:gd name="T125" fmla="*/ 0 h 3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93" h="3054">
                  <a:moveTo>
                    <a:pt x="280" y="0"/>
                  </a:moveTo>
                  <a:lnTo>
                    <a:pt x="1897" y="0"/>
                  </a:lnTo>
                  <a:lnTo>
                    <a:pt x="1918" y="2"/>
                  </a:lnTo>
                  <a:lnTo>
                    <a:pt x="1936" y="9"/>
                  </a:lnTo>
                  <a:lnTo>
                    <a:pt x="1953" y="19"/>
                  </a:lnTo>
                  <a:lnTo>
                    <a:pt x="1968" y="33"/>
                  </a:lnTo>
                  <a:lnTo>
                    <a:pt x="1980" y="49"/>
                  </a:lnTo>
                  <a:lnTo>
                    <a:pt x="1989" y="67"/>
                  </a:lnTo>
                  <a:lnTo>
                    <a:pt x="1992" y="87"/>
                  </a:lnTo>
                  <a:lnTo>
                    <a:pt x="1992" y="106"/>
                  </a:lnTo>
                  <a:lnTo>
                    <a:pt x="1988" y="127"/>
                  </a:lnTo>
                  <a:lnTo>
                    <a:pt x="1980" y="145"/>
                  </a:lnTo>
                  <a:lnTo>
                    <a:pt x="1977" y="151"/>
                  </a:lnTo>
                  <a:lnTo>
                    <a:pt x="1977" y="156"/>
                  </a:lnTo>
                  <a:lnTo>
                    <a:pt x="1977" y="788"/>
                  </a:lnTo>
                  <a:lnTo>
                    <a:pt x="1979" y="800"/>
                  </a:lnTo>
                  <a:lnTo>
                    <a:pt x="1988" y="808"/>
                  </a:lnTo>
                  <a:lnTo>
                    <a:pt x="2000" y="811"/>
                  </a:lnTo>
                  <a:lnTo>
                    <a:pt x="3197" y="811"/>
                  </a:lnTo>
                  <a:lnTo>
                    <a:pt x="3220" y="814"/>
                  </a:lnTo>
                  <a:lnTo>
                    <a:pt x="3239" y="821"/>
                  </a:lnTo>
                  <a:lnTo>
                    <a:pt x="3258" y="832"/>
                  </a:lnTo>
                  <a:lnTo>
                    <a:pt x="3273" y="847"/>
                  </a:lnTo>
                  <a:lnTo>
                    <a:pt x="3284" y="865"/>
                  </a:lnTo>
                  <a:lnTo>
                    <a:pt x="3291" y="885"/>
                  </a:lnTo>
                  <a:lnTo>
                    <a:pt x="3293" y="907"/>
                  </a:lnTo>
                  <a:lnTo>
                    <a:pt x="3293" y="2774"/>
                  </a:lnTo>
                  <a:lnTo>
                    <a:pt x="3290" y="2816"/>
                  </a:lnTo>
                  <a:lnTo>
                    <a:pt x="3282" y="2855"/>
                  </a:lnTo>
                  <a:lnTo>
                    <a:pt x="3267" y="2892"/>
                  </a:lnTo>
                  <a:lnTo>
                    <a:pt x="3248" y="2926"/>
                  </a:lnTo>
                  <a:lnTo>
                    <a:pt x="3224" y="2958"/>
                  </a:lnTo>
                  <a:lnTo>
                    <a:pt x="3197" y="2985"/>
                  </a:lnTo>
                  <a:lnTo>
                    <a:pt x="3166" y="3009"/>
                  </a:lnTo>
                  <a:lnTo>
                    <a:pt x="3131" y="3028"/>
                  </a:lnTo>
                  <a:lnTo>
                    <a:pt x="3094" y="3042"/>
                  </a:lnTo>
                  <a:lnTo>
                    <a:pt x="3055" y="3051"/>
                  </a:lnTo>
                  <a:lnTo>
                    <a:pt x="3014" y="3054"/>
                  </a:lnTo>
                  <a:lnTo>
                    <a:pt x="1870" y="3054"/>
                  </a:lnTo>
                  <a:lnTo>
                    <a:pt x="1847" y="3052"/>
                  </a:lnTo>
                  <a:lnTo>
                    <a:pt x="1828" y="3044"/>
                  </a:lnTo>
                  <a:lnTo>
                    <a:pt x="1809" y="3032"/>
                  </a:lnTo>
                  <a:lnTo>
                    <a:pt x="1795" y="3018"/>
                  </a:lnTo>
                  <a:lnTo>
                    <a:pt x="1783" y="3000"/>
                  </a:lnTo>
                  <a:lnTo>
                    <a:pt x="1777" y="2981"/>
                  </a:lnTo>
                  <a:lnTo>
                    <a:pt x="1774" y="2958"/>
                  </a:lnTo>
                  <a:lnTo>
                    <a:pt x="1777" y="2936"/>
                  </a:lnTo>
                  <a:lnTo>
                    <a:pt x="1783" y="2916"/>
                  </a:lnTo>
                  <a:lnTo>
                    <a:pt x="1795" y="2898"/>
                  </a:lnTo>
                  <a:lnTo>
                    <a:pt x="1809" y="2883"/>
                  </a:lnTo>
                  <a:lnTo>
                    <a:pt x="1828" y="2872"/>
                  </a:lnTo>
                  <a:lnTo>
                    <a:pt x="1847" y="2865"/>
                  </a:lnTo>
                  <a:lnTo>
                    <a:pt x="1870" y="2863"/>
                  </a:lnTo>
                  <a:lnTo>
                    <a:pt x="3014" y="2863"/>
                  </a:lnTo>
                  <a:lnTo>
                    <a:pt x="3037" y="2859"/>
                  </a:lnTo>
                  <a:lnTo>
                    <a:pt x="3059" y="2851"/>
                  </a:lnTo>
                  <a:lnTo>
                    <a:pt x="3076" y="2837"/>
                  </a:lnTo>
                  <a:lnTo>
                    <a:pt x="3090" y="2818"/>
                  </a:lnTo>
                  <a:lnTo>
                    <a:pt x="3099" y="2798"/>
                  </a:lnTo>
                  <a:lnTo>
                    <a:pt x="3102" y="2774"/>
                  </a:lnTo>
                  <a:lnTo>
                    <a:pt x="3102" y="1002"/>
                  </a:lnTo>
                  <a:lnTo>
                    <a:pt x="2000" y="1002"/>
                  </a:lnTo>
                  <a:lnTo>
                    <a:pt x="1964" y="1000"/>
                  </a:lnTo>
                  <a:lnTo>
                    <a:pt x="1932" y="992"/>
                  </a:lnTo>
                  <a:lnTo>
                    <a:pt x="1901" y="979"/>
                  </a:lnTo>
                  <a:lnTo>
                    <a:pt x="1873" y="961"/>
                  </a:lnTo>
                  <a:lnTo>
                    <a:pt x="1848" y="940"/>
                  </a:lnTo>
                  <a:lnTo>
                    <a:pt x="1827" y="915"/>
                  </a:lnTo>
                  <a:lnTo>
                    <a:pt x="1809" y="887"/>
                  </a:lnTo>
                  <a:lnTo>
                    <a:pt x="1796" y="856"/>
                  </a:lnTo>
                  <a:lnTo>
                    <a:pt x="1788" y="823"/>
                  </a:lnTo>
                  <a:lnTo>
                    <a:pt x="1786" y="788"/>
                  </a:lnTo>
                  <a:lnTo>
                    <a:pt x="1786" y="192"/>
                  </a:lnTo>
                  <a:lnTo>
                    <a:pt x="280" y="192"/>
                  </a:lnTo>
                  <a:lnTo>
                    <a:pt x="256" y="195"/>
                  </a:lnTo>
                  <a:lnTo>
                    <a:pt x="236" y="205"/>
                  </a:lnTo>
                  <a:lnTo>
                    <a:pt x="217" y="218"/>
                  </a:lnTo>
                  <a:lnTo>
                    <a:pt x="204" y="236"/>
                  </a:lnTo>
                  <a:lnTo>
                    <a:pt x="195" y="257"/>
                  </a:lnTo>
                  <a:lnTo>
                    <a:pt x="192" y="281"/>
                  </a:lnTo>
                  <a:lnTo>
                    <a:pt x="192" y="2774"/>
                  </a:lnTo>
                  <a:lnTo>
                    <a:pt x="195" y="2798"/>
                  </a:lnTo>
                  <a:lnTo>
                    <a:pt x="204" y="2818"/>
                  </a:lnTo>
                  <a:lnTo>
                    <a:pt x="217" y="2837"/>
                  </a:lnTo>
                  <a:lnTo>
                    <a:pt x="236" y="2851"/>
                  </a:lnTo>
                  <a:lnTo>
                    <a:pt x="256" y="2859"/>
                  </a:lnTo>
                  <a:lnTo>
                    <a:pt x="280" y="2863"/>
                  </a:lnTo>
                  <a:lnTo>
                    <a:pt x="1246" y="2863"/>
                  </a:lnTo>
                  <a:lnTo>
                    <a:pt x="1268" y="2865"/>
                  </a:lnTo>
                  <a:lnTo>
                    <a:pt x="1288" y="2872"/>
                  </a:lnTo>
                  <a:lnTo>
                    <a:pt x="1305" y="2883"/>
                  </a:lnTo>
                  <a:lnTo>
                    <a:pt x="1321" y="2898"/>
                  </a:lnTo>
                  <a:lnTo>
                    <a:pt x="1331" y="2916"/>
                  </a:lnTo>
                  <a:lnTo>
                    <a:pt x="1339" y="2936"/>
                  </a:lnTo>
                  <a:lnTo>
                    <a:pt x="1341" y="2958"/>
                  </a:lnTo>
                  <a:lnTo>
                    <a:pt x="1339" y="2981"/>
                  </a:lnTo>
                  <a:lnTo>
                    <a:pt x="1331" y="3000"/>
                  </a:lnTo>
                  <a:lnTo>
                    <a:pt x="1321" y="3018"/>
                  </a:lnTo>
                  <a:lnTo>
                    <a:pt x="1305" y="3032"/>
                  </a:lnTo>
                  <a:lnTo>
                    <a:pt x="1288" y="3044"/>
                  </a:lnTo>
                  <a:lnTo>
                    <a:pt x="1268" y="3052"/>
                  </a:lnTo>
                  <a:lnTo>
                    <a:pt x="1246" y="3054"/>
                  </a:lnTo>
                  <a:lnTo>
                    <a:pt x="280" y="3054"/>
                  </a:lnTo>
                  <a:lnTo>
                    <a:pt x="239" y="3051"/>
                  </a:lnTo>
                  <a:lnTo>
                    <a:pt x="199" y="3042"/>
                  </a:lnTo>
                  <a:lnTo>
                    <a:pt x="162" y="3028"/>
                  </a:lnTo>
                  <a:lnTo>
                    <a:pt x="128" y="3009"/>
                  </a:lnTo>
                  <a:lnTo>
                    <a:pt x="96" y="2985"/>
                  </a:lnTo>
                  <a:lnTo>
                    <a:pt x="69" y="2958"/>
                  </a:lnTo>
                  <a:lnTo>
                    <a:pt x="45" y="2926"/>
                  </a:lnTo>
                  <a:lnTo>
                    <a:pt x="27" y="2892"/>
                  </a:lnTo>
                  <a:lnTo>
                    <a:pt x="12" y="2855"/>
                  </a:lnTo>
                  <a:lnTo>
                    <a:pt x="3" y="2816"/>
                  </a:lnTo>
                  <a:lnTo>
                    <a:pt x="0" y="2774"/>
                  </a:lnTo>
                  <a:lnTo>
                    <a:pt x="0" y="281"/>
                  </a:lnTo>
                  <a:lnTo>
                    <a:pt x="3" y="239"/>
                  </a:lnTo>
                  <a:lnTo>
                    <a:pt x="12" y="199"/>
                  </a:lnTo>
                  <a:lnTo>
                    <a:pt x="27" y="163"/>
                  </a:lnTo>
                  <a:lnTo>
                    <a:pt x="45" y="128"/>
                  </a:lnTo>
                  <a:lnTo>
                    <a:pt x="69" y="97"/>
                  </a:lnTo>
                  <a:lnTo>
                    <a:pt x="96" y="70"/>
                  </a:lnTo>
                  <a:lnTo>
                    <a:pt x="128" y="46"/>
                  </a:lnTo>
                  <a:lnTo>
                    <a:pt x="162" y="26"/>
                  </a:lnTo>
                  <a:lnTo>
                    <a:pt x="199" y="12"/>
                  </a:lnTo>
                  <a:lnTo>
                    <a:pt x="239" y="4"/>
                  </a:lnTo>
                  <a:lnTo>
                    <a:pt x="2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99">
              <a:extLst>
                <a:ext uri="{FF2B5EF4-FFF2-40B4-BE49-F238E27FC236}">
                  <a16:creationId xmlns:a16="http://schemas.microsoft.com/office/drawing/2014/main" id="{F4FFB28C-E0A3-42FE-9C72-1A15B4986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713" y="4565650"/>
              <a:ext cx="79375" cy="30162"/>
            </a:xfrm>
            <a:custGeom>
              <a:avLst/>
              <a:gdLst>
                <a:gd name="T0" fmla="*/ 96 w 502"/>
                <a:gd name="T1" fmla="*/ 0 h 191"/>
                <a:gd name="T2" fmla="*/ 407 w 502"/>
                <a:gd name="T3" fmla="*/ 0 h 191"/>
                <a:gd name="T4" fmla="*/ 428 w 502"/>
                <a:gd name="T5" fmla="*/ 2 h 191"/>
                <a:gd name="T6" fmla="*/ 448 w 502"/>
                <a:gd name="T7" fmla="*/ 10 h 191"/>
                <a:gd name="T8" fmla="*/ 466 w 502"/>
                <a:gd name="T9" fmla="*/ 20 h 191"/>
                <a:gd name="T10" fmla="*/ 481 w 502"/>
                <a:gd name="T11" fmla="*/ 36 h 191"/>
                <a:gd name="T12" fmla="*/ 492 w 502"/>
                <a:gd name="T13" fmla="*/ 53 h 191"/>
                <a:gd name="T14" fmla="*/ 500 w 502"/>
                <a:gd name="T15" fmla="*/ 73 h 191"/>
                <a:gd name="T16" fmla="*/ 502 w 502"/>
                <a:gd name="T17" fmla="*/ 95 h 191"/>
                <a:gd name="T18" fmla="*/ 500 w 502"/>
                <a:gd name="T19" fmla="*/ 117 h 191"/>
                <a:gd name="T20" fmla="*/ 492 w 502"/>
                <a:gd name="T21" fmla="*/ 137 h 191"/>
                <a:gd name="T22" fmla="*/ 481 w 502"/>
                <a:gd name="T23" fmla="*/ 156 h 191"/>
                <a:gd name="T24" fmla="*/ 466 w 502"/>
                <a:gd name="T25" fmla="*/ 170 h 191"/>
                <a:gd name="T26" fmla="*/ 448 w 502"/>
                <a:gd name="T27" fmla="*/ 182 h 191"/>
                <a:gd name="T28" fmla="*/ 428 w 502"/>
                <a:gd name="T29" fmla="*/ 188 h 191"/>
                <a:gd name="T30" fmla="*/ 407 w 502"/>
                <a:gd name="T31" fmla="*/ 191 h 191"/>
                <a:gd name="T32" fmla="*/ 96 w 502"/>
                <a:gd name="T33" fmla="*/ 191 h 191"/>
                <a:gd name="T34" fmla="*/ 75 w 502"/>
                <a:gd name="T35" fmla="*/ 188 h 191"/>
                <a:gd name="T36" fmla="*/ 54 w 502"/>
                <a:gd name="T37" fmla="*/ 182 h 191"/>
                <a:gd name="T38" fmla="*/ 36 w 502"/>
                <a:gd name="T39" fmla="*/ 170 h 191"/>
                <a:gd name="T40" fmla="*/ 22 w 502"/>
                <a:gd name="T41" fmla="*/ 156 h 191"/>
                <a:gd name="T42" fmla="*/ 10 w 502"/>
                <a:gd name="T43" fmla="*/ 137 h 191"/>
                <a:gd name="T44" fmla="*/ 3 w 502"/>
                <a:gd name="T45" fmla="*/ 117 h 191"/>
                <a:gd name="T46" fmla="*/ 0 w 502"/>
                <a:gd name="T47" fmla="*/ 95 h 191"/>
                <a:gd name="T48" fmla="*/ 3 w 502"/>
                <a:gd name="T49" fmla="*/ 73 h 191"/>
                <a:gd name="T50" fmla="*/ 10 w 502"/>
                <a:gd name="T51" fmla="*/ 53 h 191"/>
                <a:gd name="T52" fmla="*/ 22 w 502"/>
                <a:gd name="T53" fmla="*/ 36 h 191"/>
                <a:gd name="T54" fmla="*/ 36 w 502"/>
                <a:gd name="T55" fmla="*/ 20 h 191"/>
                <a:gd name="T56" fmla="*/ 54 w 502"/>
                <a:gd name="T57" fmla="*/ 10 h 191"/>
                <a:gd name="T58" fmla="*/ 75 w 502"/>
                <a:gd name="T59" fmla="*/ 2 h 191"/>
                <a:gd name="T60" fmla="*/ 96 w 502"/>
                <a:gd name="T6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2" h="191">
                  <a:moveTo>
                    <a:pt x="96" y="0"/>
                  </a:moveTo>
                  <a:lnTo>
                    <a:pt x="407" y="0"/>
                  </a:lnTo>
                  <a:lnTo>
                    <a:pt x="428" y="2"/>
                  </a:lnTo>
                  <a:lnTo>
                    <a:pt x="448" y="10"/>
                  </a:lnTo>
                  <a:lnTo>
                    <a:pt x="466" y="20"/>
                  </a:lnTo>
                  <a:lnTo>
                    <a:pt x="481" y="36"/>
                  </a:lnTo>
                  <a:lnTo>
                    <a:pt x="492" y="53"/>
                  </a:lnTo>
                  <a:lnTo>
                    <a:pt x="500" y="73"/>
                  </a:lnTo>
                  <a:lnTo>
                    <a:pt x="502" y="95"/>
                  </a:lnTo>
                  <a:lnTo>
                    <a:pt x="500" y="117"/>
                  </a:lnTo>
                  <a:lnTo>
                    <a:pt x="492" y="137"/>
                  </a:lnTo>
                  <a:lnTo>
                    <a:pt x="481" y="156"/>
                  </a:lnTo>
                  <a:lnTo>
                    <a:pt x="466" y="170"/>
                  </a:lnTo>
                  <a:lnTo>
                    <a:pt x="448" y="182"/>
                  </a:lnTo>
                  <a:lnTo>
                    <a:pt x="428" y="188"/>
                  </a:lnTo>
                  <a:lnTo>
                    <a:pt x="407" y="191"/>
                  </a:lnTo>
                  <a:lnTo>
                    <a:pt x="96" y="191"/>
                  </a:lnTo>
                  <a:lnTo>
                    <a:pt x="75" y="188"/>
                  </a:lnTo>
                  <a:lnTo>
                    <a:pt x="54" y="182"/>
                  </a:lnTo>
                  <a:lnTo>
                    <a:pt x="36" y="170"/>
                  </a:lnTo>
                  <a:lnTo>
                    <a:pt x="22" y="156"/>
                  </a:lnTo>
                  <a:lnTo>
                    <a:pt x="10" y="137"/>
                  </a:lnTo>
                  <a:lnTo>
                    <a:pt x="3" y="117"/>
                  </a:lnTo>
                  <a:lnTo>
                    <a:pt x="0" y="95"/>
                  </a:lnTo>
                  <a:lnTo>
                    <a:pt x="3" y="73"/>
                  </a:lnTo>
                  <a:lnTo>
                    <a:pt x="10" y="53"/>
                  </a:lnTo>
                  <a:lnTo>
                    <a:pt x="22" y="36"/>
                  </a:lnTo>
                  <a:lnTo>
                    <a:pt x="36" y="20"/>
                  </a:lnTo>
                  <a:lnTo>
                    <a:pt x="54" y="10"/>
                  </a:lnTo>
                  <a:lnTo>
                    <a:pt x="75" y="2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00">
              <a:extLst>
                <a:ext uri="{FF2B5EF4-FFF2-40B4-BE49-F238E27FC236}">
                  <a16:creationId xmlns:a16="http://schemas.microsoft.com/office/drawing/2014/main" id="{2B993CF3-1DCB-4590-9310-0F0043230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076" y="4565650"/>
              <a:ext cx="79375" cy="30162"/>
            </a:xfrm>
            <a:custGeom>
              <a:avLst/>
              <a:gdLst>
                <a:gd name="T0" fmla="*/ 95 w 501"/>
                <a:gd name="T1" fmla="*/ 0 h 191"/>
                <a:gd name="T2" fmla="*/ 406 w 501"/>
                <a:gd name="T3" fmla="*/ 0 h 191"/>
                <a:gd name="T4" fmla="*/ 427 w 501"/>
                <a:gd name="T5" fmla="*/ 2 h 191"/>
                <a:gd name="T6" fmla="*/ 448 w 501"/>
                <a:gd name="T7" fmla="*/ 10 h 191"/>
                <a:gd name="T8" fmla="*/ 465 w 501"/>
                <a:gd name="T9" fmla="*/ 20 h 191"/>
                <a:gd name="T10" fmla="*/ 480 w 501"/>
                <a:gd name="T11" fmla="*/ 36 h 191"/>
                <a:gd name="T12" fmla="*/ 491 w 501"/>
                <a:gd name="T13" fmla="*/ 53 h 191"/>
                <a:gd name="T14" fmla="*/ 499 w 501"/>
                <a:gd name="T15" fmla="*/ 73 h 191"/>
                <a:gd name="T16" fmla="*/ 501 w 501"/>
                <a:gd name="T17" fmla="*/ 95 h 191"/>
                <a:gd name="T18" fmla="*/ 499 w 501"/>
                <a:gd name="T19" fmla="*/ 117 h 191"/>
                <a:gd name="T20" fmla="*/ 491 w 501"/>
                <a:gd name="T21" fmla="*/ 137 h 191"/>
                <a:gd name="T22" fmla="*/ 480 w 501"/>
                <a:gd name="T23" fmla="*/ 156 h 191"/>
                <a:gd name="T24" fmla="*/ 465 w 501"/>
                <a:gd name="T25" fmla="*/ 170 h 191"/>
                <a:gd name="T26" fmla="*/ 448 w 501"/>
                <a:gd name="T27" fmla="*/ 182 h 191"/>
                <a:gd name="T28" fmla="*/ 427 w 501"/>
                <a:gd name="T29" fmla="*/ 188 h 191"/>
                <a:gd name="T30" fmla="*/ 406 w 501"/>
                <a:gd name="T31" fmla="*/ 191 h 191"/>
                <a:gd name="T32" fmla="*/ 95 w 501"/>
                <a:gd name="T33" fmla="*/ 191 h 191"/>
                <a:gd name="T34" fmla="*/ 73 w 501"/>
                <a:gd name="T35" fmla="*/ 188 h 191"/>
                <a:gd name="T36" fmla="*/ 53 w 501"/>
                <a:gd name="T37" fmla="*/ 182 h 191"/>
                <a:gd name="T38" fmla="*/ 36 w 501"/>
                <a:gd name="T39" fmla="*/ 170 h 191"/>
                <a:gd name="T40" fmla="*/ 20 w 501"/>
                <a:gd name="T41" fmla="*/ 156 h 191"/>
                <a:gd name="T42" fmla="*/ 10 w 501"/>
                <a:gd name="T43" fmla="*/ 137 h 191"/>
                <a:gd name="T44" fmla="*/ 2 w 501"/>
                <a:gd name="T45" fmla="*/ 117 h 191"/>
                <a:gd name="T46" fmla="*/ 0 w 501"/>
                <a:gd name="T47" fmla="*/ 95 h 191"/>
                <a:gd name="T48" fmla="*/ 2 w 501"/>
                <a:gd name="T49" fmla="*/ 73 h 191"/>
                <a:gd name="T50" fmla="*/ 10 w 501"/>
                <a:gd name="T51" fmla="*/ 53 h 191"/>
                <a:gd name="T52" fmla="*/ 20 w 501"/>
                <a:gd name="T53" fmla="*/ 36 h 191"/>
                <a:gd name="T54" fmla="*/ 36 w 501"/>
                <a:gd name="T55" fmla="*/ 20 h 191"/>
                <a:gd name="T56" fmla="*/ 53 w 501"/>
                <a:gd name="T57" fmla="*/ 10 h 191"/>
                <a:gd name="T58" fmla="*/ 73 w 501"/>
                <a:gd name="T59" fmla="*/ 2 h 191"/>
                <a:gd name="T60" fmla="*/ 95 w 501"/>
                <a:gd name="T6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1" h="191">
                  <a:moveTo>
                    <a:pt x="95" y="0"/>
                  </a:moveTo>
                  <a:lnTo>
                    <a:pt x="406" y="0"/>
                  </a:lnTo>
                  <a:lnTo>
                    <a:pt x="427" y="2"/>
                  </a:lnTo>
                  <a:lnTo>
                    <a:pt x="448" y="10"/>
                  </a:lnTo>
                  <a:lnTo>
                    <a:pt x="465" y="20"/>
                  </a:lnTo>
                  <a:lnTo>
                    <a:pt x="480" y="36"/>
                  </a:lnTo>
                  <a:lnTo>
                    <a:pt x="491" y="53"/>
                  </a:lnTo>
                  <a:lnTo>
                    <a:pt x="499" y="73"/>
                  </a:lnTo>
                  <a:lnTo>
                    <a:pt x="501" y="95"/>
                  </a:lnTo>
                  <a:lnTo>
                    <a:pt x="499" y="117"/>
                  </a:lnTo>
                  <a:lnTo>
                    <a:pt x="491" y="137"/>
                  </a:lnTo>
                  <a:lnTo>
                    <a:pt x="480" y="156"/>
                  </a:lnTo>
                  <a:lnTo>
                    <a:pt x="465" y="170"/>
                  </a:lnTo>
                  <a:lnTo>
                    <a:pt x="448" y="182"/>
                  </a:lnTo>
                  <a:lnTo>
                    <a:pt x="427" y="188"/>
                  </a:lnTo>
                  <a:lnTo>
                    <a:pt x="406" y="191"/>
                  </a:lnTo>
                  <a:lnTo>
                    <a:pt x="95" y="191"/>
                  </a:lnTo>
                  <a:lnTo>
                    <a:pt x="73" y="188"/>
                  </a:lnTo>
                  <a:lnTo>
                    <a:pt x="53" y="182"/>
                  </a:lnTo>
                  <a:lnTo>
                    <a:pt x="36" y="170"/>
                  </a:lnTo>
                  <a:lnTo>
                    <a:pt x="20" y="156"/>
                  </a:lnTo>
                  <a:lnTo>
                    <a:pt x="10" y="137"/>
                  </a:lnTo>
                  <a:lnTo>
                    <a:pt x="2" y="117"/>
                  </a:lnTo>
                  <a:lnTo>
                    <a:pt x="0" y="95"/>
                  </a:lnTo>
                  <a:lnTo>
                    <a:pt x="2" y="73"/>
                  </a:lnTo>
                  <a:lnTo>
                    <a:pt x="10" y="53"/>
                  </a:lnTo>
                  <a:lnTo>
                    <a:pt x="20" y="36"/>
                  </a:lnTo>
                  <a:lnTo>
                    <a:pt x="36" y="20"/>
                  </a:lnTo>
                  <a:lnTo>
                    <a:pt x="53" y="10"/>
                  </a:lnTo>
                  <a:lnTo>
                    <a:pt x="73" y="2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01">
              <a:extLst>
                <a:ext uri="{FF2B5EF4-FFF2-40B4-BE49-F238E27FC236}">
                  <a16:creationId xmlns:a16="http://schemas.microsoft.com/office/drawing/2014/main" id="{9F8D78F0-F516-4338-8C07-CDED2BBD5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713" y="4481513"/>
              <a:ext cx="79375" cy="30162"/>
            </a:xfrm>
            <a:custGeom>
              <a:avLst/>
              <a:gdLst>
                <a:gd name="T0" fmla="*/ 96 w 502"/>
                <a:gd name="T1" fmla="*/ 0 h 192"/>
                <a:gd name="T2" fmla="*/ 407 w 502"/>
                <a:gd name="T3" fmla="*/ 0 h 192"/>
                <a:gd name="T4" fmla="*/ 428 w 502"/>
                <a:gd name="T5" fmla="*/ 2 h 192"/>
                <a:gd name="T6" fmla="*/ 448 w 502"/>
                <a:gd name="T7" fmla="*/ 10 h 192"/>
                <a:gd name="T8" fmla="*/ 466 w 502"/>
                <a:gd name="T9" fmla="*/ 22 h 192"/>
                <a:gd name="T10" fmla="*/ 481 w 502"/>
                <a:gd name="T11" fmla="*/ 36 h 192"/>
                <a:gd name="T12" fmla="*/ 492 w 502"/>
                <a:gd name="T13" fmla="*/ 54 h 192"/>
                <a:gd name="T14" fmla="*/ 500 w 502"/>
                <a:gd name="T15" fmla="*/ 74 h 192"/>
                <a:gd name="T16" fmla="*/ 502 w 502"/>
                <a:gd name="T17" fmla="*/ 96 h 192"/>
                <a:gd name="T18" fmla="*/ 500 w 502"/>
                <a:gd name="T19" fmla="*/ 118 h 192"/>
                <a:gd name="T20" fmla="*/ 492 w 502"/>
                <a:gd name="T21" fmla="*/ 139 h 192"/>
                <a:gd name="T22" fmla="*/ 481 w 502"/>
                <a:gd name="T23" fmla="*/ 156 h 192"/>
                <a:gd name="T24" fmla="*/ 466 w 502"/>
                <a:gd name="T25" fmla="*/ 171 h 192"/>
                <a:gd name="T26" fmla="*/ 448 w 502"/>
                <a:gd name="T27" fmla="*/ 182 h 192"/>
                <a:gd name="T28" fmla="*/ 428 w 502"/>
                <a:gd name="T29" fmla="*/ 189 h 192"/>
                <a:gd name="T30" fmla="*/ 407 w 502"/>
                <a:gd name="T31" fmla="*/ 192 h 192"/>
                <a:gd name="T32" fmla="*/ 96 w 502"/>
                <a:gd name="T33" fmla="*/ 192 h 192"/>
                <a:gd name="T34" fmla="*/ 75 w 502"/>
                <a:gd name="T35" fmla="*/ 189 h 192"/>
                <a:gd name="T36" fmla="*/ 54 w 502"/>
                <a:gd name="T37" fmla="*/ 182 h 192"/>
                <a:gd name="T38" fmla="*/ 36 w 502"/>
                <a:gd name="T39" fmla="*/ 171 h 192"/>
                <a:gd name="T40" fmla="*/ 22 w 502"/>
                <a:gd name="T41" fmla="*/ 156 h 192"/>
                <a:gd name="T42" fmla="*/ 10 w 502"/>
                <a:gd name="T43" fmla="*/ 139 h 192"/>
                <a:gd name="T44" fmla="*/ 3 w 502"/>
                <a:gd name="T45" fmla="*/ 118 h 192"/>
                <a:gd name="T46" fmla="*/ 0 w 502"/>
                <a:gd name="T47" fmla="*/ 96 h 192"/>
                <a:gd name="T48" fmla="*/ 3 w 502"/>
                <a:gd name="T49" fmla="*/ 74 h 192"/>
                <a:gd name="T50" fmla="*/ 10 w 502"/>
                <a:gd name="T51" fmla="*/ 54 h 192"/>
                <a:gd name="T52" fmla="*/ 22 w 502"/>
                <a:gd name="T53" fmla="*/ 36 h 192"/>
                <a:gd name="T54" fmla="*/ 36 w 502"/>
                <a:gd name="T55" fmla="*/ 22 h 192"/>
                <a:gd name="T56" fmla="*/ 54 w 502"/>
                <a:gd name="T57" fmla="*/ 10 h 192"/>
                <a:gd name="T58" fmla="*/ 75 w 502"/>
                <a:gd name="T59" fmla="*/ 2 h 192"/>
                <a:gd name="T60" fmla="*/ 96 w 502"/>
                <a:gd name="T61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2" h="192">
                  <a:moveTo>
                    <a:pt x="96" y="0"/>
                  </a:moveTo>
                  <a:lnTo>
                    <a:pt x="407" y="0"/>
                  </a:lnTo>
                  <a:lnTo>
                    <a:pt x="428" y="2"/>
                  </a:lnTo>
                  <a:lnTo>
                    <a:pt x="448" y="10"/>
                  </a:lnTo>
                  <a:lnTo>
                    <a:pt x="466" y="22"/>
                  </a:lnTo>
                  <a:lnTo>
                    <a:pt x="481" y="36"/>
                  </a:lnTo>
                  <a:lnTo>
                    <a:pt x="492" y="54"/>
                  </a:lnTo>
                  <a:lnTo>
                    <a:pt x="500" y="74"/>
                  </a:lnTo>
                  <a:lnTo>
                    <a:pt x="502" y="96"/>
                  </a:lnTo>
                  <a:lnTo>
                    <a:pt x="500" y="118"/>
                  </a:lnTo>
                  <a:lnTo>
                    <a:pt x="492" y="139"/>
                  </a:lnTo>
                  <a:lnTo>
                    <a:pt x="481" y="156"/>
                  </a:lnTo>
                  <a:lnTo>
                    <a:pt x="466" y="171"/>
                  </a:lnTo>
                  <a:lnTo>
                    <a:pt x="448" y="182"/>
                  </a:lnTo>
                  <a:lnTo>
                    <a:pt x="428" y="189"/>
                  </a:lnTo>
                  <a:lnTo>
                    <a:pt x="407" y="192"/>
                  </a:lnTo>
                  <a:lnTo>
                    <a:pt x="96" y="192"/>
                  </a:lnTo>
                  <a:lnTo>
                    <a:pt x="75" y="189"/>
                  </a:lnTo>
                  <a:lnTo>
                    <a:pt x="54" y="182"/>
                  </a:lnTo>
                  <a:lnTo>
                    <a:pt x="36" y="171"/>
                  </a:lnTo>
                  <a:lnTo>
                    <a:pt x="22" y="156"/>
                  </a:lnTo>
                  <a:lnTo>
                    <a:pt x="10" y="139"/>
                  </a:lnTo>
                  <a:lnTo>
                    <a:pt x="3" y="118"/>
                  </a:lnTo>
                  <a:lnTo>
                    <a:pt x="0" y="96"/>
                  </a:lnTo>
                  <a:lnTo>
                    <a:pt x="3" y="74"/>
                  </a:lnTo>
                  <a:lnTo>
                    <a:pt x="10" y="54"/>
                  </a:lnTo>
                  <a:lnTo>
                    <a:pt x="22" y="36"/>
                  </a:lnTo>
                  <a:lnTo>
                    <a:pt x="36" y="22"/>
                  </a:lnTo>
                  <a:lnTo>
                    <a:pt x="54" y="10"/>
                  </a:lnTo>
                  <a:lnTo>
                    <a:pt x="75" y="2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02">
              <a:extLst>
                <a:ext uri="{FF2B5EF4-FFF2-40B4-BE49-F238E27FC236}">
                  <a16:creationId xmlns:a16="http://schemas.microsoft.com/office/drawing/2014/main" id="{E66842E7-3DB8-49AE-8A5B-D8533C273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076" y="4481513"/>
              <a:ext cx="79375" cy="30162"/>
            </a:xfrm>
            <a:custGeom>
              <a:avLst/>
              <a:gdLst>
                <a:gd name="T0" fmla="*/ 95 w 501"/>
                <a:gd name="T1" fmla="*/ 0 h 192"/>
                <a:gd name="T2" fmla="*/ 406 w 501"/>
                <a:gd name="T3" fmla="*/ 0 h 192"/>
                <a:gd name="T4" fmla="*/ 427 w 501"/>
                <a:gd name="T5" fmla="*/ 2 h 192"/>
                <a:gd name="T6" fmla="*/ 448 w 501"/>
                <a:gd name="T7" fmla="*/ 10 h 192"/>
                <a:gd name="T8" fmla="*/ 465 w 501"/>
                <a:gd name="T9" fmla="*/ 22 h 192"/>
                <a:gd name="T10" fmla="*/ 480 w 501"/>
                <a:gd name="T11" fmla="*/ 36 h 192"/>
                <a:gd name="T12" fmla="*/ 491 w 501"/>
                <a:gd name="T13" fmla="*/ 54 h 192"/>
                <a:gd name="T14" fmla="*/ 499 w 501"/>
                <a:gd name="T15" fmla="*/ 74 h 192"/>
                <a:gd name="T16" fmla="*/ 501 w 501"/>
                <a:gd name="T17" fmla="*/ 96 h 192"/>
                <a:gd name="T18" fmla="*/ 499 w 501"/>
                <a:gd name="T19" fmla="*/ 118 h 192"/>
                <a:gd name="T20" fmla="*/ 491 w 501"/>
                <a:gd name="T21" fmla="*/ 139 h 192"/>
                <a:gd name="T22" fmla="*/ 480 w 501"/>
                <a:gd name="T23" fmla="*/ 156 h 192"/>
                <a:gd name="T24" fmla="*/ 465 w 501"/>
                <a:gd name="T25" fmla="*/ 171 h 192"/>
                <a:gd name="T26" fmla="*/ 448 w 501"/>
                <a:gd name="T27" fmla="*/ 182 h 192"/>
                <a:gd name="T28" fmla="*/ 427 w 501"/>
                <a:gd name="T29" fmla="*/ 189 h 192"/>
                <a:gd name="T30" fmla="*/ 406 w 501"/>
                <a:gd name="T31" fmla="*/ 192 h 192"/>
                <a:gd name="T32" fmla="*/ 95 w 501"/>
                <a:gd name="T33" fmla="*/ 192 h 192"/>
                <a:gd name="T34" fmla="*/ 73 w 501"/>
                <a:gd name="T35" fmla="*/ 189 h 192"/>
                <a:gd name="T36" fmla="*/ 53 w 501"/>
                <a:gd name="T37" fmla="*/ 182 h 192"/>
                <a:gd name="T38" fmla="*/ 36 w 501"/>
                <a:gd name="T39" fmla="*/ 171 h 192"/>
                <a:gd name="T40" fmla="*/ 20 w 501"/>
                <a:gd name="T41" fmla="*/ 156 h 192"/>
                <a:gd name="T42" fmla="*/ 10 w 501"/>
                <a:gd name="T43" fmla="*/ 139 h 192"/>
                <a:gd name="T44" fmla="*/ 2 w 501"/>
                <a:gd name="T45" fmla="*/ 118 h 192"/>
                <a:gd name="T46" fmla="*/ 0 w 501"/>
                <a:gd name="T47" fmla="*/ 96 h 192"/>
                <a:gd name="T48" fmla="*/ 2 w 501"/>
                <a:gd name="T49" fmla="*/ 74 h 192"/>
                <a:gd name="T50" fmla="*/ 10 w 501"/>
                <a:gd name="T51" fmla="*/ 54 h 192"/>
                <a:gd name="T52" fmla="*/ 20 w 501"/>
                <a:gd name="T53" fmla="*/ 36 h 192"/>
                <a:gd name="T54" fmla="*/ 36 w 501"/>
                <a:gd name="T55" fmla="*/ 22 h 192"/>
                <a:gd name="T56" fmla="*/ 53 w 501"/>
                <a:gd name="T57" fmla="*/ 10 h 192"/>
                <a:gd name="T58" fmla="*/ 73 w 501"/>
                <a:gd name="T59" fmla="*/ 2 h 192"/>
                <a:gd name="T60" fmla="*/ 95 w 501"/>
                <a:gd name="T61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1" h="192">
                  <a:moveTo>
                    <a:pt x="95" y="0"/>
                  </a:moveTo>
                  <a:lnTo>
                    <a:pt x="406" y="0"/>
                  </a:lnTo>
                  <a:lnTo>
                    <a:pt x="427" y="2"/>
                  </a:lnTo>
                  <a:lnTo>
                    <a:pt x="448" y="10"/>
                  </a:lnTo>
                  <a:lnTo>
                    <a:pt x="465" y="22"/>
                  </a:lnTo>
                  <a:lnTo>
                    <a:pt x="480" y="36"/>
                  </a:lnTo>
                  <a:lnTo>
                    <a:pt x="491" y="54"/>
                  </a:lnTo>
                  <a:lnTo>
                    <a:pt x="499" y="74"/>
                  </a:lnTo>
                  <a:lnTo>
                    <a:pt x="501" y="96"/>
                  </a:lnTo>
                  <a:lnTo>
                    <a:pt x="499" y="118"/>
                  </a:lnTo>
                  <a:lnTo>
                    <a:pt x="491" y="139"/>
                  </a:lnTo>
                  <a:lnTo>
                    <a:pt x="480" y="156"/>
                  </a:lnTo>
                  <a:lnTo>
                    <a:pt x="465" y="171"/>
                  </a:lnTo>
                  <a:lnTo>
                    <a:pt x="448" y="182"/>
                  </a:lnTo>
                  <a:lnTo>
                    <a:pt x="427" y="189"/>
                  </a:lnTo>
                  <a:lnTo>
                    <a:pt x="406" y="192"/>
                  </a:lnTo>
                  <a:lnTo>
                    <a:pt x="95" y="192"/>
                  </a:lnTo>
                  <a:lnTo>
                    <a:pt x="73" y="189"/>
                  </a:lnTo>
                  <a:lnTo>
                    <a:pt x="53" y="182"/>
                  </a:lnTo>
                  <a:lnTo>
                    <a:pt x="36" y="171"/>
                  </a:lnTo>
                  <a:lnTo>
                    <a:pt x="20" y="156"/>
                  </a:lnTo>
                  <a:lnTo>
                    <a:pt x="10" y="139"/>
                  </a:lnTo>
                  <a:lnTo>
                    <a:pt x="2" y="118"/>
                  </a:lnTo>
                  <a:lnTo>
                    <a:pt x="0" y="96"/>
                  </a:lnTo>
                  <a:lnTo>
                    <a:pt x="2" y="74"/>
                  </a:lnTo>
                  <a:lnTo>
                    <a:pt x="10" y="54"/>
                  </a:lnTo>
                  <a:lnTo>
                    <a:pt x="20" y="36"/>
                  </a:lnTo>
                  <a:lnTo>
                    <a:pt x="36" y="22"/>
                  </a:lnTo>
                  <a:lnTo>
                    <a:pt x="53" y="10"/>
                  </a:lnTo>
                  <a:lnTo>
                    <a:pt x="73" y="2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03">
              <a:extLst>
                <a:ext uri="{FF2B5EF4-FFF2-40B4-BE49-F238E27FC236}">
                  <a16:creationId xmlns:a16="http://schemas.microsoft.com/office/drawing/2014/main" id="{48F268CF-FCCE-4707-A108-0EE6FE748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713" y="4651375"/>
              <a:ext cx="79375" cy="30162"/>
            </a:xfrm>
            <a:custGeom>
              <a:avLst/>
              <a:gdLst>
                <a:gd name="T0" fmla="*/ 96 w 502"/>
                <a:gd name="T1" fmla="*/ 0 h 191"/>
                <a:gd name="T2" fmla="*/ 407 w 502"/>
                <a:gd name="T3" fmla="*/ 0 h 191"/>
                <a:gd name="T4" fmla="*/ 428 w 502"/>
                <a:gd name="T5" fmla="*/ 2 h 191"/>
                <a:gd name="T6" fmla="*/ 448 w 502"/>
                <a:gd name="T7" fmla="*/ 9 h 191"/>
                <a:gd name="T8" fmla="*/ 466 w 502"/>
                <a:gd name="T9" fmla="*/ 21 h 191"/>
                <a:gd name="T10" fmla="*/ 481 w 502"/>
                <a:gd name="T11" fmla="*/ 35 h 191"/>
                <a:gd name="T12" fmla="*/ 492 w 502"/>
                <a:gd name="T13" fmla="*/ 54 h 191"/>
                <a:gd name="T14" fmla="*/ 500 w 502"/>
                <a:gd name="T15" fmla="*/ 73 h 191"/>
                <a:gd name="T16" fmla="*/ 502 w 502"/>
                <a:gd name="T17" fmla="*/ 96 h 191"/>
                <a:gd name="T18" fmla="*/ 500 w 502"/>
                <a:gd name="T19" fmla="*/ 118 h 191"/>
                <a:gd name="T20" fmla="*/ 492 w 502"/>
                <a:gd name="T21" fmla="*/ 138 h 191"/>
                <a:gd name="T22" fmla="*/ 481 w 502"/>
                <a:gd name="T23" fmla="*/ 155 h 191"/>
                <a:gd name="T24" fmla="*/ 466 w 502"/>
                <a:gd name="T25" fmla="*/ 171 h 191"/>
                <a:gd name="T26" fmla="*/ 448 w 502"/>
                <a:gd name="T27" fmla="*/ 181 h 191"/>
                <a:gd name="T28" fmla="*/ 428 w 502"/>
                <a:gd name="T29" fmla="*/ 189 h 191"/>
                <a:gd name="T30" fmla="*/ 407 w 502"/>
                <a:gd name="T31" fmla="*/ 191 h 191"/>
                <a:gd name="T32" fmla="*/ 96 w 502"/>
                <a:gd name="T33" fmla="*/ 191 h 191"/>
                <a:gd name="T34" fmla="*/ 75 w 502"/>
                <a:gd name="T35" fmla="*/ 189 h 191"/>
                <a:gd name="T36" fmla="*/ 54 w 502"/>
                <a:gd name="T37" fmla="*/ 181 h 191"/>
                <a:gd name="T38" fmla="*/ 36 w 502"/>
                <a:gd name="T39" fmla="*/ 171 h 191"/>
                <a:gd name="T40" fmla="*/ 22 w 502"/>
                <a:gd name="T41" fmla="*/ 155 h 191"/>
                <a:gd name="T42" fmla="*/ 10 w 502"/>
                <a:gd name="T43" fmla="*/ 138 h 191"/>
                <a:gd name="T44" fmla="*/ 3 w 502"/>
                <a:gd name="T45" fmla="*/ 118 h 191"/>
                <a:gd name="T46" fmla="*/ 0 w 502"/>
                <a:gd name="T47" fmla="*/ 96 h 191"/>
                <a:gd name="T48" fmla="*/ 3 w 502"/>
                <a:gd name="T49" fmla="*/ 73 h 191"/>
                <a:gd name="T50" fmla="*/ 10 w 502"/>
                <a:gd name="T51" fmla="*/ 54 h 191"/>
                <a:gd name="T52" fmla="*/ 22 w 502"/>
                <a:gd name="T53" fmla="*/ 35 h 191"/>
                <a:gd name="T54" fmla="*/ 36 w 502"/>
                <a:gd name="T55" fmla="*/ 21 h 191"/>
                <a:gd name="T56" fmla="*/ 54 w 502"/>
                <a:gd name="T57" fmla="*/ 9 h 191"/>
                <a:gd name="T58" fmla="*/ 75 w 502"/>
                <a:gd name="T59" fmla="*/ 2 h 191"/>
                <a:gd name="T60" fmla="*/ 96 w 502"/>
                <a:gd name="T6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2" h="191">
                  <a:moveTo>
                    <a:pt x="96" y="0"/>
                  </a:moveTo>
                  <a:lnTo>
                    <a:pt x="407" y="0"/>
                  </a:lnTo>
                  <a:lnTo>
                    <a:pt x="428" y="2"/>
                  </a:lnTo>
                  <a:lnTo>
                    <a:pt x="448" y="9"/>
                  </a:lnTo>
                  <a:lnTo>
                    <a:pt x="466" y="21"/>
                  </a:lnTo>
                  <a:lnTo>
                    <a:pt x="481" y="35"/>
                  </a:lnTo>
                  <a:lnTo>
                    <a:pt x="492" y="54"/>
                  </a:lnTo>
                  <a:lnTo>
                    <a:pt x="500" y="73"/>
                  </a:lnTo>
                  <a:lnTo>
                    <a:pt x="502" y="96"/>
                  </a:lnTo>
                  <a:lnTo>
                    <a:pt x="500" y="118"/>
                  </a:lnTo>
                  <a:lnTo>
                    <a:pt x="492" y="138"/>
                  </a:lnTo>
                  <a:lnTo>
                    <a:pt x="481" y="155"/>
                  </a:lnTo>
                  <a:lnTo>
                    <a:pt x="466" y="171"/>
                  </a:lnTo>
                  <a:lnTo>
                    <a:pt x="448" y="181"/>
                  </a:lnTo>
                  <a:lnTo>
                    <a:pt x="428" y="189"/>
                  </a:lnTo>
                  <a:lnTo>
                    <a:pt x="407" y="191"/>
                  </a:lnTo>
                  <a:lnTo>
                    <a:pt x="96" y="191"/>
                  </a:lnTo>
                  <a:lnTo>
                    <a:pt x="75" y="189"/>
                  </a:lnTo>
                  <a:lnTo>
                    <a:pt x="54" y="181"/>
                  </a:lnTo>
                  <a:lnTo>
                    <a:pt x="36" y="171"/>
                  </a:lnTo>
                  <a:lnTo>
                    <a:pt x="22" y="155"/>
                  </a:lnTo>
                  <a:lnTo>
                    <a:pt x="10" y="138"/>
                  </a:lnTo>
                  <a:lnTo>
                    <a:pt x="3" y="118"/>
                  </a:lnTo>
                  <a:lnTo>
                    <a:pt x="0" y="96"/>
                  </a:lnTo>
                  <a:lnTo>
                    <a:pt x="3" y="73"/>
                  </a:lnTo>
                  <a:lnTo>
                    <a:pt x="10" y="54"/>
                  </a:lnTo>
                  <a:lnTo>
                    <a:pt x="22" y="35"/>
                  </a:lnTo>
                  <a:lnTo>
                    <a:pt x="36" y="21"/>
                  </a:lnTo>
                  <a:lnTo>
                    <a:pt x="54" y="9"/>
                  </a:lnTo>
                  <a:lnTo>
                    <a:pt x="75" y="2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04">
              <a:extLst>
                <a:ext uri="{FF2B5EF4-FFF2-40B4-BE49-F238E27FC236}">
                  <a16:creationId xmlns:a16="http://schemas.microsoft.com/office/drawing/2014/main" id="{D7CEF19A-92F3-4C2D-8334-09435D209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076" y="4651375"/>
              <a:ext cx="79375" cy="30162"/>
            </a:xfrm>
            <a:custGeom>
              <a:avLst/>
              <a:gdLst>
                <a:gd name="T0" fmla="*/ 95 w 501"/>
                <a:gd name="T1" fmla="*/ 0 h 191"/>
                <a:gd name="T2" fmla="*/ 406 w 501"/>
                <a:gd name="T3" fmla="*/ 0 h 191"/>
                <a:gd name="T4" fmla="*/ 427 w 501"/>
                <a:gd name="T5" fmla="*/ 2 h 191"/>
                <a:gd name="T6" fmla="*/ 448 w 501"/>
                <a:gd name="T7" fmla="*/ 9 h 191"/>
                <a:gd name="T8" fmla="*/ 465 w 501"/>
                <a:gd name="T9" fmla="*/ 21 h 191"/>
                <a:gd name="T10" fmla="*/ 480 w 501"/>
                <a:gd name="T11" fmla="*/ 35 h 191"/>
                <a:gd name="T12" fmla="*/ 491 w 501"/>
                <a:gd name="T13" fmla="*/ 54 h 191"/>
                <a:gd name="T14" fmla="*/ 499 w 501"/>
                <a:gd name="T15" fmla="*/ 73 h 191"/>
                <a:gd name="T16" fmla="*/ 501 w 501"/>
                <a:gd name="T17" fmla="*/ 96 h 191"/>
                <a:gd name="T18" fmla="*/ 499 w 501"/>
                <a:gd name="T19" fmla="*/ 118 h 191"/>
                <a:gd name="T20" fmla="*/ 491 w 501"/>
                <a:gd name="T21" fmla="*/ 138 h 191"/>
                <a:gd name="T22" fmla="*/ 480 w 501"/>
                <a:gd name="T23" fmla="*/ 155 h 191"/>
                <a:gd name="T24" fmla="*/ 465 w 501"/>
                <a:gd name="T25" fmla="*/ 171 h 191"/>
                <a:gd name="T26" fmla="*/ 448 w 501"/>
                <a:gd name="T27" fmla="*/ 181 h 191"/>
                <a:gd name="T28" fmla="*/ 427 w 501"/>
                <a:gd name="T29" fmla="*/ 189 h 191"/>
                <a:gd name="T30" fmla="*/ 406 w 501"/>
                <a:gd name="T31" fmla="*/ 191 h 191"/>
                <a:gd name="T32" fmla="*/ 95 w 501"/>
                <a:gd name="T33" fmla="*/ 191 h 191"/>
                <a:gd name="T34" fmla="*/ 73 w 501"/>
                <a:gd name="T35" fmla="*/ 189 h 191"/>
                <a:gd name="T36" fmla="*/ 53 w 501"/>
                <a:gd name="T37" fmla="*/ 181 h 191"/>
                <a:gd name="T38" fmla="*/ 36 w 501"/>
                <a:gd name="T39" fmla="*/ 171 h 191"/>
                <a:gd name="T40" fmla="*/ 20 w 501"/>
                <a:gd name="T41" fmla="*/ 155 h 191"/>
                <a:gd name="T42" fmla="*/ 10 w 501"/>
                <a:gd name="T43" fmla="*/ 138 h 191"/>
                <a:gd name="T44" fmla="*/ 2 w 501"/>
                <a:gd name="T45" fmla="*/ 118 h 191"/>
                <a:gd name="T46" fmla="*/ 0 w 501"/>
                <a:gd name="T47" fmla="*/ 96 h 191"/>
                <a:gd name="T48" fmla="*/ 2 w 501"/>
                <a:gd name="T49" fmla="*/ 73 h 191"/>
                <a:gd name="T50" fmla="*/ 10 w 501"/>
                <a:gd name="T51" fmla="*/ 54 h 191"/>
                <a:gd name="T52" fmla="*/ 20 w 501"/>
                <a:gd name="T53" fmla="*/ 35 h 191"/>
                <a:gd name="T54" fmla="*/ 36 w 501"/>
                <a:gd name="T55" fmla="*/ 21 h 191"/>
                <a:gd name="T56" fmla="*/ 53 w 501"/>
                <a:gd name="T57" fmla="*/ 9 h 191"/>
                <a:gd name="T58" fmla="*/ 73 w 501"/>
                <a:gd name="T59" fmla="*/ 2 h 191"/>
                <a:gd name="T60" fmla="*/ 95 w 501"/>
                <a:gd name="T6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1" h="191">
                  <a:moveTo>
                    <a:pt x="95" y="0"/>
                  </a:moveTo>
                  <a:lnTo>
                    <a:pt x="406" y="0"/>
                  </a:lnTo>
                  <a:lnTo>
                    <a:pt x="427" y="2"/>
                  </a:lnTo>
                  <a:lnTo>
                    <a:pt x="448" y="9"/>
                  </a:lnTo>
                  <a:lnTo>
                    <a:pt x="465" y="21"/>
                  </a:lnTo>
                  <a:lnTo>
                    <a:pt x="480" y="35"/>
                  </a:lnTo>
                  <a:lnTo>
                    <a:pt x="491" y="54"/>
                  </a:lnTo>
                  <a:lnTo>
                    <a:pt x="499" y="73"/>
                  </a:lnTo>
                  <a:lnTo>
                    <a:pt x="501" y="96"/>
                  </a:lnTo>
                  <a:lnTo>
                    <a:pt x="499" y="118"/>
                  </a:lnTo>
                  <a:lnTo>
                    <a:pt x="491" y="138"/>
                  </a:lnTo>
                  <a:lnTo>
                    <a:pt x="480" y="155"/>
                  </a:lnTo>
                  <a:lnTo>
                    <a:pt x="465" y="171"/>
                  </a:lnTo>
                  <a:lnTo>
                    <a:pt x="448" y="181"/>
                  </a:lnTo>
                  <a:lnTo>
                    <a:pt x="427" y="189"/>
                  </a:lnTo>
                  <a:lnTo>
                    <a:pt x="406" y="191"/>
                  </a:lnTo>
                  <a:lnTo>
                    <a:pt x="95" y="191"/>
                  </a:lnTo>
                  <a:lnTo>
                    <a:pt x="73" y="189"/>
                  </a:lnTo>
                  <a:lnTo>
                    <a:pt x="53" y="181"/>
                  </a:lnTo>
                  <a:lnTo>
                    <a:pt x="36" y="171"/>
                  </a:lnTo>
                  <a:lnTo>
                    <a:pt x="20" y="155"/>
                  </a:lnTo>
                  <a:lnTo>
                    <a:pt x="10" y="138"/>
                  </a:lnTo>
                  <a:lnTo>
                    <a:pt x="2" y="118"/>
                  </a:lnTo>
                  <a:lnTo>
                    <a:pt x="0" y="96"/>
                  </a:lnTo>
                  <a:lnTo>
                    <a:pt x="2" y="73"/>
                  </a:lnTo>
                  <a:lnTo>
                    <a:pt x="10" y="54"/>
                  </a:lnTo>
                  <a:lnTo>
                    <a:pt x="20" y="35"/>
                  </a:lnTo>
                  <a:lnTo>
                    <a:pt x="36" y="21"/>
                  </a:lnTo>
                  <a:lnTo>
                    <a:pt x="53" y="9"/>
                  </a:lnTo>
                  <a:lnTo>
                    <a:pt x="73" y="2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06">
              <a:extLst>
                <a:ext uri="{FF2B5EF4-FFF2-40B4-BE49-F238E27FC236}">
                  <a16:creationId xmlns:a16="http://schemas.microsoft.com/office/drawing/2014/main" id="{C89D58C3-C60F-4005-BAAC-C102914671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6926" y="4252913"/>
              <a:ext cx="158750" cy="539750"/>
            </a:xfrm>
            <a:custGeom>
              <a:avLst/>
              <a:gdLst>
                <a:gd name="T0" fmla="*/ 282 w 1007"/>
                <a:gd name="T1" fmla="*/ 195 h 3559"/>
                <a:gd name="T2" fmla="*/ 236 w 1007"/>
                <a:gd name="T3" fmla="*/ 218 h 3559"/>
                <a:gd name="T4" fmla="*/ 203 w 1007"/>
                <a:gd name="T5" fmla="*/ 258 h 3559"/>
                <a:gd name="T6" fmla="*/ 191 w 1007"/>
                <a:gd name="T7" fmla="*/ 309 h 3559"/>
                <a:gd name="T8" fmla="*/ 194 w 1007"/>
                <a:gd name="T9" fmla="*/ 3278 h 3559"/>
                <a:gd name="T10" fmla="*/ 217 w 1007"/>
                <a:gd name="T11" fmla="*/ 3324 h 3559"/>
                <a:gd name="T12" fmla="*/ 257 w 1007"/>
                <a:gd name="T13" fmla="*/ 3356 h 3559"/>
                <a:gd name="T14" fmla="*/ 308 w 1007"/>
                <a:gd name="T15" fmla="*/ 3368 h 3559"/>
                <a:gd name="T16" fmla="*/ 726 w 1007"/>
                <a:gd name="T17" fmla="*/ 3365 h 3559"/>
                <a:gd name="T18" fmla="*/ 772 w 1007"/>
                <a:gd name="T19" fmla="*/ 3342 h 3559"/>
                <a:gd name="T20" fmla="*/ 803 w 1007"/>
                <a:gd name="T21" fmla="*/ 3302 h 3559"/>
                <a:gd name="T22" fmla="*/ 815 w 1007"/>
                <a:gd name="T23" fmla="*/ 3251 h 3559"/>
                <a:gd name="T24" fmla="*/ 813 w 1007"/>
                <a:gd name="T25" fmla="*/ 282 h 3559"/>
                <a:gd name="T26" fmla="*/ 790 w 1007"/>
                <a:gd name="T27" fmla="*/ 236 h 3559"/>
                <a:gd name="T28" fmla="*/ 750 w 1007"/>
                <a:gd name="T29" fmla="*/ 204 h 3559"/>
                <a:gd name="T30" fmla="*/ 699 w 1007"/>
                <a:gd name="T31" fmla="*/ 192 h 3559"/>
                <a:gd name="T32" fmla="*/ 308 w 1007"/>
                <a:gd name="T33" fmla="*/ 0 h 3559"/>
                <a:gd name="T34" fmla="*/ 744 w 1007"/>
                <a:gd name="T35" fmla="*/ 3 h 3559"/>
                <a:gd name="T36" fmla="*/ 828 w 1007"/>
                <a:gd name="T37" fmla="*/ 29 h 3559"/>
                <a:gd name="T38" fmla="*/ 901 w 1007"/>
                <a:gd name="T39" fmla="*/ 76 h 3559"/>
                <a:gd name="T40" fmla="*/ 957 w 1007"/>
                <a:gd name="T41" fmla="*/ 141 h 3559"/>
                <a:gd name="T42" fmla="*/ 994 w 1007"/>
                <a:gd name="T43" fmla="*/ 220 h 3559"/>
                <a:gd name="T44" fmla="*/ 1007 w 1007"/>
                <a:gd name="T45" fmla="*/ 309 h 3559"/>
                <a:gd name="T46" fmla="*/ 1004 w 1007"/>
                <a:gd name="T47" fmla="*/ 3296 h 3559"/>
                <a:gd name="T48" fmla="*/ 979 w 1007"/>
                <a:gd name="T49" fmla="*/ 3381 h 3559"/>
                <a:gd name="T50" fmla="*/ 931 w 1007"/>
                <a:gd name="T51" fmla="*/ 3453 h 3559"/>
                <a:gd name="T52" fmla="*/ 866 w 1007"/>
                <a:gd name="T53" fmla="*/ 3510 h 3559"/>
                <a:gd name="T54" fmla="*/ 788 w 1007"/>
                <a:gd name="T55" fmla="*/ 3546 h 3559"/>
                <a:gd name="T56" fmla="*/ 699 w 1007"/>
                <a:gd name="T57" fmla="*/ 3559 h 3559"/>
                <a:gd name="T58" fmla="*/ 263 w 1007"/>
                <a:gd name="T59" fmla="*/ 3556 h 3559"/>
                <a:gd name="T60" fmla="*/ 178 w 1007"/>
                <a:gd name="T61" fmla="*/ 3530 h 3559"/>
                <a:gd name="T62" fmla="*/ 106 w 1007"/>
                <a:gd name="T63" fmla="*/ 3484 h 3559"/>
                <a:gd name="T64" fmla="*/ 50 w 1007"/>
                <a:gd name="T65" fmla="*/ 3419 h 3559"/>
                <a:gd name="T66" fmla="*/ 13 w 1007"/>
                <a:gd name="T67" fmla="*/ 3340 h 3559"/>
                <a:gd name="T68" fmla="*/ 0 w 1007"/>
                <a:gd name="T69" fmla="*/ 3251 h 3559"/>
                <a:gd name="T70" fmla="*/ 3 w 1007"/>
                <a:gd name="T71" fmla="*/ 263 h 3559"/>
                <a:gd name="T72" fmla="*/ 29 w 1007"/>
                <a:gd name="T73" fmla="*/ 179 h 3559"/>
                <a:gd name="T74" fmla="*/ 76 w 1007"/>
                <a:gd name="T75" fmla="*/ 106 h 3559"/>
                <a:gd name="T76" fmla="*/ 140 w 1007"/>
                <a:gd name="T77" fmla="*/ 50 h 3559"/>
                <a:gd name="T78" fmla="*/ 219 w 1007"/>
                <a:gd name="T79" fmla="*/ 13 h 3559"/>
                <a:gd name="T80" fmla="*/ 308 w 1007"/>
                <a:gd name="T81" fmla="*/ 0 h 3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7" h="3559">
                  <a:moveTo>
                    <a:pt x="308" y="192"/>
                  </a:moveTo>
                  <a:lnTo>
                    <a:pt x="282" y="195"/>
                  </a:lnTo>
                  <a:lnTo>
                    <a:pt x="257" y="204"/>
                  </a:lnTo>
                  <a:lnTo>
                    <a:pt x="236" y="218"/>
                  </a:lnTo>
                  <a:lnTo>
                    <a:pt x="217" y="236"/>
                  </a:lnTo>
                  <a:lnTo>
                    <a:pt x="203" y="258"/>
                  </a:lnTo>
                  <a:lnTo>
                    <a:pt x="194" y="282"/>
                  </a:lnTo>
                  <a:lnTo>
                    <a:pt x="191" y="309"/>
                  </a:lnTo>
                  <a:lnTo>
                    <a:pt x="191" y="3251"/>
                  </a:lnTo>
                  <a:lnTo>
                    <a:pt x="194" y="3278"/>
                  </a:lnTo>
                  <a:lnTo>
                    <a:pt x="203" y="3302"/>
                  </a:lnTo>
                  <a:lnTo>
                    <a:pt x="217" y="3324"/>
                  </a:lnTo>
                  <a:lnTo>
                    <a:pt x="236" y="3342"/>
                  </a:lnTo>
                  <a:lnTo>
                    <a:pt x="257" y="3356"/>
                  </a:lnTo>
                  <a:lnTo>
                    <a:pt x="282" y="3365"/>
                  </a:lnTo>
                  <a:lnTo>
                    <a:pt x="308" y="3368"/>
                  </a:lnTo>
                  <a:lnTo>
                    <a:pt x="699" y="3368"/>
                  </a:lnTo>
                  <a:lnTo>
                    <a:pt x="726" y="3365"/>
                  </a:lnTo>
                  <a:lnTo>
                    <a:pt x="750" y="3356"/>
                  </a:lnTo>
                  <a:lnTo>
                    <a:pt x="772" y="3342"/>
                  </a:lnTo>
                  <a:lnTo>
                    <a:pt x="790" y="3324"/>
                  </a:lnTo>
                  <a:lnTo>
                    <a:pt x="803" y="3302"/>
                  </a:lnTo>
                  <a:lnTo>
                    <a:pt x="813" y="3278"/>
                  </a:lnTo>
                  <a:lnTo>
                    <a:pt x="815" y="3251"/>
                  </a:lnTo>
                  <a:lnTo>
                    <a:pt x="815" y="309"/>
                  </a:lnTo>
                  <a:lnTo>
                    <a:pt x="813" y="282"/>
                  </a:lnTo>
                  <a:lnTo>
                    <a:pt x="803" y="258"/>
                  </a:lnTo>
                  <a:lnTo>
                    <a:pt x="790" y="236"/>
                  </a:lnTo>
                  <a:lnTo>
                    <a:pt x="772" y="218"/>
                  </a:lnTo>
                  <a:lnTo>
                    <a:pt x="750" y="204"/>
                  </a:lnTo>
                  <a:lnTo>
                    <a:pt x="726" y="195"/>
                  </a:lnTo>
                  <a:lnTo>
                    <a:pt x="699" y="192"/>
                  </a:lnTo>
                  <a:lnTo>
                    <a:pt x="308" y="192"/>
                  </a:lnTo>
                  <a:close/>
                  <a:moveTo>
                    <a:pt x="308" y="0"/>
                  </a:moveTo>
                  <a:lnTo>
                    <a:pt x="699" y="0"/>
                  </a:lnTo>
                  <a:lnTo>
                    <a:pt x="744" y="3"/>
                  </a:lnTo>
                  <a:lnTo>
                    <a:pt x="788" y="13"/>
                  </a:lnTo>
                  <a:lnTo>
                    <a:pt x="828" y="29"/>
                  </a:lnTo>
                  <a:lnTo>
                    <a:pt x="866" y="50"/>
                  </a:lnTo>
                  <a:lnTo>
                    <a:pt x="901" y="76"/>
                  </a:lnTo>
                  <a:lnTo>
                    <a:pt x="931" y="106"/>
                  </a:lnTo>
                  <a:lnTo>
                    <a:pt x="957" y="141"/>
                  </a:lnTo>
                  <a:lnTo>
                    <a:pt x="979" y="179"/>
                  </a:lnTo>
                  <a:lnTo>
                    <a:pt x="994" y="220"/>
                  </a:lnTo>
                  <a:lnTo>
                    <a:pt x="1004" y="263"/>
                  </a:lnTo>
                  <a:lnTo>
                    <a:pt x="1007" y="309"/>
                  </a:lnTo>
                  <a:lnTo>
                    <a:pt x="1007" y="3251"/>
                  </a:lnTo>
                  <a:lnTo>
                    <a:pt x="1004" y="3296"/>
                  </a:lnTo>
                  <a:lnTo>
                    <a:pt x="994" y="3340"/>
                  </a:lnTo>
                  <a:lnTo>
                    <a:pt x="979" y="3381"/>
                  </a:lnTo>
                  <a:lnTo>
                    <a:pt x="957" y="3419"/>
                  </a:lnTo>
                  <a:lnTo>
                    <a:pt x="931" y="3453"/>
                  </a:lnTo>
                  <a:lnTo>
                    <a:pt x="901" y="3484"/>
                  </a:lnTo>
                  <a:lnTo>
                    <a:pt x="866" y="3510"/>
                  </a:lnTo>
                  <a:lnTo>
                    <a:pt x="828" y="3530"/>
                  </a:lnTo>
                  <a:lnTo>
                    <a:pt x="788" y="3546"/>
                  </a:lnTo>
                  <a:lnTo>
                    <a:pt x="744" y="3556"/>
                  </a:lnTo>
                  <a:lnTo>
                    <a:pt x="699" y="3559"/>
                  </a:lnTo>
                  <a:lnTo>
                    <a:pt x="308" y="3559"/>
                  </a:lnTo>
                  <a:lnTo>
                    <a:pt x="263" y="3556"/>
                  </a:lnTo>
                  <a:lnTo>
                    <a:pt x="219" y="3546"/>
                  </a:lnTo>
                  <a:lnTo>
                    <a:pt x="178" y="3530"/>
                  </a:lnTo>
                  <a:lnTo>
                    <a:pt x="140" y="3510"/>
                  </a:lnTo>
                  <a:lnTo>
                    <a:pt x="106" y="3484"/>
                  </a:lnTo>
                  <a:lnTo>
                    <a:pt x="76" y="3453"/>
                  </a:lnTo>
                  <a:lnTo>
                    <a:pt x="50" y="3419"/>
                  </a:lnTo>
                  <a:lnTo>
                    <a:pt x="29" y="3381"/>
                  </a:lnTo>
                  <a:lnTo>
                    <a:pt x="13" y="3340"/>
                  </a:lnTo>
                  <a:lnTo>
                    <a:pt x="3" y="3296"/>
                  </a:lnTo>
                  <a:lnTo>
                    <a:pt x="0" y="3251"/>
                  </a:lnTo>
                  <a:lnTo>
                    <a:pt x="0" y="309"/>
                  </a:lnTo>
                  <a:lnTo>
                    <a:pt x="3" y="263"/>
                  </a:lnTo>
                  <a:lnTo>
                    <a:pt x="13" y="220"/>
                  </a:lnTo>
                  <a:lnTo>
                    <a:pt x="29" y="179"/>
                  </a:lnTo>
                  <a:lnTo>
                    <a:pt x="50" y="141"/>
                  </a:lnTo>
                  <a:lnTo>
                    <a:pt x="76" y="106"/>
                  </a:lnTo>
                  <a:lnTo>
                    <a:pt x="106" y="76"/>
                  </a:lnTo>
                  <a:lnTo>
                    <a:pt x="140" y="50"/>
                  </a:lnTo>
                  <a:lnTo>
                    <a:pt x="178" y="29"/>
                  </a:lnTo>
                  <a:lnTo>
                    <a:pt x="219" y="13"/>
                  </a:lnTo>
                  <a:lnTo>
                    <a:pt x="263" y="3"/>
                  </a:lnTo>
                  <a:lnTo>
                    <a:pt x="3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07">
              <a:extLst>
                <a:ext uri="{FF2B5EF4-FFF2-40B4-BE49-F238E27FC236}">
                  <a16:creationId xmlns:a16="http://schemas.microsoft.com/office/drawing/2014/main" id="{E4375621-8AB4-46D4-AE11-A395945F38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8063" y="4230688"/>
              <a:ext cx="239713" cy="212725"/>
            </a:xfrm>
            <a:custGeom>
              <a:avLst/>
              <a:gdLst>
                <a:gd name="T0" fmla="*/ 491 w 1507"/>
                <a:gd name="T1" fmla="*/ 191 h 1338"/>
                <a:gd name="T2" fmla="*/ 486 w 1507"/>
                <a:gd name="T3" fmla="*/ 191 h 1338"/>
                <a:gd name="T4" fmla="*/ 482 w 1507"/>
                <a:gd name="T5" fmla="*/ 193 h 1338"/>
                <a:gd name="T6" fmla="*/ 478 w 1507"/>
                <a:gd name="T7" fmla="*/ 195 h 1338"/>
                <a:gd name="T8" fmla="*/ 474 w 1507"/>
                <a:gd name="T9" fmla="*/ 198 h 1338"/>
                <a:gd name="T10" fmla="*/ 198 w 1507"/>
                <a:gd name="T11" fmla="*/ 476 h 1338"/>
                <a:gd name="T12" fmla="*/ 194 w 1507"/>
                <a:gd name="T13" fmla="*/ 480 h 1338"/>
                <a:gd name="T14" fmla="*/ 192 w 1507"/>
                <a:gd name="T15" fmla="*/ 483 h 1338"/>
                <a:gd name="T16" fmla="*/ 191 w 1507"/>
                <a:gd name="T17" fmla="*/ 488 h 1338"/>
                <a:gd name="T18" fmla="*/ 191 w 1507"/>
                <a:gd name="T19" fmla="*/ 492 h 1338"/>
                <a:gd name="T20" fmla="*/ 191 w 1507"/>
                <a:gd name="T21" fmla="*/ 1124 h 1338"/>
                <a:gd name="T22" fmla="*/ 193 w 1507"/>
                <a:gd name="T23" fmla="*/ 1136 h 1338"/>
                <a:gd name="T24" fmla="*/ 202 w 1507"/>
                <a:gd name="T25" fmla="*/ 1144 h 1338"/>
                <a:gd name="T26" fmla="*/ 214 w 1507"/>
                <a:gd name="T27" fmla="*/ 1147 h 1338"/>
                <a:gd name="T28" fmla="*/ 1316 w 1507"/>
                <a:gd name="T29" fmla="*/ 1147 h 1338"/>
                <a:gd name="T30" fmla="*/ 1316 w 1507"/>
                <a:gd name="T31" fmla="*/ 214 h 1338"/>
                <a:gd name="T32" fmla="*/ 1313 w 1507"/>
                <a:gd name="T33" fmla="*/ 202 h 1338"/>
                <a:gd name="T34" fmla="*/ 1305 w 1507"/>
                <a:gd name="T35" fmla="*/ 195 h 1338"/>
                <a:gd name="T36" fmla="*/ 1293 w 1507"/>
                <a:gd name="T37" fmla="*/ 191 h 1338"/>
                <a:gd name="T38" fmla="*/ 491 w 1507"/>
                <a:gd name="T39" fmla="*/ 191 h 1338"/>
                <a:gd name="T40" fmla="*/ 491 w 1507"/>
                <a:gd name="T41" fmla="*/ 0 h 1338"/>
                <a:gd name="T42" fmla="*/ 1293 w 1507"/>
                <a:gd name="T43" fmla="*/ 0 h 1338"/>
                <a:gd name="T44" fmla="*/ 1328 w 1507"/>
                <a:gd name="T45" fmla="*/ 3 h 1338"/>
                <a:gd name="T46" fmla="*/ 1360 w 1507"/>
                <a:gd name="T47" fmla="*/ 11 h 1338"/>
                <a:gd name="T48" fmla="*/ 1392 w 1507"/>
                <a:gd name="T49" fmla="*/ 24 h 1338"/>
                <a:gd name="T50" fmla="*/ 1420 w 1507"/>
                <a:gd name="T51" fmla="*/ 41 h 1338"/>
                <a:gd name="T52" fmla="*/ 1445 w 1507"/>
                <a:gd name="T53" fmla="*/ 62 h 1338"/>
                <a:gd name="T54" fmla="*/ 1466 w 1507"/>
                <a:gd name="T55" fmla="*/ 87 h 1338"/>
                <a:gd name="T56" fmla="*/ 1484 w 1507"/>
                <a:gd name="T57" fmla="*/ 116 h 1338"/>
                <a:gd name="T58" fmla="*/ 1497 w 1507"/>
                <a:gd name="T59" fmla="*/ 146 h 1338"/>
                <a:gd name="T60" fmla="*/ 1504 w 1507"/>
                <a:gd name="T61" fmla="*/ 179 h 1338"/>
                <a:gd name="T62" fmla="*/ 1507 w 1507"/>
                <a:gd name="T63" fmla="*/ 214 h 1338"/>
                <a:gd name="T64" fmla="*/ 1507 w 1507"/>
                <a:gd name="T65" fmla="*/ 1243 h 1338"/>
                <a:gd name="T66" fmla="*/ 1505 w 1507"/>
                <a:gd name="T67" fmla="*/ 1265 h 1338"/>
                <a:gd name="T68" fmla="*/ 1498 w 1507"/>
                <a:gd name="T69" fmla="*/ 1285 h 1338"/>
                <a:gd name="T70" fmla="*/ 1487 w 1507"/>
                <a:gd name="T71" fmla="*/ 1303 h 1338"/>
                <a:gd name="T72" fmla="*/ 1472 w 1507"/>
                <a:gd name="T73" fmla="*/ 1318 h 1338"/>
                <a:gd name="T74" fmla="*/ 1453 w 1507"/>
                <a:gd name="T75" fmla="*/ 1329 h 1338"/>
                <a:gd name="T76" fmla="*/ 1434 w 1507"/>
                <a:gd name="T77" fmla="*/ 1336 h 1338"/>
                <a:gd name="T78" fmla="*/ 1411 w 1507"/>
                <a:gd name="T79" fmla="*/ 1338 h 1338"/>
                <a:gd name="T80" fmla="*/ 214 w 1507"/>
                <a:gd name="T81" fmla="*/ 1338 h 1338"/>
                <a:gd name="T82" fmla="*/ 178 w 1507"/>
                <a:gd name="T83" fmla="*/ 1336 h 1338"/>
                <a:gd name="T84" fmla="*/ 146 w 1507"/>
                <a:gd name="T85" fmla="*/ 1328 h 1338"/>
                <a:gd name="T86" fmla="*/ 115 w 1507"/>
                <a:gd name="T87" fmla="*/ 1315 h 1338"/>
                <a:gd name="T88" fmla="*/ 87 w 1507"/>
                <a:gd name="T89" fmla="*/ 1297 h 1338"/>
                <a:gd name="T90" fmla="*/ 62 w 1507"/>
                <a:gd name="T91" fmla="*/ 1276 h 1338"/>
                <a:gd name="T92" fmla="*/ 41 w 1507"/>
                <a:gd name="T93" fmla="*/ 1251 h 1338"/>
                <a:gd name="T94" fmla="*/ 23 w 1507"/>
                <a:gd name="T95" fmla="*/ 1223 h 1338"/>
                <a:gd name="T96" fmla="*/ 10 w 1507"/>
                <a:gd name="T97" fmla="*/ 1192 h 1338"/>
                <a:gd name="T98" fmla="*/ 2 w 1507"/>
                <a:gd name="T99" fmla="*/ 1159 h 1338"/>
                <a:gd name="T100" fmla="*/ 0 w 1507"/>
                <a:gd name="T101" fmla="*/ 1124 h 1338"/>
                <a:gd name="T102" fmla="*/ 0 w 1507"/>
                <a:gd name="T103" fmla="*/ 492 h 1338"/>
                <a:gd name="T104" fmla="*/ 2 w 1507"/>
                <a:gd name="T105" fmla="*/ 459 h 1338"/>
                <a:gd name="T106" fmla="*/ 9 w 1507"/>
                <a:gd name="T107" fmla="*/ 426 h 1338"/>
                <a:gd name="T108" fmla="*/ 22 w 1507"/>
                <a:gd name="T109" fmla="*/ 395 h 1338"/>
                <a:gd name="T110" fmla="*/ 40 w 1507"/>
                <a:gd name="T111" fmla="*/ 367 h 1338"/>
                <a:gd name="T112" fmla="*/ 61 w 1507"/>
                <a:gd name="T113" fmla="*/ 341 h 1338"/>
                <a:gd name="T114" fmla="*/ 339 w 1507"/>
                <a:gd name="T115" fmla="*/ 62 h 1338"/>
                <a:gd name="T116" fmla="*/ 365 w 1507"/>
                <a:gd name="T117" fmla="*/ 41 h 1338"/>
                <a:gd name="T118" fmla="*/ 393 w 1507"/>
                <a:gd name="T119" fmla="*/ 22 h 1338"/>
                <a:gd name="T120" fmla="*/ 425 w 1507"/>
                <a:gd name="T121" fmla="*/ 11 h 1338"/>
                <a:gd name="T122" fmla="*/ 457 w 1507"/>
                <a:gd name="T123" fmla="*/ 2 h 1338"/>
                <a:gd name="T124" fmla="*/ 491 w 1507"/>
                <a:gd name="T125" fmla="*/ 0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07" h="1338">
                  <a:moveTo>
                    <a:pt x="491" y="191"/>
                  </a:moveTo>
                  <a:lnTo>
                    <a:pt x="486" y="191"/>
                  </a:lnTo>
                  <a:lnTo>
                    <a:pt x="482" y="193"/>
                  </a:lnTo>
                  <a:lnTo>
                    <a:pt x="478" y="195"/>
                  </a:lnTo>
                  <a:lnTo>
                    <a:pt x="474" y="198"/>
                  </a:lnTo>
                  <a:lnTo>
                    <a:pt x="198" y="476"/>
                  </a:lnTo>
                  <a:lnTo>
                    <a:pt x="194" y="480"/>
                  </a:lnTo>
                  <a:lnTo>
                    <a:pt x="192" y="483"/>
                  </a:lnTo>
                  <a:lnTo>
                    <a:pt x="191" y="488"/>
                  </a:lnTo>
                  <a:lnTo>
                    <a:pt x="191" y="492"/>
                  </a:lnTo>
                  <a:lnTo>
                    <a:pt x="191" y="1124"/>
                  </a:lnTo>
                  <a:lnTo>
                    <a:pt x="193" y="1136"/>
                  </a:lnTo>
                  <a:lnTo>
                    <a:pt x="202" y="1144"/>
                  </a:lnTo>
                  <a:lnTo>
                    <a:pt x="214" y="1147"/>
                  </a:lnTo>
                  <a:lnTo>
                    <a:pt x="1316" y="1147"/>
                  </a:lnTo>
                  <a:lnTo>
                    <a:pt x="1316" y="214"/>
                  </a:lnTo>
                  <a:lnTo>
                    <a:pt x="1313" y="202"/>
                  </a:lnTo>
                  <a:lnTo>
                    <a:pt x="1305" y="195"/>
                  </a:lnTo>
                  <a:lnTo>
                    <a:pt x="1293" y="191"/>
                  </a:lnTo>
                  <a:lnTo>
                    <a:pt x="491" y="191"/>
                  </a:lnTo>
                  <a:close/>
                  <a:moveTo>
                    <a:pt x="491" y="0"/>
                  </a:moveTo>
                  <a:lnTo>
                    <a:pt x="1293" y="0"/>
                  </a:lnTo>
                  <a:lnTo>
                    <a:pt x="1328" y="3"/>
                  </a:lnTo>
                  <a:lnTo>
                    <a:pt x="1360" y="11"/>
                  </a:lnTo>
                  <a:lnTo>
                    <a:pt x="1392" y="24"/>
                  </a:lnTo>
                  <a:lnTo>
                    <a:pt x="1420" y="41"/>
                  </a:lnTo>
                  <a:lnTo>
                    <a:pt x="1445" y="62"/>
                  </a:lnTo>
                  <a:lnTo>
                    <a:pt x="1466" y="87"/>
                  </a:lnTo>
                  <a:lnTo>
                    <a:pt x="1484" y="116"/>
                  </a:lnTo>
                  <a:lnTo>
                    <a:pt x="1497" y="146"/>
                  </a:lnTo>
                  <a:lnTo>
                    <a:pt x="1504" y="179"/>
                  </a:lnTo>
                  <a:lnTo>
                    <a:pt x="1507" y="214"/>
                  </a:lnTo>
                  <a:lnTo>
                    <a:pt x="1507" y="1243"/>
                  </a:lnTo>
                  <a:lnTo>
                    <a:pt x="1505" y="1265"/>
                  </a:lnTo>
                  <a:lnTo>
                    <a:pt x="1498" y="1285"/>
                  </a:lnTo>
                  <a:lnTo>
                    <a:pt x="1487" y="1303"/>
                  </a:lnTo>
                  <a:lnTo>
                    <a:pt x="1472" y="1318"/>
                  </a:lnTo>
                  <a:lnTo>
                    <a:pt x="1453" y="1329"/>
                  </a:lnTo>
                  <a:lnTo>
                    <a:pt x="1434" y="1336"/>
                  </a:lnTo>
                  <a:lnTo>
                    <a:pt x="1411" y="1338"/>
                  </a:lnTo>
                  <a:lnTo>
                    <a:pt x="214" y="1338"/>
                  </a:lnTo>
                  <a:lnTo>
                    <a:pt x="178" y="1336"/>
                  </a:lnTo>
                  <a:lnTo>
                    <a:pt x="146" y="1328"/>
                  </a:lnTo>
                  <a:lnTo>
                    <a:pt x="115" y="1315"/>
                  </a:lnTo>
                  <a:lnTo>
                    <a:pt x="87" y="1297"/>
                  </a:lnTo>
                  <a:lnTo>
                    <a:pt x="62" y="1276"/>
                  </a:lnTo>
                  <a:lnTo>
                    <a:pt x="41" y="1251"/>
                  </a:lnTo>
                  <a:lnTo>
                    <a:pt x="23" y="1223"/>
                  </a:lnTo>
                  <a:lnTo>
                    <a:pt x="10" y="1192"/>
                  </a:lnTo>
                  <a:lnTo>
                    <a:pt x="2" y="1159"/>
                  </a:lnTo>
                  <a:lnTo>
                    <a:pt x="0" y="1124"/>
                  </a:lnTo>
                  <a:lnTo>
                    <a:pt x="0" y="492"/>
                  </a:lnTo>
                  <a:lnTo>
                    <a:pt x="2" y="459"/>
                  </a:lnTo>
                  <a:lnTo>
                    <a:pt x="9" y="426"/>
                  </a:lnTo>
                  <a:lnTo>
                    <a:pt x="22" y="395"/>
                  </a:lnTo>
                  <a:lnTo>
                    <a:pt x="40" y="367"/>
                  </a:lnTo>
                  <a:lnTo>
                    <a:pt x="61" y="341"/>
                  </a:lnTo>
                  <a:lnTo>
                    <a:pt x="339" y="62"/>
                  </a:lnTo>
                  <a:lnTo>
                    <a:pt x="365" y="41"/>
                  </a:lnTo>
                  <a:lnTo>
                    <a:pt x="393" y="22"/>
                  </a:lnTo>
                  <a:lnTo>
                    <a:pt x="425" y="11"/>
                  </a:lnTo>
                  <a:lnTo>
                    <a:pt x="457" y="2"/>
                  </a:lnTo>
                  <a:lnTo>
                    <a:pt x="4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E6316CC-2DF7-473C-A81C-389674100600}"/>
              </a:ext>
            </a:extLst>
          </p:cNvPr>
          <p:cNvGrpSpPr/>
          <p:nvPr/>
        </p:nvGrpSpPr>
        <p:grpSpPr>
          <a:xfrm>
            <a:off x="4977094" y="2598467"/>
            <a:ext cx="434975" cy="566738"/>
            <a:chOff x="3503613" y="2682875"/>
            <a:chExt cx="434975" cy="566738"/>
          </a:xfrm>
          <a:solidFill>
            <a:schemeClr val="bg1"/>
          </a:solidFill>
        </p:grpSpPr>
        <p:sp>
          <p:nvSpPr>
            <p:cNvPr id="33" name="Freeform 149">
              <a:extLst>
                <a:ext uri="{FF2B5EF4-FFF2-40B4-BE49-F238E27FC236}">
                  <a16:creationId xmlns:a16="http://schemas.microsoft.com/office/drawing/2014/main" id="{EAD7A905-108D-4CF6-B10D-DFD2B8699C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3613" y="2682875"/>
              <a:ext cx="434975" cy="566738"/>
            </a:xfrm>
            <a:custGeom>
              <a:avLst/>
              <a:gdLst>
                <a:gd name="T0" fmla="*/ 250 w 2740"/>
                <a:gd name="T1" fmla="*/ 3279 h 3570"/>
                <a:gd name="T2" fmla="*/ 262 w 2740"/>
                <a:gd name="T3" fmla="*/ 3309 h 3570"/>
                <a:gd name="T4" fmla="*/ 291 w 2740"/>
                <a:gd name="T5" fmla="*/ 3321 h 3570"/>
                <a:gd name="T6" fmla="*/ 2465 w 2740"/>
                <a:gd name="T7" fmla="*/ 3318 h 3570"/>
                <a:gd name="T8" fmla="*/ 2488 w 2740"/>
                <a:gd name="T9" fmla="*/ 3295 h 3570"/>
                <a:gd name="T10" fmla="*/ 2491 w 2740"/>
                <a:gd name="T11" fmla="*/ 2740 h 3570"/>
                <a:gd name="T12" fmla="*/ 250 w 2740"/>
                <a:gd name="T13" fmla="*/ 748 h 3570"/>
                <a:gd name="T14" fmla="*/ 2491 w 2740"/>
                <a:gd name="T15" fmla="*/ 2490 h 3570"/>
                <a:gd name="T16" fmla="*/ 250 w 2740"/>
                <a:gd name="T17" fmla="*/ 748 h 3570"/>
                <a:gd name="T18" fmla="*/ 275 w 2740"/>
                <a:gd name="T19" fmla="*/ 252 h 3570"/>
                <a:gd name="T20" fmla="*/ 253 w 2740"/>
                <a:gd name="T21" fmla="*/ 275 h 3570"/>
                <a:gd name="T22" fmla="*/ 250 w 2740"/>
                <a:gd name="T23" fmla="*/ 498 h 3570"/>
                <a:gd name="T24" fmla="*/ 2491 w 2740"/>
                <a:gd name="T25" fmla="*/ 291 h 3570"/>
                <a:gd name="T26" fmla="*/ 2479 w 2740"/>
                <a:gd name="T27" fmla="*/ 261 h 3570"/>
                <a:gd name="T28" fmla="*/ 2449 w 2740"/>
                <a:gd name="T29" fmla="*/ 249 h 3570"/>
                <a:gd name="T30" fmla="*/ 291 w 2740"/>
                <a:gd name="T31" fmla="*/ 0 h 3570"/>
                <a:gd name="T32" fmla="*/ 2492 w 2740"/>
                <a:gd name="T33" fmla="*/ 3 h 3570"/>
                <a:gd name="T34" fmla="*/ 2572 w 2740"/>
                <a:gd name="T35" fmla="*/ 27 h 3570"/>
                <a:gd name="T36" fmla="*/ 2640 w 2740"/>
                <a:gd name="T37" fmla="*/ 71 h 3570"/>
                <a:gd name="T38" fmla="*/ 2693 w 2740"/>
                <a:gd name="T39" fmla="*/ 132 h 3570"/>
                <a:gd name="T40" fmla="*/ 2728 w 2740"/>
                <a:gd name="T41" fmla="*/ 207 h 3570"/>
                <a:gd name="T42" fmla="*/ 2740 w 2740"/>
                <a:gd name="T43" fmla="*/ 291 h 3570"/>
                <a:gd name="T44" fmla="*/ 2737 w 2740"/>
                <a:gd name="T45" fmla="*/ 3322 h 3570"/>
                <a:gd name="T46" fmla="*/ 2713 w 2740"/>
                <a:gd name="T47" fmla="*/ 3402 h 3570"/>
                <a:gd name="T48" fmla="*/ 2669 w 2740"/>
                <a:gd name="T49" fmla="*/ 3470 h 3570"/>
                <a:gd name="T50" fmla="*/ 2608 w 2740"/>
                <a:gd name="T51" fmla="*/ 3523 h 3570"/>
                <a:gd name="T52" fmla="*/ 2533 w 2740"/>
                <a:gd name="T53" fmla="*/ 3558 h 3570"/>
                <a:gd name="T54" fmla="*/ 2449 w 2740"/>
                <a:gd name="T55" fmla="*/ 3570 h 3570"/>
                <a:gd name="T56" fmla="*/ 248 w 2740"/>
                <a:gd name="T57" fmla="*/ 3567 h 3570"/>
                <a:gd name="T58" fmla="*/ 169 w 2740"/>
                <a:gd name="T59" fmla="*/ 3543 h 3570"/>
                <a:gd name="T60" fmla="*/ 101 w 2740"/>
                <a:gd name="T61" fmla="*/ 3499 h 3570"/>
                <a:gd name="T62" fmla="*/ 48 w 2740"/>
                <a:gd name="T63" fmla="*/ 3438 h 3570"/>
                <a:gd name="T64" fmla="*/ 13 w 2740"/>
                <a:gd name="T65" fmla="*/ 3363 h 3570"/>
                <a:gd name="T66" fmla="*/ 0 w 2740"/>
                <a:gd name="T67" fmla="*/ 3279 h 3570"/>
                <a:gd name="T68" fmla="*/ 3 w 2740"/>
                <a:gd name="T69" fmla="*/ 248 h 3570"/>
                <a:gd name="T70" fmla="*/ 27 w 2740"/>
                <a:gd name="T71" fmla="*/ 168 h 3570"/>
                <a:gd name="T72" fmla="*/ 71 w 2740"/>
                <a:gd name="T73" fmla="*/ 100 h 3570"/>
                <a:gd name="T74" fmla="*/ 133 w 2740"/>
                <a:gd name="T75" fmla="*/ 47 h 3570"/>
                <a:gd name="T76" fmla="*/ 208 w 2740"/>
                <a:gd name="T77" fmla="*/ 12 h 3570"/>
                <a:gd name="T78" fmla="*/ 291 w 2740"/>
                <a:gd name="T79" fmla="*/ 0 h 3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0" h="3570">
                  <a:moveTo>
                    <a:pt x="250" y="2740"/>
                  </a:moveTo>
                  <a:lnTo>
                    <a:pt x="250" y="3279"/>
                  </a:lnTo>
                  <a:lnTo>
                    <a:pt x="253" y="3295"/>
                  </a:lnTo>
                  <a:lnTo>
                    <a:pt x="262" y="3309"/>
                  </a:lnTo>
                  <a:lnTo>
                    <a:pt x="275" y="3318"/>
                  </a:lnTo>
                  <a:lnTo>
                    <a:pt x="291" y="3321"/>
                  </a:lnTo>
                  <a:lnTo>
                    <a:pt x="2449" y="3321"/>
                  </a:lnTo>
                  <a:lnTo>
                    <a:pt x="2465" y="3318"/>
                  </a:lnTo>
                  <a:lnTo>
                    <a:pt x="2479" y="3309"/>
                  </a:lnTo>
                  <a:lnTo>
                    <a:pt x="2488" y="3295"/>
                  </a:lnTo>
                  <a:lnTo>
                    <a:pt x="2491" y="3279"/>
                  </a:lnTo>
                  <a:lnTo>
                    <a:pt x="2491" y="2740"/>
                  </a:lnTo>
                  <a:lnTo>
                    <a:pt x="250" y="2740"/>
                  </a:lnTo>
                  <a:close/>
                  <a:moveTo>
                    <a:pt x="250" y="748"/>
                  </a:moveTo>
                  <a:lnTo>
                    <a:pt x="250" y="2490"/>
                  </a:lnTo>
                  <a:lnTo>
                    <a:pt x="2491" y="2490"/>
                  </a:lnTo>
                  <a:lnTo>
                    <a:pt x="2491" y="748"/>
                  </a:lnTo>
                  <a:lnTo>
                    <a:pt x="250" y="748"/>
                  </a:lnTo>
                  <a:close/>
                  <a:moveTo>
                    <a:pt x="291" y="249"/>
                  </a:moveTo>
                  <a:lnTo>
                    <a:pt x="275" y="252"/>
                  </a:lnTo>
                  <a:lnTo>
                    <a:pt x="262" y="261"/>
                  </a:lnTo>
                  <a:lnTo>
                    <a:pt x="253" y="275"/>
                  </a:lnTo>
                  <a:lnTo>
                    <a:pt x="250" y="291"/>
                  </a:lnTo>
                  <a:lnTo>
                    <a:pt x="250" y="498"/>
                  </a:lnTo>
                  <a:lnTo>
                    <a:pt x="2491" y="498"/>
                  </a:lnTo>
                  <a:lnTo>
                    <a:pt x="2491" y="291"/>
                  </a:lnTo>
                  <a:lnTo>
                    <a:pt x="2488" y="275"/>
                  </a:lnTo>
                  <a:lnTo>
                    <a:pt x="2479" y="261"/>
                  </a:lnTo>
                  <a:lnTo>
                    <a:pt x="2465" y="252"/>
                  </a:lnTo>
                  <a:lnTo>
                    <a:pt x="2449" y="249"/>
                  </a:lnTo>
                  <a:lnTo>
                    <a:pt x="291" y="249"/>
                  </a:lnTo>
                  <a:close/>
                  <a:moveTo>
                    <a:pt x="291" y="0"/>
                  </a:moveTo>
                  <a:lnTo>
                    <a:pt x="2449" y="0"/>
                  </a:lnTo>
                  <a:lnTo>
                    <a:pt x="2492" y="3"/>
                  </a:lnTo>
                  <a:lnTo>
                    <a:pt x="2533" y="12"/>
                  </a:lnTo>
                  <a:lnTo>
                    <a:pt x="2572" y="27"/>
                  </a:lnTo>
                  <a:lnTo>
                    <a:pt x="2608" y="47"/>
                  </a:lnTo>
                  <a:lnTo>
                    <a:pt x="2640" y="71"/>
                  </a:lnTo>
                  <a:lnTo>
                    <a:pt x="2669" y="100"/>
                  </a:lnTo>
                  <a:lnTo>
                    <a:pt x="2693" y="132"/>
                  </a:lnTo>
                  <a:lnTo>
                    <a:pt x="2713" y="168"/>
                  </a:lnTo>
                  <a:lnTo>
                    <a:pt x="2728" y="207"/>
                  </a:lnTo>
                  <a:lnTo>
                    <a:pt x="2737" y="248"/>
                  </a:lnTo>
                  <a:lnTo>
                    <a:pt x="2740" y="291"/>
                  </a:lnTo>
                  <a:lnTo>
                    <a:pt x="2740" y="3279"/>
                  </a:lnTo>
                  <a:lnTo>
                    <a:pt x="2737" y="3322"/>
                  </a:lnTo>
                  <a:lnTo>
                    <a:pt x="2728" y="3363"/>
                  </a:lnTo>
                  <a:lnTo>
                    <a:pt x="2713" y="3402"/>
                  </a:lnTo>
                  <a:lnTo>
                    <a:pt x="2693" y="3438"/>
                  </a:lnTo>
                  <a:lnTo>
                    <a:pt x="2669" y="3470"/>
                  </a:lnTo>
                  <a:lnTo>
                    <a:pt x="2640" y="3499"/>
                  </a:lnTo>
                  <a:lnTo>
                    <a:pt x="2608" y="3523"/>
                  </a:lnTo>
                  <a:lnTo>
                    <a:pt x="2572" y="3543"/>
                  </a:lnTo>
                  <a:lnTo>
                    <a:pt x="2533" y="3558"/>
                  </a:lnTo>
                  <a:lnTo>
                    <a:pt x="2492" y="3567"/>
                  </a:lnTo>
                  <a:lnTo>
                    <a:pt x="2449" y="3570"/>
                  </a:lnTo>
                  <a:lnTo>
                    <a:pt x="291" y="3570"/>
                  </a:lnTo>
                  <a:lnTo>
                    <a:pt x="248" y="3567"/>
                  </a:lnTo>
                  <a:lnTo>
                    <a:pt x="208" y="3558"/>
                  </a:lnTo>
                  <a:lnTo>
                    <a:pt x="169" y="3543"/>
                  </a:lnTo>
                  <a:lnTo>
                    <a:pt x="133" y="3523"/>
                  </a:lnTo>
                  <a:lnTo>
                    <a:pt x="101" y="3499"/>
                  </a:lnTo>
                  <a:lnTo>
                    <a:pt x="71" y="3470"/>
                  </a:lnTo>
                  <a:lnTo>
                    <a:pt x="48" y="3438"/>
                  </a:lnTo>
                  <a:lnTo>
                    <a:pt x="27" y="3402"/>
                  </a:lnTo>
                  <a:lnTo>
                    <a:pt x="13" y="3363"/>
                  </a:lnTo>
                  <a:lnTo>
                    <a:pt x="3" y="3322"/>
                  </a:lnTo>
                  <a:lnTo>
                    <a:pt x="0" y="3279"/>
                  </a:lnTo>
                  <a:lnTo>
                    <a:pt x="0" y="291"/>
                  </a:lnTo>
                  <a:lnTo>
                    <a:pt x="3" y="248"/>
                  </a:lnTo>
                  <a:lnTo>
                    <a:pt x="13" y="207"/>
                  </a:lnTo>
                  <a:lnTo>
                    <a:pt x="27" y="168"/>
                  </a:lnTo>
                  <a:lnTo>
                    <a:pt x="48" y="132"/>
                  </a:lnTo>
                  <a:lnTo>
                    <a:pt x="71" y="100"/>
                  </a:lnTo>
                  <a:lnTo>
                    <a:pt x="101" y="71"/>
                  </a:lnTo>
                  <a:lnTo>
                    <a:pt x="133" y="47"/>
                  </a:lnTo>
                  <a:lnTo>
                    <a:pt x="169" y="27"/>
                  </a:lnTo>
                  <a:lnTo>
                    <a:pt x="208" y="12"/>
                  </a:lnTo>
                  <a:lnTo>
                    <a:pt x="248" y="3"/>
                  </a:lnTo>
                  <a:lnTo>
                    <a:pt x="2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50">
              <a:extLst>
                <a:ext uri="{FF2B5EF4-FFF2-40B4-BE49-F238E27FC236}">
                  <a16:creationId xmlns:a16="http://schemas.microsoft.com/office/drawing/2014/main" id="{D1E15B7A-E043-4096-AC6E-EAC1C80F0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113" y="3136900"/>
              <a:ext cx="52388" cy="53975"/>
            </a:xfrm>
            <a:custGeom>
              <a:avLst/>
              <a:gdLst>
                <a:gd name="T0" fmla="*/ 165 w 332"/>
                <a:gd name="T1" fmla="*/ 0 h 332"/>
                <a:gd name="T2" fmla="*/ 200 w 332"/>
                <a:gd name="T3" fmla="*/ 3 h 332"/>
                <a:gd name="T4" fmla="*/ 231 w 332"/>
                <a:gd name="T5" fmla="*/ 13 h 332"/>
                <a:gd name="T6" fmla="*/ 259 w 332"/>
                <a:gd name="T7" fmla="*/ 28 h 332"/>
                <a:gd name="T8" fmla="*/ 283 w 332"/>
                <a:gd name="T9" fmla="*/ 48 h 332"/>
                <a:gd name="T10" fmla="*/ 304 w 332"/>
                <a:gd name="T11" fmla="*/ 72 h 332"/>
                <a:gd name="T12" fmla="*/ 319 w 332"/>
                <a:gd name="T13" fmla="*/ 100 h 332"/>
                <a:gd name="T14" fmla="*/ 329 w 332"/>
                <a:gd name="T15" fmla="*/ 132 h 332"/>
                <a:gd name="T16" fmla="*/ 332 w 332"/>
                <a:gd name="T17" fmla="*/ 165 h 332"/>
                <a:gd name="T18" fmla="*/ 329 w 332"/>
                <a:gd name="T19" fmla="*/ 199 h 332"/>
                <a:gd name="T20" fmla="*/ 319 w 332"/>
                <a:gd name="T21" fmla="*/ 230 h 332"/>
                <a:gd name="T22" fmla="*/ 304 w 332"/>
                <a:gd name="T23" fmla="*/ 258 h 332"/>
                <a:gd name="T24" fmla="*/ 283 w 332"/>
                <a:gd name="T25" fmla="*/ 283 h 332"/>
                <a:gd name="T26" fmla="*/ 259 w 332"/>
                <a:gd name="T27" fmla="*/ 303 h 332"/>
                <a:gd name="T28" fmla="*/ 231 w 332"/>
                <a:gd name="T29" fmla="*/ 319 h 332"/>
                <a:gd name="T30" fmla="*/ 200 w 332"/>
                <a:gd name="T31" fmla="*/ 329 h 332"/>
                <a:gd name="T32" fmla="*/ 165 w 332"/>
                <a:gd name="T33" fmla="*/ 332 h 332"/>
                <a:gd name="T34" fmla="*/ 133 w 332"/>
                <a:gd name="T35" fmla="*/ 329 h 332"/>
                <a:gd name="T36" fmla="*/ 102 w 332"/>
                <a:gd name="T37" fmla="*/ 319 h 332"/>
                <a:gd name="T38" fmla="*/ 73 w 332"/>
                <a:gd name="T39" fmla="*/ 303 h 332"/>
                <a:gd name="T40" fmla="*/ 49 w 332"/>
                <a:gd name="T41" fmla="*/ 283 h 332"/>
                <a:gd name="T42" fmla="*/ 28 w 332"/>
                <a:gd name="T43" fmla="*/ 258 h 332"/>
                <a:gd name="T44" fmla="*/ 13 w 332"/>
                <a:gd name="T45" fmla="*/ 230 h 332"/>
                <a:gd name="T46" fmla="*/ 3 w 332"/>
                <a:gd name="T47" fmla="*/ 199 h 332"/>
                <a:gd name="T48" fmla="*/ 0 w 332"/>
                <a:gd name="T49" fmla="*/ 165 h 332"/>
                <a:gd name="T50" fmla="*/ 3 w 332"/>
                <a:gd name="T51" fmla="*/ 132 h 332"/>
                <a:gd name="T52" fmla="*/ 13 w 332"/>
                <a:gd name="T53" fmla="*/ 100 h 332"/>
                <a:gd name="T54" fmla="*/ 28 w 332"/>
                <a:gd name="T55" fmla="*/ 72 h 332"/>
                <a:gd name="T56" fmla="*/ 49 w 332"/>
                <a:gd name="T57" fmla="*/ 48 h 332"/>
                <a:gd name="T58" fmla="*/ 73 w 332"/>
                <a:gd name="T59" fmla="*/ 28 h 332"/>
                <a:gd name="T60" fmla="*/ 102 w 332"/>
                <a:gd name="T61" fmla="*/ 13 h 332"/>
                <a:gd name="T62" fmla="*/ 133 w 332"/>
                <a:gd name="T63" fmla="*/ 3 h 332"/>
                <a:gd name="T64" fmla="*/ 165 w 332"/>
                <a:gd name="T6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2" h="332">
                  <a:moveTo>
                    <a:pt x="165" y="0"/>
                  </a:moveTo>
                  <a:lnTo>
                    <a:pt x="200" y="3"/>
                  </a:lnTo>
                  <a:lnTo>
                    <a:pt x="231" y="13"/>
                  </a:lnTo>
                  <a:lnTo>
                    <a:pt x="259" y="28"/>
                  </a:lnTo>
                  <a:lnTo>
                    <a:pt x="283" y="48"/>
                  </a:lnTo>
                  <a:lnTo>
                    <a:pt x="304" y="72"/>
                  </a:lnTo>
                  <a:lnTo>
                    <a:pt x="319" y="100"/>
                  </a:lnTo>
                  <a:lnTo>
                    <a:pt x="329" y="132"/>
                  </a:lnTo>
                  <a:lnTo>
                    <a:pt x="332" y="165"/>
                  </a:lnTo>
                  <a:lnTo>
                    <a:pt x="329" y="199"/>
                  </a:lnTo>
                  <a:lnTo>
                    <a:pt x="319" y="230"/>
                  </a:lnTo>
                  <a:lnTo>
                    <a:pt x="304" y="258"/>
                  </a:lnTo>
                  <a:lnTo>
                    <a:pt x="283" y="283"/>
                  </a:lnTo>
                  <a:lnTo>
                    <a:pt x="259" y="303"/>
                  </a:lnTo>
                  <a:lnTo>
                    <a:pt x="231" y="319"/>
                  </a:lnTo>
                  <a:lnTo>
                    <a:pt x="200" y="329"/>
                  </a:lnTo>
                  <a:lnTo>
                    <a:pt x="165" y="332"/>
                  </a:lnTo>
                  <a:lnTo>
                    <a:pt x="133" y="329"/>
                  </a:lnTo>
                  <a:lnTo>
                    <a:pt x="102" y="319"/>
                  </a:lnTo>
                  <a:lnTo>
                    <a:pt x="73" y="303"/>
                  </a:lnTo>
                  <a:lnTo>
                    <a:pt x="49" y="283"/>
                  </a:lnTo>
                  <a:lnTo>
                    <a:pt x="28" y="258"/>
                  </a:lnTo>
                  <a:lnTo>
                    <a:pt x="13" y="230"/>
                  </a:lnTo>
                  <a:lnTo>
                    <a:pt x="3" y="199"/>
                  </a:lnTo>
                  <a:lnTo>
                    <a:pt x="0" y="165"/>
                  </a:lnTo>
                  <a:lnTo>
                    <a:pt x="3" y="132"/>
                  </a:lnTo>
                  <a:lnTo>
                    <a:pt x="13" y="100"/>
                  </a:lnTo>
                  <a:lnTo>
                    <a:pt x="28" y="72"/>
                  </a:lnTo>
                  <a:lnTo>
                    <a:pt x="49" y="48"/>
                  </a:lnTo>
                  <a:lnTo>
                    <a:pt x="73" y="28"/>
                  </a:lnTo>
                  <a:lnTo>
                    <a:pt x="102" y="13"/>
                  </a:lnTo>
                  <a:lnTo>
                    <a:pt x="133" y="3"/>
                  </a:lnTo>
                  <a:lnTo>
                    <a:pt x="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91CF41-E198-4423-A01D-D99975739459}"/>
              </a:ext>
            </a:extLst>
          </p:cNvPr>
          <p:cNvGrpSpPr/>
          <p:nvPr/>
        </p:nvGrpSpPr>
        <p:grpSpPr>
          <a:xfrm>
            <a:off x="7600653" y="2464092"/>
            <a:ext cx="565151" cy="496093"/>
            <a:chOff x="663575" y="1935957"/>
            <a:chExt cx="565151" cy="496093"/>
          </a:xfrm>
          <a:solidFill>
            <a:schemeClr val="bg1"/>
          </a:solidFill>
        </p:grpSpPr>
        <p:sp>
          <p:nvSpPr>
            <p:cNvPr id="36" name="Freeform 128">
              <a:extLst>
                <a:ext uri="{FF2B5EF4-FFF2-40B4-BE49-F238E27FC236}">
                  <a16:creationId xmlns:a16="http://schemas.microsoft.com/office/drawing/2014/main" id="{5EAFA3EC-FE6E-4DD5-9952-CE3A30D20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463" y="1935957"/>
              <a:ext cx="68263" cy="182563"/>
            </a:xfrm>
            <a:custGeom>
              <a:avLst/>
              <a:gdLst>
                <a:gd name="T0" fmla="*/ 148 w 424"/>
                <a:gd name="T1" fmla="*/ 0 h 1157"/>
                <a:gd name="T2" fmla="*/ 187 w 424"/>
                <a:gd name="T3" fmla="*/ 14 h 1157"/>
                <a:gd name="T4" fmla="*/ 249 w 424"/>
                <a:gd name="T5" fmla="*/ 76 h 1157"/>
                <a:gd name="T6" fmla="*/ 321 w 424"/>
                <a:gd name="T7" fmla="*/ 179 h 1157"/>
                <a:gd name="T8" fmla="*/ 375 w 424"/>
                <a:gd name="T9" fmla="*/ 290 h 1157"/>
                <a:gd name="T10" fmla="*/ 410 w 424"/>
                <a:gd name="T11" fmla="*/ 408 h 1157"/>
                <a:gd name="T12" fmla="*/ 424 w 424"/>
                <a:gd name="T13" fmla="*/ 529 h 1157"/>
                <a:gd name="T14" fmla="*/ 419 w 424"/>
                <a:gd name="T15" fmla="*/ 651 h 1157"/>
                <a:gd name="T16" fmla="*/ 395 w 424"/>
                <a:gd name="T17" fmla="*/ 770 h 1157"/>
                <a:gd name="T18" fmla="*/ 350 w 424"/>
                <a:gd name="T19" fmla="*/ 884 h 1157"/>
                <a:gd name="T20" fmla="*/ 288 w 424"/>
                <a:gd name="T21" fmla="*/ 992 h 1157"/>
                <a:gd name="T22" fmla="*/ 205 w 424"/>
                <a:gd name="T23" fmla="*/ 1090 h 1157"/>
                <a:gd name="T24" fmla="*/ 138 w 424"/>
                <a:gd name="T25" fmla="*/ 1146 h 1157"/>
                <a:gd name="T26" fmla="*/ 96 w 424"/>
                <a:gd name="T27" fmla="*/ 1157 h 1157"/>
                <a:gd name="T28" fmla="*/ 56 w 424"/>
                <a:gd name="T29" fmla="*/ 1149 h 1157"/>
                <a:gd name="T30" fmla="*/ 21 w 424"/>
                <a:gd name="T31" fmla="*/ 1123 h 1157"/>
                <a:gd name="T32" fmla="*/ 2 w 424"/>
                <a:gd name="T33" fmla="*/ 1084 h 1157"/>
                <a:gd name="T34" fmla="*/ 1 w 424"/>
                <a:gd name="T35" fmla="*/ 1042 h 1157"/>
                <a:gd name="T36" fmla="*/ 18 w 424"/>
                <a:gd name="T37" fmla="*/ 1004 h 1157"/>
                <a:gd name="T38" fmla="*/ 69 w 424"/>
                <a:gd name="T39" fmla="*/ 955 h 1157"/>
                <a:gd name="T40" fmla="*/ 141 w 424"/>
                <a:gd name="T41" fmla="*/ 867 h 1157"/>
                <a:gd name="T42" fmla="*/ 192 w 424"/>
                <a:gd name="T43" fmla="*/ 770 h 1157"/>
                <a:gd name="T44" fmla="*/ 222 w 424"/>
                <a:gd name="T45" fmla="*/ 667 h 1157"/>
                <a:gd name="T46" fmla="*/ 233 w 424"/>
                <a:gd name="T47" fmla="*/ 560 h 1157"/>
                <a:gd name="T48" fmla="*/ 222 w 424"/>
                <a:gd name="T49" fmla="*/ 452 h 1157"/>
                <a:gd name="T50" fmla="*/ 192 w 424"/>
                <a:gd name="T51" fmla="*/ 349 h 1157"/>
                <a:gd name="T52" fmla="*/ 141 w 424"/>
                <a:gd name="T53" fmla="*/ 252 h 1157"/>
                <a:gd name="T54" fmla="*/ 69 w 424"/>
                <a:gd name="T55" fmla="*/ 164 h 1157"/>
                <a:gd name="T56" fmla="*/ 46 w 424"/>
                <a:gd name="T57" fmla="*/ 128 h 1157"/>
                <a:gd name="T58" fmla="*/ 42 w 424"/>
                <a:gd name="T59" fmla="*/ 86 h 1157"/>
                <a:gd name="T60" fmla="*/ 55 w 424"/>
                <a:gd name="T61" fmla="*/ 46 h 1157"/>
                <a:gd name="T62" fmla="*/ 86 w 424"/>
                <a:gd name="T63" fmla="*/ 14 h 1157"/>
                <a:gd name="T64" fmla="*/ 126 w 424"/>
                <a:gd name="T65" fmla="*/ 0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4" h="1157">
                  <a:moveTo>
                    <a:pt x="126" y="0"/>
                  </a:moveTo>
                  <a:lnTo>
                    <a:pt x="148" y="0"/>
                  </a:lnTo>
                  <a:lnTo>
                    <a:pt x="168" y="6"/>
                  </a:lnTo>
                  <a:lnTo>
                    <a:pt x="187" y="14"/>
                  </a:lnTo>
                  <a:lnTo>
                    <a:pt x="205" y="28"/>
                  </a:lnTo>
                  <a:lnTo>
                    <a:pt x="249" y="76"/>
                  </a:lnTo>
                  <a:lnTo>
                    <a:pt x="288" y="127"/>
                  </a:lnTo>
                  <a:lnTo>
                    <a:pt x="321" y="179"/>
                  </a:lnTo>
                  <a:lnTo>
                    <a:pt x="350" y="234"/>
                  </a:lnTo>
                  <a:lnTo>
                    <a:pt x="375" y="290"/>
                  </a:lnTo>
                  <a:lnTo>
                    <a:pt x="395" y="349"/>
                  </a:lnTo>
                  <a:lnTo>
                    <a:pt x="410" y="408"/>
                  </a:lnTo>
                  <a:lnTo>
                    <a:pt x="419" y="468"/>
                  </a:lnTo>
                  <a:lnTo>
                    <a:pt x="424" y="529"/>
                  </a:lnTo>
                  <a:lnTo>
                    <a:pt x="424" y="590"/>
                  </a:lnTo>
                  <a:lnTo>
                    <a:pt x="419" y="651"/>
                  </a:lnTo>
                  <a:lnTo>
                    <a:pt x="410" y="711"/>
                  </a:lnTo>
                  <a:lnTo>
                    <a:pt x="395" y="770"/>
                  </a:lnTo>
                  <a:lnTo>
                    <a:pt x="375" y="828"/>
                  </a:lnTo>
                  <a:lnTo>
                    <a:pt x="350" y="884"/>
                  </a:lnTo>
                  <a:lnTo>
                    <a:pt x="321" y="939"/>
                  </a:lnTo>
                  <a:lnTo>
                    <a:pt x="288" y="992"/>
                  </a:lnTo>
                  <a:lnTo>
                    <a:pt x="249" y="1043"/>
                  </a:lnTo>
                  <a:lnTo>
                    <a:pt x="205" y="1090"/>
                  </a:lnTo>
                  <a:lnTo>
                    <a:pt x="157" y="1135"/>
                  </a:lnTo>
                  <a:lnTo>
                    <a:pt x="138" y="1146"/>
                  </a:lnTo>
                  <a:lnTo>
                    <a:pt x="117" y="1154"/>
                  </a:lnTo>
                  <a:lnTo>
                    <a:pt x="96" y="1157"/>
                  </a:lnTo>
                  <a:lnTo>
                    <a:pt x="75" y="1155"/>
                  </a:lnTo>
                  <a:lnTo>
                    <a:pt x="56" y="1149"/>
                  </a:lnTo>
                  <a:lnTo>
                    <a:pt x="37" y="1138"/>
                  </a:lnTo>
                  <a:lnTo>
                    <a:pt x="21" y="1123"/>
                  </a:lnTo>
                  <a:lnTo>
                    <a:pt x="9" y="1104"/>
                  </a:lnTo>
                  <a:lnTo>
                    <a:pt x="2" y="1084"/>
                  </a:lnTo>
                  <a:lnTo>
                    <a:pt x="0" y="1063"/>
                  </a:lnTo>
                  <a:lnTo>
                    <a:pt x="1" y="1042"/>
                  </a:lnTo>
                  <a:lnTo>
                    <a:pt x="7" y="1022"/>
                  </a:lnTo>
                  <a:lnTo>
                    <a:pt x="18" y="1004"/>
                  </a:lnTo>
                  <a:lnTo>
                    <a:pt x="33" y="988"/>
                  </a:lnTo>
                  <a:lnTo>
                    <a:pt x="69" y="955"/>
                  </a:lnTo>
                  <a:lnTo>
                    <a:pt x="108" y="913"/>
                  </a:lnTo>
                  <a:lnTo>
                    <a:pt x="141" y="867"/>
                  </a:lnTo>
                  <a:lnTo>
                    <a:pt x="169" y="820"/>
                  </a:lnTo>
                  <a:lnTo>
                    <a:pt x="192" y="770"/>
                  </a:lnTo>
                  <a:lnTo>
                    <a:pt x="210" y="718"/>
                  </a:lnTo>
                  <a:lnTo>
                    <a:pt x="222" y="667"/>
                  </a:lnTo>
                  <a:lnTo>
                    <a:pt x="231" y="613"/>
                  </a:lnTo>
                  <a:lnTo>
                    <a:pt x="233" y="560"/>
                  </a:lnTo>
                  <a:lnTo>
                    <a:pt x="231" y="506"/>
                  </a:lnTo>
                  <a:lnTo>
                    <a:pt x="222" y="452"/>
                  </a:lnTo>
                  <a:lnTo>
                    <a:pt x="210" y="400"/>
                  </a:lnTo>
                  <a:lnTo>
                    <a:pt x="192" y="349"/>
                  </a:lnTo>
                  <a:lnTo>
                    <a:pt x="169" y="299"/>
                  </a:lnTo>
                  <a:lnTo>
                    <a:pt x="141" y="252"/>
                  </a:lnTo>
                  <a:lnTo>
                    <a:pt x="108" y="206"/>
                  </a:lnTo>
                  <a:lnTo>
                    <a:pt x="69" y="164"/>
                  </a:lnTo>
                  <a:lnTo>
                    <a:pt x="55" y="147"/>
                  </a:lnTo>
                  <a:lnTo>
                    <a:pt x="46" y="128"/>
                  </a:lnTo>
                  <a:lnTo>
                    <a:pt x="42" y="106"/>
                  </a:lnTo>
                  <a:lnTo>
                    <a:pt x="42" y="86"/>
                  </a:lnTo>
                  <a:lnTo>
                    <a:pt x="46" y="65"/>
                  </a:lnTo>
                  <a:lnTo>
                    <a:pt x="55" y="46"/>
                  </a:lnTo>
                  <a:lnTo>
                    <a:pt x="69" y="28"/>
                  </a:lnTo>
                  <a:lnTo>
                    <a:pt x="86" y="14"/>
                  </a:lnTo>
                  <a:lnTo>
                    <a:pt x="105" y="6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29">
              <a:extLst>
                <a:ext uri="{FF2B5EF4-FFF2-40B4-BE49-F238E27FC236}">
                  <a16:creationId xmlns:a16="http://schemas.microsoft.com/office/drawing/2014/main" id="{13D74331-E5C8-4385-BAE0-1E4C4623D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38" y="1955007"/>
              <a:ext cx="58738" cy="144463"/>
            </a:xfrm>
            <a:custGeom>
              <a:avLst/>
              <a:gdLst>
                <a:gd name="T0" fmla="*/ 128 w 375"/>
                <a:gd name="T1" fmla="*/ 0 h 904"/>
                <a:gd name="T2" fmla="*/ 149 w 375"/>
                <a:gd name="T3" fmla="*/ 0 h 904"/>
                <a:gd name="T4" fmla="*/ 170 w 375"/>
                <a:gd name="T5" fmla="*/ 5 h 904"/>
                <a:gd name="T6" fmla="*/ 189 w 375"/>
                <a:gd name="T7" fmla="*/ 14 h 904"/>
                <a:gd name="T8" fmla="*/ 206 w 375"/>
                <a:gd name="T9" fmla="*/ 28 h 904"/>
                <a:gd name="T10" fmla="*/ 246 w 375"/>
                <a:gd name="T11" fmla="*/ 71 h 904"/>
                <a:gd name="T12" fmla="*/ 280 w 375"/>
                <a:gd name="T13" fmla="*/ 117 h 904"/>
                <a:gd name="T14" fmla="*/ 309 w 375"/>
                <a:gd name="T15" fmla="*/ 166 h 904"/>
                <a:gd name="T16" fmla="*/ 333 w 375"/>
                <a:gd name="T17" fmla="*/ 217 h 904"/>
                <a:gd name="T18" fmla="*/ 351 w 375"/>
                <a:gd name="T19" fmla="*/ 269 h 904"/>
                <a:gd name="T20" fmla="*/ 364 w 375"/>
                <a:gd name="T21" fmla="*/ 323 h 904"/>
                <a:gd name="T22" fmla="*/ 372 w 375"/>
                <a:gd name="T23" fmla="*/ 378 h 904"/>
                <a:gd name="T24" fmla="*/ 375 w 375"/>
                <a:gd name="T25" fmla="*/ 433 h 904"/>
                <a:gd name="T26" fmla="*/ 372 w 375"/>
                <a:gd name="T27" fmla="*/ 488 h 904"/>
                <a:gd name="T28" fmla="*/ 364 w 375"/>
                <a:gd name="T29" fmla="*/ 542 h 904"/>
                <a:gd name="T30" fmla="*/ 351 w 375"/>
                <a:gd name="T31" fmla="*/ 596 h 904"/>
                <a:gd name="T32" fmla="*/ 333 w 375"/>
                <a:gd name="T33" fmla="*/ 649 h 904"/>
                <a:gd name="T34" fmla="*/ 309 w 375"/>
                <a:gd name="T35" fmla="*/ 699 h 904"/>
                <a:gd name="T36" fmla="*/ 280 w 375"/>
                <a:gd name="T37" fmla="*/ 749 h 904"/>
                <a:gd name="T38" fmla="*/ 246 w 375"/>
                <a:gd name="T39" fmla="*/ 795 h 904"/>
                <a:gd name="T40" fmla="*/ 206 w 375"/>
                <a:gd name="T41" fmla="*/ 838 h 904"/>
                <a:gd name="T42" fmla="*/ 182 w 375"/>
                <a:gd name="T43" fmla="*/ 861 h 904"/>
                <a:gd name="T44" fmla="*/ 156 w 375"/>
                <a:gd name="T45" fmla="*/ 884 h 904"/>
                <a:gd name="T46" fmla="*/ 137 w 375"/>
                <a:gd name="T47" fmla="*/ 894 h 904"/>
                <a:gd name="T48" fmla="*/ 117 w 375"/>
                <a:gd name="T49" fmla="*/ 902 h 904"/>
                <a:gd name="T50" fmla="*/ 96 w 375"/>
                <a:gd name="T51" fmla="*/ 904 h 904"/>
                <a:gd name="T52" fmla="*/ 76 w 375"/>
                <a:gd name="T53" fmla="*/ 902 h 904"/>
                <a:gd name="T54" fmla="*/ 55 w 375"/>
                <a:gd name="T55" fmla="*/ 894 h 904"/>
                <a:gd name="T56" fmla="*/ 37 w 375"/>
                <a:gd name="T57" fmla="*/ 884 h 904"/>
                <a:gd name="T58" fmla="*/ 21 w 375"/>
                <a:gd name="T59" fmla="*/ 867 h 904"/>
                <a:gd name="T60" fmla="*/ 9 w 375"/>
                <a:gd name="T61" fmla="*/ 848 h 904"/>
                <a:gd name="T62" fmla="*/ 3 w 375"/>
                <a:gd name="T63" fmla="*/ 829 h 904"/>
                <a:gd name="T64" fmla="*/ 0 w 375"/>
                <a:gd name="T65" fmla="*/ 807 h 904"/>
                <a:gd name="T66" fmla="*/ 3 w 375"/>
                <a:gd name="T67" fmla="*/ 787 h 904"/>
                <a:gd name="T68" fmla="*/ 10 w 375"/>
                <a:gd name="T69" fmla="*/ 766 h 904"/>
                <a:gd name="T70" fmla="*/ 21 w 375"/>
                <a:gd name="T71" fmla="*/ 748 h 904"/>
                <a:gd name="T72" fmla="*/ 37 w 375"/>
                <a:gd name="T73" fmla="*/ 733 h 904"/>
                <a:gd name="T74" fmla="*/ 71 w 375"/>
                <a:gd name="T75" fmla="*/ 703 h 904"/>
                <a:gd name="T76" fmla="*/ 103 w 375"/>
                <a:gd name="T77" fmla="*/ 667 h 904"/>
                <a:gd name="T78" fmla="*/ 129 w 375"/>
                <a:gd name="T79" fmla="*/ 628 h 904"/>
                <a:gd name="T80" fmla="*/ 150 w 375"/>
                <a:gd name="T81" fmla="*/ 587 h 904"/>
                <a:gd name="T82" fmla="*/ 165 w 375"/>
                <a:gd name="T83" fmla="*/ 544 h 904"/>
                <a:gd name="T84" fmla="*/ 176 w 375"/>
                <a:gd name="T85" fmla="*/ 500 h 904"/>
                <a:gd name="T86" fmla="*/ 182 w 375"/>
                <a:gd name="T87" fmla="*/ 456 h 904"/>
                <a:gd name="T88" fmla="*/ 182 w 375"/>
                <a:gd name="T89" fmla="*/ 410 h 904"/>
                <a:gd name="T90" fmla="*/ 176 w 375"/>
                <a:gd name="T91" fmla="*/ 365 h 904"/>
                <a:gd name="T92" fmla="*/ 165 w 375"/>
                <a:gd name="T93" fmla="*/ 321 h 904"/>
                <a:gd name="T94" fmla="*/ 150 w 375"/>
                <a:gd name="T95" fmla="*/ 279 h 904"/>
                <a:gd name="T96" fmla="*/ 129 w 375"/>
                <a:gd name="T97" fmla="*/ 238 h 904"/>
                <a:gd name="T98" fmla="*/ 103 w 375"/>
                <a:gd name="T99" fmla="*/ 199 h 904"/>
                <a:gd name="T100" fmla="*/ 71 w 375"/>
                <a:gd name="T101" fmla="*/ 163 h 904"/>
                <a:gd name="T102" fmla="*/ 57 w 375"/>
                <a:gd name="T103" fmla="*/ 146 h 904"/>
                <a:gd name="T104" fmla="*/ 48 w 375"/>
                <a:gd name="T105" fmla="*/ 127 h 904"/>
                <a:gd name="T106" fmla="*/ 44 w 375"/>
                <a:gd name="T107" fmla="*/ 105 h 904"/>
                <a:gd name="T108" fmla="*/ 44 w 375"/>
                <a:gd name="T109" fmla="*/ 85 h 904"/>
                <a:gd name="T110" fmla="*/ 48 w 375"/>
                <a:gd name="T111" fmla="*/ 64 h 904"/>
                <a:gd name="T112" fmla="*/ 57 w 375"/>
                <a:gd name="T113" fmla="*/ 45 h 904"/>
                <a:gd name="T114" fmla="*/ 71 w 375"/>
                <a:gd name="T115" fmla="*/ 28 h 904"/>
                <a:gd name="T116" fmla="*/ 88 w 375"/>
                <a:gd name="T117" fmla="*/ 14 h 904"/>
                <a:gd name="T118" fmla="*/ 107 w 375"/>
                <a:gd name="T119" fmla="*/ 5 h 904"/>
                <a:gd name="T120" fmla="*/ 128 w 375"/>
                <a:gd name="T121" fmla="*/ 0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5" h="904">
                  <a:moveTo>
                    <a:pt x="128" y="0"/>
                  </a:moveTo>
                  <a:lnTo>
                    <a:pt x="149" y="0"/>
                  </a:lnTo>
                  <a:lnTo>
                    <a:pt x="170" y="5"/>
                  </a:lnTo>
                  <a:lnTo>
                    <a:pt x="189" y="14"/>
                  </a:lnTo>
                  <a:lnTo>
                    <a:pt x="206" y="28"/>
                  </a:lnTo>
                  <a:lnTo>
                    <a:pt x="246" y="71"/>
                  </a:lnTo>
                  <a:lnTo>
                    <a:pt x="280" y="117"/>
                  </a:lnTo>
                  <a:lnTo>
                    <a:pt x="309" y="166"/>
                  </a:lnTo>
                  <a:lnTo>
                    <a:pt x="333" y="217"/>
                  </a:lnTo>
                  <a:lnTo>
                    <a:pt x="351" y="269"/>
                  </a:lnTo>
                  <a:lnTo>
                    <a:pt x="364" y="323"/>
                  </a:lnTo>
                  <a:lnTo>
                    <a:pt x="372" y="378"/>
                  </a:lnTo>
                  <a:lnTo>
                    <a:pt x="375" y="433"/>
                  </a:lnTo>
                  <a:lnTo>
                    <a:pt x="372" y="488"/>
                  </a:lnTo>
                  <a:lnTo>
                    <a:pt x="364" y="542"/>
                  </a:lnTo>
                  <a:lnTo>
                    <a:pt x="351" y="596"/>
                  </a:lnTo>
                  <a:lnTo>
                    <a:pt x="333" y="649"/>
                  </a:lnTo>
                  <a:lnTo>
                    <a:pt x="309" y="699"/>
                  </a:lnTo>
                  <a:lnTo>
                    <a:pt x="280" y="749"/>
                  </a:lnTo>
                  <a:lnTo>
                    <a:pt x="246" y="795"/>
                  </a:lnTo>
                  <a:lnTo>
                    <a:pt x="206" y="838"/>
                  </a:lnTo>
                  <a:lnTo>
                    <a:pt x="182" y="861"/>
                  </a:lnTo>
                  <a:lnTo>
                    <a:pt x="156" y="884"/>
                  </a:lnTo>
                  <a:lnTo>
                    <a:pt x="137" y="894"/>
                  </a:lnTo>
                  <a:lnTo>
                    <a:pt x="117" y="902"/>
                  </a:lnTo>
                  <a:lnTo>
                    <a:pt x="96" y="904"/>
                  </a:lnTo>
                  <a:lnTo>
                    <a:pt x="76" y="902"/>
                  </a:lnTo>
                  <a:lnTo>
                    <a:pt x="55" y="894"/>
                  </a:lnTo>
                  <a:lnTo>
                    <a:pt x="37" y="884"/>
                  </a:lnTo>
                  <a:lnTo>
                    <a:pt x="21" y="867"/>
                  </a:lnTo>
                  <a:lnTo>
                    <a:pt x="9" y="848"/>
                  </a:lnTo>
                  <a:lnTo>
                    <a:pt x="3" y="829"/>
                  </a:lnTo>
                  <a:lnTo>
                    <a:pt x="0" y="807"/>
                  </a:lnTo>
                  <a:lnTo>
                    <a:pt x="3" y="787"/>
                  </a:lnTo>
                  <a:lnTo>
                    <a:pt x="10" y="766"/>
                  </a:lnTo>
                  <a:lnTo>
                    <a:pt x="21" y="748"/>
                  </a:lnTo>
                  <a:lnTo>
                    <a:pt x="37" y="733"/>
                  </a:lnTo>
                  <a:lnTo>
                    <a:pt x="71" y="703"/>
                  </a:lnTo>
                  <a:lnTo>
                    <a:pt x="103" y="667"/>
                  </a:lnTo>
                  <a:lnTo>
                    <a:pt x="129" y="628"/>
                  </a:lnTo>
                  <a:lnTo>
                    <a:pt x="150" y="587"/>
                  </a:lnTo>
                  <a:lnTo>
                    <a:pt x="165" y="544"/>
                  </a:lnTo>
                  <a:lnTo>
                    <a:pt x="176" y="500"/>
                  </a:lnTo>
                  <a:lnTo>
                    <a:pt x="182" y="456"/>
                  </a:lnTo>
                  <a:lnTo>
                    <a:pt x="182" y="410"/>
                  </a:lnTo>
                  <a:lnTo>
                    <a:pt x="176" y="365"/>
                  </a:lnTo>
                  <a:lnTo>
                    <a:pt x="165" y="321"/>
                  </a:lnTo>
                  <a:lnTo>
                    <a:pt x="150" y="279"/>
                  </a:lnTo>
                  <a:lnTo>
                    <a:pt x="129" y="238"/>
                  </a:lnTo>
                  <a:lnTo>
                    <a:pt x="103" y="199"/>
                  </a:lnTo>
                  <a:lnTo>
                    <a:pt x="71" y="163"/>
                  </a:lnTo>
                  <a:lnTo>
                    <a:pt x="57" y="146"/>
                  </a:lnTo>
                  <a:lnTo>
                    <a:pt x="48" y="127"/>
                  </a:lnTo>
                  <a:lnTo>
                    <a:pt x="44" y="105"/>
                  </a:lnTo>
                  <a:lnTo>
                    <a:pt x="44" y="85"/>
                  </a:lnTo>
                  <a:lnTo>
                    <a:pt x="48" y="64"/>
                  </a:lnTo>
                  <a:lnTo>
                    <a:pt x="57" y="45"/>
                  </a:lnTo>
                  <a:lnTo>
                    <a:pt x="71" y="28"/>
                  </a:lnTo>
                  <a:lnTo>
                    <a:pt x="88" y="14"/>
                  </a:lnTo>
                  <a:lnTo>
                    <a:pt x="107" y="5"/>
                  </a:lnTo>
                  <a:lnTo>
                    <a:pt x="1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30">
              <a:extLst>
                <a:ext uri="{FF2B5EF4-FFF2-40B4-BE49-F238E27FC236}">
                  <a16:creationId xmlns:a16="http://schemas.microsoft.com/office/drawing/2014/main" id="{026746B4-68CA-457E-AEF9-594CFCC1F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125" y="1935957"/>
              <a:ext cx="68263" cy="182563"/>
            </a:xfrm>
            <a:custGeom>
              <a:avLst/>
              <a:gdLst>
                <a:gd name="T0" fmla="*/ 299 w 426"/>
                <a:gd name="T1" fmla="*/ 0 h 1157"/>
                <a:gd name="T2" fmla="*/ 338 w 426"/>
                <a:gd name="T3" fmla="*/ 14 h 1157"/>
                <a:gd name="T4" fmla="*/ 370 w 426"/>
                <a:gd name="T5" fmla="*/ 46 h 1157"/>
                <a:gd name="T6" fmla="*/ 384 w 426"/>
                <a:gd name="T7" fmla="*/ 86 h 1157"/>
                <a:gd name="T8" fmla="*/ 378 w 426"/>
                <a:gd name="T9" fmla="*/ 128 h 1157"/>
                <a:gd name="T10" fmla="*/ 356 w 426"/>
                <a:gd name="T11" fmla="*/ 164 h 1157"/>
                <a:gd name="T12" fmla="*/ 286 w 426"/>
                <a:gd name="T13" fmla="*/ 250 h 1157"/>
                <a:gd name="T14" fmla="*/ 235 w 426"/>
                <a:gd name="T15" fmla="*/ 345 h 1157"/>
                <a:gd name="T16" fmla="*/ 203 w 426"/>
                <a:gd name="T17" fmla="*/ 449 h 1157"/>
                <a:gd name="T18" fmla="*/ 192 w 426"/>
                <a:gd name="T19" fmla="*/ 560 h 1157"/>
                <a:gd name="T20" fmla="*/ 203 w 426"/>
                <a:gd name="T21" fmla="*/ 670 h 1157"/>
                <a:gd name="T22" fmla="*/ 235 w 426"/>
                <a:gd name="T23" fmla="*/ 773 h 1157"/>
                <a:gd name="T24" fmla="*/ 286 w 426"/>
                <a:gd name="T25" fmla="*/ 869 h 1157"/>
                <a:gd name="T26" fmla="*/ 356 w 426"/>
                <a:gd name="T27" fmla="*/ 955 h 1157"/>
                <a:gd name="T28" fmla="*/ 406 w 426"/>
                <a:gd name="T29" fmla="*/ 1004 h 1157"/>
                <a:gd name="T30" fmla="*/ 424 w 426"/>
                <a:gd name="T31" fmla="*/ 1042 h 1157"/>
                <a:gd name="T32" fmla="*/ 423 w 426"/>
                <a:gd name="T33" fmla="*/ 1084 h 1157"/>
                <a:gd name="T34" fmla="*/ 403 w 426"/>
                <a:gd name="T35" fmla="*/ 1123 h 1157"/>
                <a:gd name="T36" fmla="*/ 370 w 426"/>
                <a:gd name="T37" fmla="*/ 1149 h 1157"/>
                <a:gd name="T38" fmla="*/ 330 w 426"/>
                <a:gd name="T39" fmla="*/ 1157 h 1157"/>
                <a:gd name="T40" fmla="*/ 287 w 426"/>
                <a:gd name="T41" fmla="*/ 1146 h 1157"/>
                <a:gd name="T42" fmla="*/ 220 w 426"/>
                <a:gd name="T43" fmla="*/ 1090 h 1157"/>
                <a:gd name="T44" fmla="*/ 136 w 426"/>
                <a:gd name="T45" fmla="*/ 990 h 1157"/>
                <a:gd name="T46" fmla="*/ 70 w 426"/>
                <a:gd name="T47" fmla="*/ 877 h 1157"/>
                <a:gd name="T48" fmla="*/ 26 w 426"/>
                <a:gd name="T49" fmla="*/ 755 h 1157"/>
                <a:gd name="T50" fmla="*/ 3 w 426"/>
                <a:gd name="T51" fmla="*/ 626 h 1157"/>
                <a:gd name="T52" fmla="*/ 3 w 426"/>
                <a:gd name="T53" fmla="*/ 493 h 1157"/>
                <a:gd name="T54" fmla="*/ 26 w 426"/>
                <a:gd name="T55" fmla="*/ 364 h 1157"/>
                <a:gd name="T56" fmla="*/ 70 w 426"/>
                <a:gd name="T57" fmla="*/ 242 h 1157"/>
                <a:gd name="T58" fmla="*/ 136 w 426"/>
                <a:gd name="T59" fmla="*/ 130 h 1157"/>
                <a:gd name="T60" fmla="*/ 220 w 426"/>
                <a:gd name="T61" fmla="*/ 28 h 1157"/>
                <a:gd name="T62" fmla="*/ 257 w 426"/>
                <a:gd name="T63" fmla="*/ 6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6" h="1157">
                  <a:moveTo>
                    <a:pt x="277" y="0"/>
                  </a:moveTo>
                  <a:lnTo>
                    <a:pt x="299" y="0"/>
                  </a:lnTo>
                  <a:lnTo>
                    <a:pt x="319" y="6"/>
                  </a:lnTo>
                  <a:lnTo>
                    <a:pt x="338" y="14"/>
                  </a:lnTo>
                  <a:lnTo>
                    <a:pt x="356" y="28"/>
                  </a:lnTo>
                  <a:lnTo>
                    <a:pt x="370" y="46"/>
                  </a:lnTo>
                  <a:lnTo>
                    <a:pt x="378" y="65"/>
                  </a:lnTo>
                  <a:lnTo>
                    <a:pt x="384" y="86"/>
                  </a:lnTo>
                  <a:lnTo>
                    <a:pt x="384" y="106"/>
                  </a:lnTo>
                  <a:lnTo>
                    <a:pt x="378" y="128"/>
                  </a:lnTo>
                  <a:lnTo>
                    <a:pt x="370" y="147"/>
                  </a:lnTo>
                  <a:lnTo>
                    <a:pt x="356" y="164"/>
                  </a:lnTo>
                  <a:lnTo>
                    <a:pt x="318" y="205"/>
                  </a:lnTo>
                  <a:lnTo>
                    <a:pt x="286" y="250"/>
                  </a:lnTo>
                  <a:lnTo>
                    <a:pt x="258" y="296"/>
                  </a:lnTo>
                  <a:lnTo>
                    <a:pt x="235" y="345"/>
                  </a:lnTo>
                  <a:lnTo>
                    <a:pt x="217" y="396"/>
                  </a:lnTo>
                  <a:lnTo>
                    <a:pt x="203" y="449"/>
                  </a:lnTo>
                  <a:lnTo>
                    <a:pt x="195" y="504"/>
                  </a:lnTo>
                  <a:lnTo>
                    <a:pt x="192" y="560"/>
                  </a:lnTo>
                  <a:lnTo>
                    <a:pt x="195" y="615"/>
                  </a:lnTo>
                  <a:lnTo>
                    <a:pt x="203" y="670"/>
                  </a:lnTo>
                  <a:lnTo>
                    <a:pt x="217" y="723"/>
                  </a:lnTo>
                  <a:lnTo>
                    <a:pt x="235" y="773"/>
                  </a:lnTo>
                  <a:lnTo>
                    <a:pt x="258" y="823"/>
                  </a:lnTo>
                  <a:lnTo>
                    <a:pt x="286" y="869"/>
                  </a:lnTo>
                  <a:lnTo>
                    <a:pt x="318" y="914"/>
                  </a:lnTo>
                  <a:lnTo>
                    <a:pt x="356" y="955"/>
                  </a:lnTo>
                  <a:lnTo>
                    <a:pt x="391" y="988"/>
                  </a:lnTo>
                  <a:lnTo>
                    <a:pt x="406" y="1004"/>
                  </a:lnTo>
                  <a:lnTo>
                    <a:pt x="417" y="1022"/>
                  </a:lnTo>
                  <a:lnTo>
                    <a:pt x="424" y="1042"/>
                  </a:lnTo>
                  <a:lnTo>
                    <a:pt x="426" y="1063"/>
                  </a:lnTo>
                  <a:lnTo>
                    <a:pt x="423" y="1084"/>
                  </a:lnTo>
                  <a:lnTo>
                    <a:pt x="415" y="1104"/>
                  </a:lnTo>
                  <a:lnTo>
                    <a:pt x="403" y="1123"/>
                  </a:lnTo>
                  <a:lnTo>
                    <a:pt x="387" y="1138"/>
                  </a:lnTo>
                  <a:lnTo>
                    <a:pt x="370" y="1149"/>
                  </a:lnTo>
                  <a:lnTo>
                    <a:pt x="350" y="1155"/>
                  </a:lnTo>
                  <a:lnTo>
                    <a:pt x="330" y="1157"/>
                  </a:lnTo>
                  <a:lnTo>
                    <a:pt x="308" y="1154"/>
                  </a:lnTo>
                  <a:lnTo>
                    <a:pt x="287" y="1146"/>
                  </a:lnTo>
                  <a:lnTo>
                    <a:pt x="267" y="1135"/>
                  </a:lnTo>
                  <a:lnTo>
                    <a:pt x="220" y="1090"/>
                  </a:lnTo>
                  <a:lnTo>
                    <a:pt x="176" y="1042"/>
                  </a:lnTo>
                  <a:lnTo>
                    <a:pt x="136" y="990"/>
                  </a:lnTo>
                  <a:lnTo>
                    <a:pt x="100" y="935"/>
                  </a:lnTo>
                  <a:lnTo>
                    <a:pt x="70" y="877"/>
                  </a:lnTo>
                  <a:lnTo>
                    <a:pt x="45" y="817"/>
                  </a:lnTo>
                  <a:lnTo>
                    <a:pt x="26" y="755"/>
                  </a:lnTo>
                  <a:lnTo>
                    <a:pt x="12" y="692"/>
                  </a:lnTo>
                  <a:lnTo>
                    <a:pt x="3" y="626"/>
                  </a:lnTo>
                  <a:lnTo>
                    <a:pt x="0" y="560"/>
                  </a:lnTo>
                  <a:lnTo>
                    <a:pt x="3" y="493"/>
                  </a:lnTo>
                  <a:lnTo>
                    <a:pt x="12" y="427"/>
                  </a:lnTo>
                  <a:lnTo>
                    <a:pt x="26" y="364"/>
                  </a:lnTo>
                  <a:lnTo>
                    <a:pt x="45" y="302"/>
                  </a:lnTo>
                  <a:lnTo>
                    <a:pt x="70" y="242"/>
                  </a:lnTo>
                  <a:lnTo>
                    <a:pt x="100" y="185"/>
                  </a:lnTo>
                  <a:lnTo>
                    <a:pt x="136" y="130"/>
                  </a:lnTo>
                  <a:lnTo>
                    <a:pt x="176" y="77"/>
                  </a:lnTo>
                  <a:lnTo>
                    <a:pt x="220" y="28"/>
                  </a:lnTo>
                  <a:lnTo>
                    <a:pt x="237" y="14"/>
                  </a:lnTo>
                  <a:lnTo>
                    <a:pt x="257" y="6"/>
                  </a:lnTo>
                  <a:lnTo>
                    <a:pt x="2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31">
              <a:extLst>
                <a:ext uri="{FF2B5EF4-FFF2-40B4-BE49-F238E27FC236}">
                  <a16:creationId xmlns:a16="http://schemas.microsoft.com/office/drawing/2014/main" id="{E1205133-52E3-475E-AC78-E04AB2512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275" y="1955007"/>
              <a:ext cx="60325" cy="144463"/>
            </a:xfrm>
            <a:custGeom>
              <a:avLst/>
              <a:gdLst>
                <a:gd name="T0" fmla="*/ 224 w 373"/>
                <a:gd name="T1" fmla="*/ 0 h 904"/>
                <a:gd name="T2" fmla="*/ 246 w 373"/>
                <a:gd name="T3" fmla="*/ 0 h 904"/>
                <a:gd name="T4" fmla="*/ 266 w 373"/>
                <a:gd name="T5" fmla="*/ 5 h 904"/>
                <a:gd name="T6" fmla="*/ 286 w 373"/>
                <a:gd name="T7" fmla="*/ 14 h 904"/>
                <a:gd name="T8" fmla="*/ 303 w 373"/>
                <a:gd name="T9" fmla="*/ 28 h 904"/>
                <a:gd name="T10" fmla="*/ 317 w 373"/>
                <a:gd name="T11" fmla="*/ 45 h 904"/>
                <a:gd name="T12" fmla="*/ 326 w 373"/>
                <a:gd name="T13" fmla="*/ 64 h 904"/>
                <a:gd name="T14" fmla="*/ 331 w 373"/>
                <a:gd name="T15" fmla="*/ 85 h 904"/>
                <a:gd name="T16" fmla="*/ 331 w 373"/>
                <a:gd name="T17" fmla="*/ 105 h 904"/>
                <a:gd name="T18" fmla="*/ 326 w 373"/>
                <a:gd name="T19" fmla="*/ 127 h 904"/>
                <a:gd name="T20" fmla="*/ 317 w 373"/>
                <a:gd name="T21" fmla="*/ 146 h 904"/>
                <a:gd name="T22" fmla="*/ 303 w 373"/>
                <a:gd name="T23" fmla="*/ 163 h 904"/>
                <a:gd name="T24" fmla="*/ 274 w 373"/>
                <a:gd name="T25" fmla="*/ 196 h 904"/>
                <a:gd name="T26" fmla="*/ 249 w 373"/>
                <a:gd name="T27" fmla="*/ 230 h 904"/>
                <a:gd name="T28" fmla="*/ 229 w 373"/>
                <a:gd name="T29" fmla="*/ 267 h 904"/>
                <a:gd name="T30" fmla="*/ 212 w 373"/>
                <a:gd name="T31" fmla="*/ 307 h 904"/>
                <a:gd name="T32" fmla="*/ 200 w 373"/>
                <a:gd name="T33" fmla="*/ 347 h 904"/>
                <a:gd name="T34" fmla="*/ 194 w 373"/>
                <a:gd name="T35" fmla="*/ 390 h 904"/>
                <a:gd name="T36" fmla="*/ 192 w 373"/>
                <a:gd name="T37" fmla="*/ 433 h 904"/>
                <a:gd name="T38" fmla="*/ 194 w 373"/>
                <a:gd name="T39" fmla="*/ 476 h 904"/>
                <a:gd name="T40" fmla="*/ 200 w 373"/>
                <a:gd name="T41" fmla="*/ 518 h 904"/>
                <a:gd name="T42" fmla="*/ 212 w 373"/>
                <a:gd name="T43" fmla="*/ 559 h 904"/>
                <a:gd name="T44" fmla="*/ 229 w 373"/>
                <a:gd name="T45" fmla="*/ 598 h 904"/>
                <a:gd name="T46" fmla="*/ 249 w 373"/>
                <a:gd name="T47" fmla="*/ 636 h 904"/>
                <a:gd name="T48" fmla="*/ 274 w 373"/>
                <a:gd name="T49" fmla="*/ 670 h 904"/>
                <a:gd name="T50" fmla="*/ 303 w 373"/>
                <a:gd name="T51" fmla="*/ 703 h 904"/>
                <a:gd name="T52" fmla="*/ 336 w 373"/>
                <a:gd name="T53" fmla="*/ 733 h 904"/>
                <a:gd name="T54" fmla="*/ 353 w 373"/>
                <a:gd name="T55" fmla="*/ 748 h 904"/>
                <a:gd name="T56" fmla="*/ 363 w 373"/>
                <a:gd name="T57" fmla="*/ 766 h 904"/>
                <a:gd name="T58" fmla="*/ 371 w 373"/>
                <a:gd name="T59" fmla="*/ 787 h 904"/>
                <a:gd name="T60" fmla="*/ 373 w 373"/>
                <a:gd name="T61" fmla="*/ 807 h 904"/>
                <a:gd name="T62" fmla="*/ 371 w 373"/>
                <a:gd name="T63" fmla="*/ 829 h 904"/>
                <a:gd name="T64" fmla="*/ 364 w 373"/>
                <a:gd name="T65" fmla="*/ 848 h 904"/>
                <a:gd name="T66" fmla="*/ 353 w 373"/>
                <a:gd name="T67" fmla="*/ 867 h 904"/>
                <a:gd name="T68" fmla="*/ 337 w 373"/>
                <a:gd name="T69" fmla="*/ 884 h 904"/>
                <a:gd name="T70" fmla="*/ 318 w 373"/>
                <a:gd name="T71" fmla="*/ 894 h 904"/>
                <a:gd name="T72" fmla="*/ 299 w 373"/>
                <a:gd name="T73" fmla="*/ 902 h 904"/>
                <a:gd name="T74" fmla="*/ 277 w 373"/>
                <a:gd name="T75" fmla="*/ 904 h 904"/>
                <a:gd name="T76" fmla="*/ 257 w 373"/>
                <a:gd name="T77" fmla="*/ 902 h 904"/>
                <a:gd name="T78" fmla="*/ 236 w 373"/>
                <a:gd name="T79" fmla="*/ 894 h 904"/>
                <a:gd name="T80" fmla="*/ 218 w 373"/>
                <a:gd name="T81" fmla="*/ 884 h 904"/>
                <a:gd name="T82" fmla="*/ 192 w 373"/>
                <a:gd name="T83" fmla="*/ 861 h 904"/>
                <a:gd name="T84" fmla="*/ 167 w 373"/>
                <a:gd name="T85" fmla="*/ 838 h 904"/>
                <a:gd name="T86" fmla="*/ 129 w 373"/>
                <a:gd name="T87" fmla="*/ 796 h 904"/>
                <a:gd name="T88" fmla="*/ 96 w 373"/>
                <a:gd name="T89" fmla="*/ 751 h 904"/>
                <a:gd name="T90" fmla="*/ 67 w 373"/>
                <a:gd name="T91" fmla="*/ 703 h 904"/>
                <a:gd name="T92" fmla="*/ 43 w 373"/>
                <a:gd name="T93" fmla="*/ 653 h 904"/>
                <a:gd name="T94" fmla="*/ 24 w 373"/>
                <a:gd name="T95" fmla="*/ 600 h 904"/>
                <a:gd name="T96" fmla="*/ 11 w 373"/>
                <a:gd name="T97" fmla="*/ 545 h 904"/>
                <a:gd name="T98" fmla="*/ 2 w 373"/>
                <a:gd name="T99" fmla="*/ 490 h 904"/>
                <a:gd name="T100" fmla="*/ 0 w 373"/>
                <a:gd name="T101" fmla="*/ 433 h 904"/>
                <a:gd name="T102" fmla="*/ 2 w 373"/>
                <a:gd name="T103" fmla="*/ 376 h 904"/>
                <a:gd name="T104" fmla="*/ 11 w 373"/>
                <a:gd name="T105" fmla="*/ 320 h 904"/>
                <a:gd name="T106" fmla="*/ 24 w 373"/>
                <a:gd name="T107" fmla="*/ 266 h 904"/>
                <a:gd name="T108" fmla="*/ 43 w 373"/>
                <a:gd name="T109" fmla="*/ 213 h 904"/>
                <a:gd name="T110" fmla="*/ 67 w 373"/>
                <a:gd name="T111" fmla="*/ 162 h 904"/>
                <a:gd name="T112" fmla="*/ 96 w 373"/>
                <a:gd name="T113" fmla="*/ 115 h 904"/>
                <a:gd name="T114" fmla="*/ 129 w 373"/>
                <a:gd name="T115" fmla="*/ 70 h 904"/>
                <a:gd name="T116" fmla="*/ 167 w 373"/>
                <a:gd name="T117" fmla="*/ 28 h 904"/>
                <a:gd name="T118" fmla="*/ 184 w 373"/>
                <a:gd name="T119" fmla="*/ 14 h 904"/>
                <a:gd name="T120" fmla="*/ 204 w 373"/>
                <a:gd name="T121" fmla="*/ 5 h 904"/>
                <a:gd name="T122" fmla="*/ 224 w 373"/>
                <a:gd name="T123" fmla="*/ 0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3" h="904">
                  <a:moveTo>
                    <a:pt x="224" y="0"/>
                  </a:moveTo>
                  <a:lnTo>
                    <a:pt x="246" y="0"/>
                  </a:lnTo>
                  <a:lnTo>
                    <a:pt x="266" y="5"/>
                  </a:lnTo>
                  <a:lnTo>
                    <a:pt x="286" y="14"/>
                  </a:lnTo>
                  <a:lnTo>
                    <a:pt x="303" y="28"/>
                  </a:lnTo>
                  <a:lnTo>
                    <a:pt x="317" y="45"/>
                  </a:lnTo>
                  <a:lnTo>
                    <a:pt x="326" y="64"/>
                  </a:lnTo>
                  <a:lnTo>
                    <a:pt x="331" y="85"/>
                  </a:lnTo>
                  <a:lnTo>
                    <a:pt x="331" y="105"/>
                  </a:lnTo>
                  <a:lnTo>
                    <a:pt x="326" y="127"/>
                  </a:lnTo>
                  <a:lnTo>
                    <a:pt x="317" y="146"/>
                  </a:lnTo>
                  <a:lnTo>
                    <a:pt x="303" y="163"/>
                  </a:lnTo>
                  <a:lnTo>
                    <a:pt x="274" y="196"/>
                  </a:lnTo>
                  <a:lnTo>
                    <a:pt x="249" y="230"/>
                  </a:lnTo>
                  <a:lnTo>
                    <a:pt x="229" y="267"/>
                  </a:lnTo>
                  <a:lnTo>
                    <a:pt x="212" y="307"/>
                  </a:lnTo>
                  <a:lnTo>
                    <a:pt x="200" y="347"/>
                  </a:lnTo>
                  <a:lnTo>
                    <a:pt x="194" y="390"/>
                  </a:lnTo>
                  <a:lnTo>
                    <a:pt x="192" y="433"/>
                  </a:lnTo>
                  <a:lnTo>
                    <a:pt x="194" y="476"/>
                  </a:lnTo>
                  <a:lnTo>
                    <a:pt x="200" y="518"/>
                  </a:lnTo>
                  <a:lnTo>
                    <a:pt x="212" y="559"/>
                  </a:lnTo>
                  <a:lnTo>
                    <a:pt x="229" y="598"/>
                  </a:lnTo>
                  <a:lnTo>
                    <a:pt x="249" y="636"/>
                  </a:lnTo>
                  <a:lnTo>
                    <a:pt x="274" y="670"/>
                  </a:lnTo>
                  <a:lnTo>
                    <a:pt x="303" y="703"/>
                  </a:lnTo>
                  <a:lnTo>
                    <a:pt x="336" y="733"/>
                  </a:lnTo>
                  <a:lnTo>
                    <a:pt x="353" y="748"/>
                  </a:lnTo>
                  <a:lnTo>
                    <a:pt x="363" y="766"/>
                  </a:lnTo>
                  <a:lnTo>
                    <a:pt x="371" y="787"/>
                  </a:lnTo>
                  <a:lnTo>
                    <a:pt x="373" y="807"/>
                  </a:lnTo>
                  <a:lnTo>
                    <a:pt x="371" y="829"/>
                  </a:lnTo>
                  <a:lnTo>
                    <a:pt x="364" y="848"/>
                  </a:lnTo>
                  <a:lnTo>
                    <a:pt x="353" y="867"/>
                  </a:lnTo>
                  <a:lnTo>
                    <a:pt x="337" y="884"/>
                  </a:lnTo>
                  <a:lnTo>
                    <a:pt x="318" y="894"/>
                  </a:lnTo>
                  <a:lnTo>
                    <a:pt x="299" y="902"/>
                  </a:lnTo>
                  <a:lnTo>
                    <a:pt x="277" y="904"/>
                  </a:lnTo>
                  <a:lnTo>
                    <a:pt x="257" y="902"/>
                  </a:lnTo>
                  <a:lnTo>
                    <a:pt x="236" y="894"/>
                  </a:lnTo>
                  <a:lnTo>
                    <a:pt x="218" y="884"/>
                  </a:lnTo>
                  <a:lnTo>
                    <a:pt x="192" y="861"/>
                  </a:lnTo>
                  <a:lnTo>
                    <a:pt x="167" y="838"/>
                  </a:lnTo>
                  <a:lnTo>
                    <a:pt x="129" y="796"/>
                  </a:lnTo>
                  <a:lnTo>
                    <a:pt x="96" y="751"/>
                  </a:lnTo>
                  <a:lnTo>
                    <a:pt x="67" y="703"/>
                  </a:lnTo>
                  <a:lnTo>
                    <a:pt x="43" y="653"/>
                  </a:lnTo>
                  <a:lnTo>
                    <a:pt x="24" y="600"/>
                  </a:lnTo>
                  <a:lnTo>
                    <a:pt x="11" y="545"/>
                  </a:lnTo>
                  <a:lnTo>
                    <a:pt x="2" y="490"/>
                  </a:lnTo>
                  <a:lnTo>
                    <a:pt x="0" y="433"/>
                  </a:lnTo>
                  <a:lnTo>
                    <a:pt x="2" y="376"/>
                  </a:lnTo>
                  <a:lnTo>
                    <a:pt x="11" y="320"/>
                  </a:lnTo>
                  <a:lnTo>
                    <a:pt x="24" y="266"/>
                  </a:lnTo>
                  <a:lnTo>
                    <a:pt x="43" y="213"/>
                  </a:lnTo>
                  <a:lnTo>
                    <a:pt x="67" y="162"/>
                  </a:lnTo>
                  <a:lnTo>
                    <a:pt x="96" y="115"/>
                  </a:lnTo>
                  <a:lnTo>
                    <a:pt x="129" y="70"/>
                  </a:lnTo>
                  <a:lnTo>
                    <a:pt x="167" y="28"/>
                  </a:lnTo>
                  <a:lnTo>
                    <a:pt x="184" y="14"/>
                  </a:lnTo>
                  <a:lnTo>
                    <a:pt x="204" y="5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33">
              <a:extLst>
                <a:ext uri="{FF2B5EF4-FFF2-40B4-BE49-F238E27FC236}">
                  <a16:creationId xmlns:a16="http://schemas.microsoft.com/office/drawing/2014/main" id="{137B069F-E37F-4540-9771-880EB3F0E6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250" y="2276475"/>
              <a:ext cx="96838" cy="98425"/>
            </a:xfrm>
            <a:custGeom>
              <a:avLst/>
              <a:gdLst>
                <a:gd name="T0" fmla="*/ 192 w 615"/>
                <a:gd name="T1" fmla="*/ 191 h 613"/>
                <a:gd name="T2" fmla="*/ 192 w 615"/>
                <a:gd name="T3" fmla="*/ 421 h 613"/>
                <a:gd name="T4" fmla="*/ 423 w 615"/>
                <a:gd name="T5" fmla="*/ 421 h 613"/>
                <a:gd name="T6" fmla="*/ 423 w 615"/>
                <a:gd name="T7" fmla="*/ 191 h 613"/>
                <a:gd name="T8" fmla="*/ 192 w 615"/>
                <a:gd name="T9" fmla="*/ 191 h 613"/>
                <a:gd name="T10" fmla="*/ 192 w 615"/>
                <a:gd name="T11" fmla="*/ 0 h 613"/>
                <a:gd name="T12" fmla="*/ 423 w 615"/>
                <a:gd name="T13" fmla="*/ 0 h 613"/>
                <a:gd name="T14" fmla="*/ 458 w 615"/>
                <a:gd name="T15" fmla="*/ 3 h 613"/>
                <a:gd name="T16" fmla="*/ 490 w 615"/>
                <a:gd name="T17" fmla="*/ 11 h 613"/>
                <a:gd name="T18" fmla="*/ 520 w 615"/>
                <a:gd name="T19" fmla="*/ 25 h 613"/>
                <a:gd name="T20" fmla="*/ 546 w 615"/>
                <a:gd name="T21" fmla="*/ 45 h 613"/>
                <a:gd name="T22" fmla="*/ 570 w 615"/>
                <a:gd name="T23" fmla="*/ 67 h 613"/>
                <a:gd name="T24" fmla="*/ 588 w 615"/>
                <a:gd name="T25" fmla="*/ 94 h 613"/>
                <a:gd name="T26" fmla="*/ 603 w 615"/>
                <a:gd name="T27" fmla="*/ 125 h 613"/>
                <a:gd name="T28" fmla="*/ 612 w 615"/>
                <a:gd name="T29" fmla="*/ 157 h 613"/>
                <a:gd name="T30" fmla="*/ 615 w 615"/>
                <a:gd name="T31" fmla="*/ 191 h 613"/>
                <a:gd name="T32" fmla="*/ 615 w 615"/>
                <a:gd name="T33" fmla="*/ 421 h 613"/>
                <a:gd name="T34" fmla="*/ 612 w 615"/>
                <a:gd name="T35" fmla="*/ 456 h 613"/>
                <a:gd name="T36" fmla="*/ 603 w 615"/>
                <a:gd name="T37" fmla="*/ 488 h 613"/>
                <a:gd name="T38" fmla="*/ 588 w 615"/>
                <a:gd name="T39" fmla="*/ 518 h 613"/>
                <a:gd name="T40" fmla="*/ 570 w 615"/>
                <a:gd name="T41" fmla="*/ 545 h 613"/>
                <a:gd name="T42" fmla="*/ 546 w 615"/>
                <a:gd name="T43" fmla="*/ 568 h 613"/>
                <a:gd name="T44" fmla="*/ 520 w 615"/>
                <a:gd name="T45" fmla="*/ 587 h 613"/>
                <a:gd name="T46" fmla="*/ 490 w 615"/>
                <a:gd name="T47" fmla="*/ 601 h 613"/>
                <a:gd name="T48" fmla="*/ 458 w 615"/>
                <a:gd name="T49" fmla="*/ 610 h 613"/>
                <a:gd name="T50" fmla="*/ 423 w 615"/>
                <a:gd name="T51" fmla="*/ 613 h 613"/>
                <a:gd name="T52" fmla="*/ 192 w 615"/>
                <a:gd name="T53" fmla="*/ 613 h 613"/>
                <a:gd name="T54" fmla="*/ 158 w 615"/>
                <a:gd name="T55" fmla="*/ 610 h 613"/>
                <a:gd name="T56" fmla="*/ 125 w 615"/>
                <a:gd name="T57" fmla="*/ 601 h 613"/>
                <a:gd name="T58" fmla="*/ 96 w 615"/>
                <a:gd name="T59" fmla="*/ 587 h 613"/>
                <a:gd name="T60" fmla="*/ 69 w 615"/>
                <a:gd name="T61" fmla="*/ 568 h 613"/>
                <a:gd name="T62" fmla="*/ 46 w 615"/>
                <a:gd name="T63" fmla="*/ 545 h 613"/>
                <a:gd name="T64" fmla="*/ 27 w 615"/>
                <a:gd name="T65" fmla="*/ 518 h 613"/>
                <a:gd name="T66" fmla="*/ 12 w 615"/>
                <a:gd name="T67" fmla="*/ 488 h 613"/>
                <a:gd name="T68" fmla="*/ 4 w 615"/>
                <a:gd name="T69" fmla="*/ 456 h 613"/>
                <a:gd name="T70" fmla="*/ 0 w 615"/>
                <a:gd name="T71" fmla="*/ 421 h 613"/>
                <a:gd name="T72" fmla="*/ 0 w 615"/>
                <a:gd name="T73" fmla="*/ 191 h 613"/>
                <a:gd name="T74" fmla="*/ 4 w 615"/>
                <a:gd name="T75" fmla="*/ 157 h 613"/>
                <a:gd name="T76" fmla="*/ 12 w 615"/>
                <a:gd name="T77" fmla="*/ 125 h 613"/>
                <a:gd name="T78" fmla="*/ 27 w 615"/>
                <a:gd name="T79" fmla="*/ 94 h 613"/>
                <a:gd name="T80" fmla="*/ 46 w 615"/>
                <a:gd name="T81" fmla="*/ 67 h 613"/>
                <a:gd name="T82" fmla="*/ 69 w 615"/>
                <a:gd name="T83" fmla="*/ 45 h 613"/>
                <a:gd name="T84" fmla="*/ 96 w 615"/>
                <a:gd name="T85" fmla="*/ 25 h 613"/>
                <a:gd name="T86" fmla="*/ 125 w 615"/>
                <a:gd name="T87" fmla="*/ 11 h 613"/>
                <a:gd name="T88" fmla="*/ 158 w 615"/>
                <a:gd name="T89" fmla="*/ 3 h 613"/>
                <a:gd name="T90" fmla="*/ 192 w 615"/>
                <a:gd name="T91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15" h="613">
                  <a:moveTo>
                    <a:pt x="192" y="191"/>
                  </a:moveTo>
                  <a:lnTo>
                    <a:pt x="192" y="421"/>
                  </a:lnTo>
                  <a:lnTo>
                    <a:pt x="423" y="421"/>
                  </a:lnTo>
                  <a:lnTo>
                    <a:pt x="423" y="191"/>
                  </a:lnTo>
                  <a:lnTo>
                    <a:pt x="192" y="191"/>
                  </a:lnTo>
                  <a:close/>
                  <a:moveTo>
                    <a:pt x="192" y="0"/>
                  </a:moveTo>
                  <a:lnTo>
                    <a:pt x="423" y="0"/>
                  </a:lnTo>
                  <a:lnTo>
                    <a:pt x="458" y="3"/>
                  </a:lnTo>
                  <a:lnTo>
                    <a:pt x="490" y="11"/>
                  </a:lnTo>
                  <a:lnTo>
                    <a:pt x="520" y="25"/>
                  </a:lnTo>
                  <a:lnTo>
                    <a:pt x="546" y="45"/>
                  </a:lnTo>
                  <a:lnTo>
                    <a:pt x="570" y="67"/>
                  </a:lnTo>
                  <a:lnTo>
                    <a:pt x="588" y="94"/>
                  </a:lnTo>
                  <a:lnTo>
                    <a:pt x="603" y="125"/>
                  </a:lnTo>
                  <a:lnTo>
                    <a:pt x="612" y="157"/>
                  </a:lnTo>
                  <a:lnTo>
                    <a:pt x="615" y="191"/>
                  </a:lnTo>
                  <a:lnTo>
                    <a:pt x="615" y="421"/>
                  </a:lnTo>
                  <a:lnTo>
                    <a:pt x="612" y="456"/>
                  </a:lnTo>
                  <a:lnTo>
                    <a:pt x="603" y="488"/>
                  </a:lnTo>
                  <a:lnTo>
                    <a:pt x="588" y="518"/>
                  </a:lnTo>
                  <a:lnTo>
                    <a:pt x="570" y="545"/>
                  </a:lnTo>
                  <a:lnTo>
                    <a:pt x="546" y="568"/>
                  </a:lnTo>
                  <a:lnTo>
                    <a:pt x="520" y="587"/>
                  </a:lnTo>
                  <a:lnTo>
                    <a:pt x="490" y="601"/>
                  </a:lnTo>
                  <a:lnTo>
                    <a:pt x="458" y="610"/>
                  </a:lnTo>
                  <a:lnTo>
                    <a:pt x="423" y="613"/>
                  </a:lnTo>
                  <a:lnTo>
                    <a:pt x="192" y="613"/>
                  </a:lnTo>
                  <a:lnTo>
                    <a:pt x="158" y="610"/>
                  </a:lnTo>
                  <a:lnTo>
                    <a:pt x="125" y="601"/>
                  </a:lnTo>
                  <a:lnTo>
                    <a:pt x="96" y="587"/>
                  </a:lnTo>
                  <a:lnTo>
                    <a:pt x="69" y="568"/>
                  </a:lnTo>
                  <a:lnTo>
                    <a:pt x="46" y="545"/>
                  </a:lnTo>
                  <a:lnTo>
                    <a:pt x="27" y="518"/>
                  </a:lnTo>
                  <a:lnTo>
                    <a:pt x="12" y="488"/>
                  </a:lnTo>
                  <a:lnTo>
                    <a:pt x="4" y="456"/>
                  </a:lnTo>
                  <a:lnTo>
                    <a:pt x="0" y="421"/>
                  </a:lnTo>
                  <a:lnTo>
                    <a:pt x="0" y="191"/>
                  </a:lnTo>
                  <a:lnTo>
                    <a:pt x="4" y="157"/>
                  </a:lnTo>
                  <a:lnTo>
                    <a:pt x="12" y="125"/>
                  </a:lnTo>
                  <a:lnTo>
                    <a:pt x="27" y="94"/>
                  </a:lnTo>
                  <a:lnTo>
                    <a:pt x="46" y="67"/>
                  </a:lnTo>
                  <a:lnTo>
                    <a:pt x="69" y="45"/>
                  </a:lnTo>
                  <a:lnTo>
                    <a:pt x="96" y="25"/>
                  </a:lnTo>
                  <a:lnTo>
                    <a:pt x="125" y="11"/>
                  </a:lnTo>
                  <a:lnTo>
                    <a:pt x="158" y="3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5">
              <a:extLst>
                <a:ext uri="{FF2B5EF4-FFF2-40B4-BE49-F238E27FC236}">
                  <a16:creationId xmlns:a16="http://schemas.microsoft.com/office/drawing/2014/main" id="{24D12B90-6A35-4757-BEDC-78B4F64AE7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775" y="2276475"/>
              <a:ext cx="96838" cy="98425"/>
            </a:xfrm>
            <a:custGeom>
              <a:avLst/>
              <a:gdLst>
                <a:gd name="T0" fmla="*/ 192 w 615"/>
                <a:gd name="T1" fmla="*/ 191 h 613"/>
                <a:gd name="T2" fmla="*/ 192 w 615"/>
                <a:gd name="T3" fmla="*/ 421 h 613"/>
                <a:gd name="T4" fmla="*/ 423 w 615"/>
                <a:gd name="T5" fmla="*/ 421 h 613"/>
                <a:gd name="T6" fmla="*/ 423 w 615"/>
                <a:gd name="T7" fmla="*/ 191 h 613"/>
                <a:gd name="T8" fmla="*/ 192 w 615"/>
                <a:gd name="T9" fmla="*/ 191 h 613"/>
                <a:gd name="T10" fmla="*/ 192 w 615"/>
                <a:gd name="T11" fmla="*/ 0 h 613"/>
                <a:gd name="T12" fmla="*/ 423 w 615"/>
                <a:gd name="T13" fmla="*/ 0 h 613"/>
                <a:gd name="T14" fmla="*/ 458 w 615"/>
                <a:gd name="T15" fmla="*/ 3 h 613"/>
                <a:gd name="T16" fmla="*/ 490 w 615"/>
                <a:gd name="T17" fmla="*/ 11 h 613"/>
                <a:gd name="T18" fmla="*/ 519 w 615"/>
                <a:gd name="T19" fmla="*/ 25 h 613"/>
                <a:gd name="T20" fmla="*/ 546 w 615"/>
                <a:gd name="T21" fmla="*/ 45 h 613"/>
                <a:gd name="T22" fmla="*/ 570 w 615"/>
                <a:gd name="T23" fmla="*/ 67 h 613"/>
                <a:gd name="T24" fmla="*/ 588 w 615"/>
                <a:gd name="T25" fmla="*/ 94 h 613"/>
                <a:gd name="T26" fmla="*/ 602 w 615"/>
                <a:gd name="T27" fmla="*/ 125 h 613"/>
                <a:gd name="T28" fmla="*/ 612 w 615"/>
                <a:gd name="T29" fmla="*/ 157 h 613"/>
                <a:gd name="T30" fmla="*/ 615 w 615"/>
                <a:gd name="T31" fmla="*/ 191 h 613"/>
                <a:gd name="T32" fmla="*/ 615 w 615"/>
                <a:gd name="T33" fmla="*/ 421 h 613"/>
                <a:gd name="T34" fmla="*/ 612 w 615"/>
                <a:gd name="T35" fmla="*/ 456 h 613"/>
                <a:gd name="T36" fmla="*/ 602 w 615"/>
                <a:gd name="T37" fmla="*/ 488 h 613"/>
                <a:gd name="T38" fmla="*/ 588 w 615"/>
                <a:gd name="T39" fmla="*/ 518 h 613"/>
                <a:gd name="T40" fmla="*/ 570 w 615"/>
                <a:gd name="T41" fmla="*/ 545 h 613"/>
                <a:gd name="T42" fmla="*/ 546 w 615"/>
                <a:gd name="T43" fmla="*/ 568 h 613"/>
                <a:gd name="T44" fmla="*/ 519 w 615"/>
                <a:gd name="T45" fmla="*/ 587 h 613"/>
                <a:gd name="T46" fmla="*/ 490 w 615"/>
                <a:gd name="T47" fmla="*/ 601 h 613"/>
                <a:gd name="T48" fmla="*/ 458 w 615"/>
                <a:gd name="T49" fmla="*/ 610 h 613"/>
                <a:gd name="T50" fmla="*/ 423 w 615"/>
                <a:gd name="T51" fmla="*/ 613 h 613"/>
                <a:gd name="T52" fmla="*/ 192 w 615"/>
                <a:gd name="T53" fmla="*/ 613 h 613"/>
                <a:gd name="T54" fmla="*/ 158 w 615"/>
                <a:gd name="T55" fmla="*/ 610 h 613"/>
                <a:gd name="T56" fmla="*/ 126 w 615"/>
                <a:gd name="T57" fmla="*/ 601 h 613"/>
                <a:gd name="T58" fmla="*/ 95 w 615"/>
                <a:gd name="T59" fmla="*/ 587 h 613"/>
                <a:gd name="T60" fmla="*/ 68 w 615"/>
                <a:gd name="T61" fmla="*/ 568 h 613"/>
                <a:gd name="T62" fmla="*/ 46 w 615"/>
                <a:gd name="T63" fmla="*/ 545 h 613"/>
                <a:gd name="T64" fmla="*/ 26 w 615"/>
                <a:gd name="T65" fmla="*/ 518 h 613"/>
                <a:gd name="T66" fmla="*/ 12 w 615"/>
                <a:gd name="T67" fmla="*/ 488 h 613"/>
                <a:gd name="T68" fmla="*/ 4 w 615"/>
                <a:gd name="T69" fmla="*/ 456 h 613"/>
                <a:gd name="T70" fmla="*/ 0 w 615"/>
                <a:gd name="T71" fmla="*/ 421 h 613"/>
                <a:gd name="T72" fmla="*/ 0 w 615"/>
                <a:gd name="T73" fmla="*/ 191 h 613"/>
                <a:gd name="T74" fmla="*/ 4 w 615"/>
                <a:gd name="T75" fmla="*/ 157 h 613"/>
                <a:gd name="T76" fmla="*/ 12 w 615"/>
                <a:gd name="T77" fmla="*/ 125 h 613"/>
                <a:gd name="T78" fmla="*/ 26 w 615"/>
                <a:gd name="T79" fmla="*/ 94 h 613"/>
                <a:gd name="T80" fmla="*/ 46 w 615"/>
                <a:gd name="T81" fmla="*/ 67 h 613"/>
                <a:gd name="T82" fmla="*/ 68 w 615"/>
                <a:gd name="T83" fmla="*/ 45 h 613"/>
                <a:gd name="T84" fmla="*/ 95 w 615"/>
                <a:gd name="T85" fmla="*/ 25 h 613"/>
                <a:gd name="T86" fmla="*/ 126 w 615"/>
                <a:gd name="T87" fmla="*/ 11 h 613"/>
                <a:gd name="T88" fmla="*/ 158 w 615"/>
                <a:gd name="T89" fmla="*/ 3 h 613"/>
                <a:gd name="T90" fmla="*/ 192 w 615"/>
                <a:gd name="T91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15" h="613">
                  <a:moveTo>
                    <a:pt x="192" y="191"/>
                  </a:moveTo>
                  <a:lnTo>
                    <a:pt x="192" y="421"/>
                  </a:lnTo>
                  <a:lnTo>
                    <a:pt x="423" y="421"/>
                  </a:lnTo>
                  <a:lnTo>
                    <a:pt x="423" y="191"/>
                  </a:lnTo>
                  <a:lnTo>
                    <a:pt x="192" y="191"/>
                  </a:lnTo>
                  <a:close/>
                  <a:moveTo>
                    <a:pt x="192" y="0"/>
                  </a:moveTo>
                  <a:lnTo>
                    <a:pt x="423" y="0"/>
                  </a:lnTo>
                  <a:lnTo>
                    <a:pt x="458" y="3"/>
                  </a:lnTo>
                  <a:lnTo>
                    <a:pt x="490" y="11"/>
                  </a:lnTo>
                  <a:lnTo>
                    <a:pt x="519" y="25"/>
                  </a:lnTo>
                  <a:lnTo>
                    <a:pt x="546" y="45"/>
                  </a:lnTo>
                  <a:lnTo>
                    <a:pt x="570" y="67"/>
                  </a:lnTo>
                  <a:lnTo>
                    <a:pt x="588" y="94"/>
                  </a:lnTo>
                  <a:lnTo>
                    <a:pt x="602" y="125"/>
                  </a:lnTo>
                  <a:lnTo>
                    <a:pt x="612" y="157"/>
                  </a:lnTo>
                  <a:lnTo>
                    <a:pt x="615" y="191"/>
                  </a:lnTo>
                  <a:lnTo>
                    <a:pt x="615" y="421"/>
                  </a:lnTo>
                  <a:lnTo>
                    <a:pt x="612" y="456"/>
                  </a:lnTo>
                  <a:lnTo>
                    <a:pt x="602" y="488"/>
                  </a:lnTo>
                  <a:lnTo>
                    <a:pt x="588" y="518"/>
                  </a:lnTo>
                  <a:lnTo>
                    <a:pt x="570" y="545"/>
                  </a:lnTo>
                  <a:lnTo>
                    <a:pt x="546" y="568"/>
                  </a:lnTo>
                  <a:lnTo>
                    <a:pt x="519" y="587"/>
                  </a:lnTo>
                  <a:lnTo>
                    <a:pt x="490" y="601"/>
                  </a:lnTo>
                  <a:lnTo>
                    <a:pt x="458" y="610"/>
                  </a:lnTo>
                  <a:lnTo>
                    <a:pt x="423" y="613"/>
                  </a:lnTo>
                  <a:lnTo>
                    <a:pt x="192" y="613"/>
                  </a:lnTo>
                  <a:lnTo>
                    <a:pt x="158" y="610"/>
                  </a:lnTo>
                  <a:lnTo>
                    <a:pt x="126" y="601"/>
                  </a:lnTo>
                  <a:lnTo>
                    <a:pt x="95" y="587"/>
                  </a:lnTo>
                  <a:lnTo>
                    <a:pt x="68" y="568"/>
                  </a:lnTo>
                  <a:lnTo>
                    <a:pt x="46" y="545"/>
                  </a:lnTo>
                  <a:lnTo>
                    <a:pt x="26" y="518"/>
                  </a:lnTo>
                  <a:lnTo>
                    <a:pt x="12" y="488"/>
                  </a:lnTo>
                  <a:lnTo>
                    <a:pt x="4" y="456"/>
                  </a:lnTo>
                  <a:lnTo>
                    <a:pt x="0" y="421"/>
                  </a:lnTo>
                  <a:lnTo>
                    <a:pt x="0" y="191"/>
                  </a:lnTo>
                  <a:lnTo>
                    <a:pt x="4" y="157"/>
                  </a:lnTo>
                  <a:lnTo>
                    <a:pt x="12" y="125"/>
                  </a:lnTo>
                  <a:lnTo>
                    <a:pt x="26" y="94"/>
                  </a:lnTo>
                  <a:lnTo>
                    <a:pt x="46" y="67"/>
                  </a:lnTo>
                  <a:lnTo>
                    <a:pt x="68" y="45"/>
                  </a:lnTo>
                  <a:lnTo>
                    <a:pt x="95" y="25"/>
                  </a:lnTo>
                  <a:lnTo>
                    <a:pt x="126" y="11"/>
                  </a:lnTo>
                  <a:lnTo>
                    <a:pt x="158" y="3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36">
              <a:extLst>
                <a:ext uri="{FF2B5EF4-FFF2-40B4-BE49-F238E27FC236}">
                  <a16:creationId xmlns:a16="http://schemas.microsoft.com/office/drawing/2014/main" id="{A0B328AD-22C8-4DA4-AD5E-1830389BE8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3575" y="2216150"/>
              <a:ext cx="523875" cy="215900"/>
            </a:xfrm>
            <a:custGeom>
              <a:avLst/>
              <a:gdLst>
                <a:gd name="T0" fmla="*/ 320 w 3304"/>
                <a:gd name="T1" fmla="*/ 195 h 1358"/>
                <a:gd name="T2" fmla="*/ 263 w 3304"/>
                <a:gd name="T3" fmla="*/ 220 h 1358"/>
                <a:gd name="T4" fmla="*/ 220 w 3304"/>
                <a:gd name="T5" fmla="*/ 263 h 1358"/>
                <a:gd name="T6" fmla="*/ 195 w 3304"/>
                <a:gd name="T7" fmla="*/ 321 h 1358"/>
                <a:gd name="T8" fmla="*/ 192 w 3304"/>
                <a:gd name="T9" fmla="*/ 1006 h 1358"/>
                <a:gd name="T10" fmla="*/ 205 w 3304"/>
                <a:gd name="T11" fmla="*/ 1068 h 1358"/>
                <a:gd name="T12" fmla="*/ 239 w 3304"/>
                <a:gd name="T13" fmla="*/ 1120 h 1358"/>
                <a:gd name="T14" fmla="*/ 290 w 3304"/>
                <a:gd name="T15" fmla="*/ 1155 h 1358"/>
                <a:gd name="T16" fmla="*/ 354 w 3304"/>
                <a:gd name="T17" fmla="*/ 1166 h 1358"/>
                <a:gd name="T18" fmla="*/ 2984 w 3304"/>
                <a:gd name="T19" fmla="*/ 1163 h 1358"/>
                <a:gd name="T20" fmla="*/ 3041 w 3304"/>
                <a:gd name="T21" fmla="*/ 1140 h 1358"/>
                <a:gd name="T22" fmla="*/ 3085 w 3304"/>
                <a:gd name="T23" fmla="*/ 1095 h 1358"/>
                <a:gd name="T24" fmla="*/ 3109 w 3304"/>
                <a:gd name="T25" fmla="*/ 1038 h 1358"/>
                <a:gd name="T26" fmla="*/ 3112 w 3304"/>
                <a:gd name="T27" fmla="*/ 354 h 1358"/>
                <a:gd name="T28" fmla="*/ 3100 w 3304"/>
                <a:gd name="T29" fmla="*/ 291 h 1358"/>
                <a:gd name="T30" fmla="*/ 3066 w 3304"/>
                <a:gd name="T31" fmla="*/ 239 h 1358"/>
                <a:gd name="T32" fmla="*/ 3014 w 3304"/>
                <a:gd name="T33" fmla="*/ 205 h 1358"/>
                <a:gd name="T34" fmla="*/ 2952 w 3304"/>
                <a:gd name="T35" fmla="*/ 192 h 1358"/>
                <a:gd name="T36" fmla="*/ 354 w 3304"/>
                <a:gd name="T37" fmla="*/ 192 h 1358"/>
                <a:gd name="T38" fmla="*/ 2952 w 3304"/>
                <a:gd name="T39" fmla="*/ 0 h 1358"/>
                <a:gd name="T40" fmla="*/ 3045 w 3304"/>
                <a:gd name="T41" fmla="*/ 13 h 1358"/>
                <a:gd name="T42" fmla="*/ 3130 w 3304"/>
                <a:gd name="T43" fmla="*/ 49 h 1358"/>
                <a:gd name="T44" fmla="*/ 3201 w 3304"/>
                <a:gd name="T45" fmla="*/ 103 h 1358"/>
                <a:gd name="T46" fmla="*/ 3257 w 3304"/>
                <a:gd name="T47" fmla="*/ 176 h 1358"/>
                <a:gd name="T48" fmla="*/ 3292 w 3304"/>
                <a:gd name="T49" fmla="*/ 260 h 1358"/>
                <a:gd name="T50" fmla="*/ 3304 w 3304"/>
                <a:gd name="T51" fmla="*/ 354 h 1358"/>
                <a:gd name="T52" fmla="*/ 3301 w 3304"/>
                <a:gd name="T53" fmla="*/ 1053 h 1358"/>
                <a:gd name="T54" fmla="*/ 3277 w 3304"/>
                <a:gd name="T55" fmla="*/ 1143 h 1358"/>
                <a:gd name="T56" fmla="*/ 3231 w 3304"/>
                <a:gd name="T57" fmla="*/ 1221 h 1358"/>
                <a:gd name="T58" fmla="*/ 3167 w 3304"/>
                <a:gd name="T59" fmla="*/ 1285 h 1358"/>
                <a:gd name="T60" fmla="*/ 3089 w 3304"/>
                <a:gd name="T61" fmla="*/ 1331 h 1358"/>
                <a:gd name="T62" fmla="*/ 2999 w 3304"/>
                <a:gd name="T63" fmla="*/ 1355 h 1358"/>
                <a:gd name="T64" fmla="*/ 354 w 3304"/>
                <a:gd name="T65" fmla="*/ 1358 h 1358"/>
                <a:gd name="T66" fmla="*/ 260 w 3304"/>
                <a:gd name="T67" fmla="*/ 1347 h 1358"/>
                <a:gd name="T68" fmla="*/ 175 w 3304"/>
                <a:gd name="T69" fmla="*/ 1311 h 1358"/>
                <a:gd name="T70" fmla="*/ 104 w 3304"/>
                <a:gd name="T71" fmla="*/ 1255 h 1358"/>
                <a:gd name="T72" fmla="*/ 49 w 3304"/>
                <a:gd name="T73" fmla="*/ 1184 h 1358"/>
                <a:gd name="T74" fmla="*/ 13 w 3304"/>
                <a:gd name="T75" fmla="*/ 1100 h 1358"/>
                <a:gd name="T76" fmla="*/ 0 w 3304"/>
                <a:gd name="T77" fmla="*/ 1006 h 1358"/>
                <a:gd name="T78" fmla="*/ 3 w 3304"/>
                <a:gd name="T79" fmla="*/ 305 h 1358"/>
                <a:gd name="T80" fmla="*/ 28 w 3304"/>
                <a:gd name="T81" fmla="*/ 217 h 1358"/>
                <a:gd name="T82" fmla="*/ 73 w 3304"/>
                <a:gd name="T83" fmla="*/ 138 h 1358"/>
                <a:gd name="T84" fmla="*/ 138 w 3304"/>
                <a:gd name="T85" fmla="*/ 74 h 1358"/>
                <a:gd name="T86" fmla="*/ 216 w 3304"/>
                <a:gd name="T87" fmla="*/ 28 h 1358"/>
                <a:gd name="T88" fmla="*/ 305 w 3304"/>
                <a:gd name="T89" fmla="*/ 3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04" h="1358">
                  <a:moveTo>
                    <a:pt x="354" y="192"/>
                  </a:moveTo>
                  <a:lnTo>
                    <a:pt x="320" y="195"/>
                  </a:lnTo>
                  <a:lnTo>
                    <a:pt x="290" y="205"/>
                  </a:lnTo>
                  <a:lnTo>
                    <a:pt x="263" y="220"/>
                  </a:lnTo>
                  <a:lnTo>
                    <a:pt x="239" y="239"/>
                  </a:lnTo>
                  <a:lnTo>
                    <a:pt x="220" y="263"/>
                  </a:lnTo>
                  <a:lnTo>
                    <a:pt x="205" y="291"/>
                  </a:lnTo>
                  <a:lnTo>
                    <a:pt x="195" y="321"/>
                  </a:lnTo>
                  <a:lnTo>
                    <a:pt x="192" y="354"/>
                  </a:lnTo>
                  <a:lnTo>
                    <a:pt x="192" y="1006"/>
                  </a:lnTo>
                  <a:lnTo>
                    <a:pt x="195" y="1038"/>
                  </a:lnTo>
                  <a:lnTo>
                    <a:pt x="205" y="1068"/>
                  </a:lnTo>
                  <a:lnTo>
                    <a:pt x="220" y="1095"/>
                  </a:lnTo>
                  <a:lnTo>
                    <a:pt x="239" y="1120"/>
                  </a:lnTo>
                  <a:lnTo>
                    <a:pt x="263" y="1140"/>
                  </a:lnTo>
                  <a:lnTo>
                    <a:pt x="290" y="1155"/>
                  </a:lnTo>
                  <a:lnTo>
                    <a:pt x="320" y="1163"/>
                  </a:lnTo>
                  <a:lnTo>
                    <a:pt x="354" y="1166"/>
                  </a:lnTo>
                  <a:lnTo>
                    <a:pt x="2952" y="1166"/>
                  </a:lnTo>
                  <a:lnTo>
                    <a:pt x="2984" y="1163"/>
                  </a:lnTo>
                  <a:lnTo>
                    <a:pt x="3014" y="1155"/>
                  </a:lnTo>
                  <a:lnTo>
                    <a:pt x="3041" y="1140"/>
                  </a:lnTo>
                  <a:lnTo>
                    <a:pt x="3066" y="1120"/>
                  </a:lnTo>
                  <a:lnTo>
                    <a:pt x="3085" y="1095"/>
                  </a:lnTo>
                  <a:lnTo>
                    <a:pt x="3100" y="1068"/>
                  </a:lnTo>
                  <a:lnTo>
                    <a:pt x="3109" y="1038"/>
                  </a:lnTo>
                  <a:lnTo>
                    <a:pt x="3112" y="1006"/>
                  </a:lnTo>
                  <a:lnTo>
                    <a:pt x="3112" y="354"/>
                  </a:lnTo>
                  <a:lnTo>
                    <a:pt x="3109" y="321"/>
                  </a:lnTo>
                  <a:lnTo>
                    <a:pt x="3100" y="291"/>
                  </a:lnTo>
                  <a:lnTo>
                    <a:pt x="3085" y="263"/>
                  </a:lnTo>
                  <a:lnTo>
                    <a:pt x="3066" y="239"/>
                  </a:lnTo>
                  <a:lnTo>
                    <a:pt x="3041" y="220"/>
                  </a:lnTo>
                  <a:lnTo>
                    <a:pt x="3014" y="205"/>
                  </a:lnTo>
                  <a:lnTo>
                    <a:pt x="2984" y="195"/>
                  </a:lnTo>
                  <a:lnTo>
                    <a:pt x="2952" y="192"/>
                  </a:lnTo>
                  <a:lnTo>
                    <a:pt x="354" y="192"/>
                  </a:lnTo>
                  <a:lnTo>
                    <a:pt x="354" y="192"/>
                  </a:lnTo>
                  <a:close/>
                  <a:moveTo>
                    <a:pt x="354" y="0"/>
                  </a:moveTo>
                  <a:lnTo>
                    <a:pt x="2952" y="0"/>
                  </a:lnTo>
                  <a:lnTo>
                    <a:pt x="2999" y="3"/>
                  </a:lnTo>
                  <a:lnTo>
                    <a:pt x="3045" y="13"/>
                  </a:lnTo>
                  <a:lnTo>
                    <a:pt x="3089" y="28"/>
                  </a:lnTo>
                  <a:lnTo>
                    <a:pt x="3130" y="49"/>
                  </a:lnTo>
                  <a:lnTo>
                    <a:pt x="3167" y="74"/>
                  </a:lnTo>
                  <a:lnTo>
                    <a:pt x="3201" y="103"/>
                  </a:lnTo>
                  <a:lnTo>
                    <a:pt x="3231" y="138"/>
                  </a:lnTo>
                  <a:lnTo>
                    <a:pt x="3257" y="176"/>
                  </a:lnTo>
                  <a:lnTo>
                    <a:pt x="3277" y="217"/>
                  </a:lnTo>
                  <a:lnTo>
                    <a:pt x="3292" y="260"/>
                  </a:lnTo>
                  <a:lnTo>
                    <a:pt x="3301" y="305"/>
                  </a:lnTo>
                  <a:lnTo>
                    <a:pt x="3304" y="354"/>
                  </a:lnTo>
                  <a:lnTo>
                    <a:pt x="3304" y="1006"/>
                  </a:lnTo>
                  <a:lnTo>
                    <a:pt x="3301" y="1053"/>
                  </a:lnTo>
                  <a:lnTo>
                    <a:pt x="3292" y="1100"/>
                  </a:lnTo>
                  <a:lnTo>
                    <a:pt x="3277" y="1143"/>
                  </a:lnTo>
                  <a:lnTo>
                    <a:pt x="3257" y="1184"/>
                  </a:lnTo>
                  <a:lnTo>
                    <a:pt x="3231" y="1221"/>
                  </a:lnTo>
                  <a:lnTo>
                    <a:pt x="3201" y="1255"/>
                  </a:lnTo>
                  <a:lnTo>
                    <a:pt x="3167" y="1285"/>
                  </a:lnTo>
                  <a:lnTo>
                    <a:pt x="3130" y="1311"/>
                  </a:lnTo>
                  <a:lnTo>
                    <a:pt x="3089" y="1331"/>
                  </a:lnTo>
                  <a:lnTo>
                    <a:pt x="3045" y="1347"/>
                  </a:lnTo>
                  <a:lnTo>
                    <a:pt x="2999" y="1355"/>
                  </a:lnTo>
                  <a:lnTo>
                    <a:pt x="2952" y="1358"/>
                  </a:lnTo>
                  <a:lnTo>
                    <a:pt x="354" y="1358"/>
                  </a:lnTo>
                  <a:lnTo>
                    <a:pt x="305" y="1355"/>
                  </a:lnTo>
                  <a:lnTo>
                    <a:pt x="260" y="1347"/>
                  </a:lnTo>
                  <a:lnTo>
                    <a:pt x="216" y="1331"/>
                  </a:lnTo>
                  <a:lnTo>
                    <a:pt x="175" y="1311"/>
                  </a:lnTo>
                  <a:lnTo>
                    <a:pt x="138" y="1285"/>
                  </a:lnTo>
                  <a:lnTo>
                    <a:pt x="104" y="1255"/>
                  </a:lnTo>
                  <a:lnTo>
                    <a:pt x="73" y="1221"/>
                  </a:lnTo>
                  <a:lnTo>
                    <a:pt x="49" y="1184"/>
                  </a:lnTo>
                  <a:lnTo>
                    <a:pt x="28" y="1143"/>
                  </a:lnTo>
                  <a:lnTo>
                    <a:pt x="13" y="1100"/>
                  </a:lnTo>
                  <a:lnTo>
                    <a:pt x="3" y="1053"/>
                  </a:lnTo>
                  <a:lnTo>
                    <a:pt x="0" y="1006"/>
                  </a:lnTo>
                  <a:lnTo>
                    <a:pt x="0" y="354"/>
                  </a:lnTo>
                  <a:lnTo>
                    <a:pt x="3" y="305"/>
                  </a:lnTo>
                  <a:lnTo>
                    <a:pt x="13" y="260"/>
                  </a:lnTo>
                  <a:lnTo>
                    <a:pt x="28" y="217"/>
                  </a:lnTo>
                  <a:lnTo>
                    <a:pt x="49" y="176"/>
                  </a:lnTo>
                  <a:lnTo>
                    <a:pt x="73" y="138"/>
                  </a:lnTo>
                  <a:lnTo>
                    <a:pt x="104" y="103"/>
                  </a:lnTo>
                  <a:lnTo>
                    <a:pt x="138" y="74"/>
                  </a:lnTo>
                  <a:lnTo>
                    <a:pt x="175" y="49"/>
                  </a:lnTo>
                  <a:lnTo>
                    <a:pt x="216" y="28"/>
                  </a:lnTo>
                  <a:lnTo>
                    <a:pt x="260" y="13"/>
                  </a:lnTo>
                  <a:lnTo>
                    <a:pt x="305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137">
              <a:extLst>
                <a:ext uri="{FF2B5EF4-FFF2-40B4-BE49-F238E27FC236}">
                  <a16:creationId xmlns:a16="http://schemas.microsoft.com/office/drawing/2014/main" id="{2B9BACEC-60D4-4A28-8DBB-78FDDF716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638" y="2051050"/>
              <a:ext cx="30163" cy="1809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9">
              <a:extLst>
                <a:ext uri="{FF2B5EF4-FFF2-40B4-BE49-F238E27FC236}">
                  <a16:creationId xmlns:a16="http://schemas.microsoft.com/office/drawing/2014/main" id="{417BA4F7-D562-4B4A-846F-A0886BB69C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6950" y="1972469"/>
              <a:ext cx="109538" cy="109538"/>
            </a:xfrm>
            <a:custGeom>
              <a:avLst/>
              <a:gdLst>
                <a:gd name="T0" fmla="*/ 315 w 692"/>
                <a:gd name="T1" fmla="*/ 195 h 691"/>
                <a:gd name="T2" fmla="*/ 260 w 692"/>
                <a:gd name="T3" fmla="*/ 218 h 691"/>
                <a:gd name="T4" fmla="*/ 219 w 692"/>
                <a:gd name="T5" fmla="*/ 260 h 691"/>
                <a:gd name="T6" fmla="*/ 195 w 692"/>
                <a:gd name="T7" fmla="*/ 315 h 691"/>
                <a:gd name="T8" fmla="*/ 195 w 692"/>
                <a:gd name="T9" fmla="*/ 377 h 691"/>
                <a:gd name="T10" fmla="*/ 219 w 692"/>
                <a:gd name="T11" fmla="*/ 432 h 691"/>
                <a:gd name="T12" fmla="*/ 260 w 692"/>
                <a:gd name="T13" fmla="*/ 473 h 691"/>
                <a:gd name="T14" fmla="*/ 315 w 692"/>
                <a:gd name="T15" fmla="*/ 496 h 691"/>
                <a:gd name="T16" fmla="*/ 377 w 692"/>
                <a:gd name="T17" fmla="*/ 496 h 691"/>
                <a:gd name="T18" fmla="*/ 432 w 692"/>
                <a:gd name="T19" fmla="*/ 473 h 691"/>
                <a:gd name="T20" fmla="*/ 474 w 692"/>
                <a:gd name="T21" fmla="*/ 432 h 691"/>
                <a:gd name="T22" fmla="*/ 496 w 692"/>
                <a:gd name="T23" fmla="*/ 377 h 691"/>
                <a:gd name="T24" fmla="*/ 496 w 692"/>
                <a:gd name="T25" fmla="*/ 315 h 691"/>
                <a:gd name="T26" fmla="*/ 474 w 692"/>
                <a:gd name="T27" fmla="*/ 260 h 691"/>
                <a:gd name="T28" fmla="*/ 432 w 692"/>
                <a:gd name="T29" fmla="*/ 218 h 691"/>
                <a:gd name="T30" fmla="*/ 377 w 692"/>
                <a:gd name="T31" fmla="*/ 195 h 691"/>
                <a:gd name="T32" fmla="*/ 346 w 692"/>
                <a:gd name="T33" fmla="*/ 0 h 691"/>
                <a:gd name="T34" fmla="*/ 438 w 692"/>
                <a:gd name="T35" fmla="*/ 12 h 691"/>
                <a:gd name="T36" fmla="*/ 520 w 692"/>
                <a:gd name="T37" fmla="*/ 48 h 691"/>
                <a:gd name="T38" fmla="*/ 590 w 692"/>
                <a:gd name="T39" fmla="*/ 102 h 691"/>
                <a:gd name="T40" fmla="*/ 644 w 692"/>
                <a:gd name="T41" fmla="*/ 172 h 691"/>
                <a:gd name="T42" fmla="*/ 679 w 692"/>
                <a:gd name="T43" fmla="*/ 254 h 691"/>
                <a:gd name="T44" fmla="*/ 692 w 692"/>
                <a:gd name="T45" fmla="*/ 345 h 691"/>
                <a:gd name="T46" fmla="*/ 679 w 692"/>
                <a:gd name="T47" fmla="*/ 437 h 691"/>
                <a:gd name="T48" fmla="*/ 644 w 692"/>
                <a:gd name="T49" fmla="*/ 520 h 691"/>
                <a:gd name="T50" fmla="*/ 590 w 692"/>
                <a:gd name="T51" fmla="*/ 590 h 691"/>
                <a:gd name="T52" fmla="*/ 520 w 692"/>
                <a:gd name="T53" fmla="*/ 644 h 691"/>
                <a:gd name="T54" fmla="*/ 438 w 692"/>
                <a:gd name="T55" fmla="*/ 678 h 691"/>
                <a:gd name="T56" fmla="*/ 346 w 692"/>
                <a:gd name="T57" fmla="*/ 691 h 691"/>
                <a:gd name="T58" fmla="*/ 255 w 692"/>
                <a:gd name="T59" fmla="*/ 678 h 691"/>
                <a:gd name="T60" fmla="*/ 172 w 692"/>
                <a:gd name="T61" fmla="*/ 644 h 691"/>
                <a:gd name="T62" fmla="*/ 101 w 692"/>
                <a:gd name="T63" fmla="*/ 590 h 691"/>
                <a:gd name="T64" fmla="*/ 47 w 692"/>
                <a:gd name="T65" fmla="*/ 520 h 691"/>
                <a:gd name="T66" fmla="*/ 13 w 692"/>
                <a:gd name="T67" fmla="*/ 437 h 691"/>
                <a:gd name="T68" fmla="*/ 0 w 692"/>
                <a:gd name="T69" fmla="*/ 345 h 691"/>
                <a:gd name="T70" fmla="*/ 13 w 692"/>
                <a:gd name="T71" fmla="*/ 254 h 691"/>
                <a:gd name="T72" fmla="*/ 47 w 692"/>
                <a:gd name="T73" fmla="*/ 172 h 691"/>
                <a:gd name="T74" fmla="*/ 101 w 692"/>
                <a:gd name="T75" fmla="*/ 102 h 691"/>
                <a:gd name="T76" fmla="*/ 172 w 692"/>
                <a:gd name="T77" fmla="*/ 48 h 691"/>
                <a:gd name="T78" fmla="*/ 255 w 692"/>
                <a:gd name="T79" fmla="*/ 12 h 691"/>
                <a:gd name="T80" fmla="*/ 346 w 692"/>
                <a:gd name="T81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2" h="691">
                  <a:moveTo>
                    <a:pt x="346" y="192"/>
                  </a:moveTo>
                  <a:lnTo>
                    <a:pt x="315" y="195"/>
                  </a:lnTo>
                  <a:lnTo>
                    <a:pt x="286" y="204"/>
                  </a:lnTo>
                  <a:lnTo>
                    <a:pt x="260" y="218"/>
                  </a:lnTo>
                  <a:lnTo>
                    <a:pt x="237" y="238"/>
                  </a:lnTo>
                  <a:lnTo>
                    <a:pt x="219" y="260"/>
                  </a:lnTo>
                  <a:lnTo>
                    <a:pt x="204" y="286"/>
                  </a:lnTo>
                  <a:lnTo>
                    <a:pt x="195" y="315"/>
                  </a:lnTo>
                  <a:lnTo>
                    <a:pt x="192" y="345"/>
                  </a:lnTo>
                  <a:lnTo>
                    <a:pt x="195" y="377"/>
                  </a:lnTo>
                  <a:lnTo>
                    <a:pt x="204" y="406"/>
                  </a:lnTo>
                  <a:lnTo>
                    <a:pt x="219" y="432"/>
                  </a:lnTo>
                  <a:lnTo>
                    <a:pt x="237" y="454"/>
                  </a:lnTo>
                  <a:lnTo>
                    <a:pt x="260" y="473"/>
                  </a:lnTo>
                  <a:lnTo>
                    <a:pt x="286" y="487"/>
                  </a:lnTo>
                  <a:lnTo>
                    <a:pt x="315" y="496"/>
                  </a:lnTo>
                  <a:lnTo>
                    <a:pt x="346" y="499"/>
                  </a:lnTo>
                  <a:lnTo>
                    <a:pt x="377" y="496"/>
                  </a:lnTo>
                  <a:lnTo>
                    <a:pt x="406" y="487"/>
                  </a:lnTo>
                  <a:lnTo>
                    <a:pt x="432" y="473"/>
                  </a:lnTo>
                  <a:lnTo>
                    <a:pt x="454" y="454"/>
                  </a:lnTo>
                  <a:lnTo>
                    <a:pt x="474" y="432"/>
                  </a:lnTo>
                  <a:lnTo>
                    <a:pt x="488" y="406"/>
                  </a:lnTo>
                  <a:lnTo>
                    <a:pt x="496" y="377"/>
                  </a:lnTo>
                  <a:lnTo>
                    <a:pt x="499" y="345"/>
                  </a:lnTo>
                  <a:lnTo>
                    <a:pt x="496" y="315"/>
                  </a:lnTo>
                  <a:lnTo>
                    <a:pt x="488" y="286"/>
                  </a:lnTo>
                  <a:lnTo>
                    <a:pt x="474" y="260"/>
                  </a:lnTo>
                  <a:lnTo>
                    <a:pt x="454" y="238"/>
                  </a:lnTo>
                  <a:lnTo>
                    <a:pt x="432" y="218"/>
                  </a:lnTo>
                  <a:lnTo>
                    <a:pt x="406" y="204"/>
                  </a:lnTo>
                  <a:lnTo>
                    <a:pt x="377" y="195"/>
                  </a:lnTo>
                  <a:lnTo>
                    <a:pt x="346" y="192"/>
                  </a:lnTo>
                  <a:close/>
                  <a:moveTo>
                    <a:pt x="346" y="0"/>
                  </a:moveTo>
                  <a:lnTo>
                    <a:pt x="393" y="4"/>
                  </a:lnTo>
                  <a:lnTo>
                    <a:pt x="438" y="12"/>
                  </a:lnTo>
                  <a:lnTo>
                    <a:pt x="480" y="27"/>
                  </a:lnTo>
                  <a:lnTo>
                    <a:pt x="520" y="48"/>
                  </a:lnTo>
                  <a:lnTo>
                    <a:pt x="557" y="73"/>
                  </a:lnTo>
                  <a:lnTo>
                    <a:pt x="590" y="102"/>
                  </a:lnTo>
                  <a:lnTo>
                    <a:pt x="619" y="135"/>
                  </a:lnTo>
                  <a:lnTo>
                    <a:pt x="644" y="172"/>
                  </a:lnTo>
                  <a:lnTo>
                    <a:pt x="665" y="212"/>
                  </a:lnTo>
                  <a:lnTo>
                    <a:pt x="679" y="254"/>
                  </a:lnTo>
                  <a:lnTo>
                    <a:pt x="688" y="299"/>
                  </a:lnTo>
                  <a:lnTo>
                    <a:pt x="692" y="345"/>
                  </a:lnTo>
                  <a:lnTo>
                    <a:pt x="688" y="393"/>
                  </a:lnTo>
                  <a:lnTo>
                    <a:pt x="679" y="437"/>
                  </a:lnTo>
                  <a:lnTo>
                    <a:pt x="665" y="480"/>
                  </a:lnTo>
                  <a:lnTo>
                    <a:pt x="644" y="520"/>
                  </a:lnTo>
                  <a:lnTo>
                    <a:pt x="619" y="557"/>
                  </a:lnTo>
                  <a:lnTo>
                    <a:pt x="590" y="590"/>
                  </a:lnTo>
                  <a:lnTo>
                    <a:pt x="557" y="619"/>
                  </a:lnTo>
                  <a:lnTo>
                    <a:pt x="520" y="644"/>
                  </a:lnTo>
                  <a:lnTo>
                    <a:pt x="480" y="663"/>
                  </a:lnTo>
                  <a:lnTo>
                    <a:pt x="438" y="678"/>
                  </a:lnTo>
                  <a:lnTo>
                    <a:pt x="393" y="688"/>
                  </a:lnTo>
                  <a:lnTo>
                    <a:pt x="346" y="691"/>
                  </a:lnTo>
                  <a:lnTo>
                    <a:pt x="299" y="688"/>
                  </a:lnTo>
                  <a:lnTo>
                    <a:pt x="255" y="678"/>
                  </a:lnTo>
                  <a:lnTo>
                    <a:pt x="211" y="663"/>
                  </a:lnTo>
                  <a:lnTo>
                    <a:pt x="172" y="644"/>
                  </a:lnTo>
                  <a:lnTo>
                    <a:pt x="135" y="619"/>
                  </a:lnTo>
                  <a:lnTo>
                    <a:pt x="101" y="590"/>
                  </a:lnTo>
                  <a:lnTo>
                    <a:pt x="72" y="557"/>
                  </a:lnTo>
                  <a:lnTo>
                    <a:pt x="47" y="520"/>
                  </a:lnTo>
                  <a:lnTo>
                    <a:pt x="28" y="480"/>
                  </a:lnTo>
                  <a:lnTo>
                    <a:pt x="13" y="437"/>
                  </a:lnTo>
                  <a:lnTo>
                    <a:pt x="3" y="393"/>
                  </a:lnTo>
                  <a:lnTo>
                    <a:pt x="0" y="345"/>
                  </a:lnTo>
                  <a:lnTo>
                    <a:pt x="3" y="299"/>
                  </a:lnTo>
                  <a:lnTo>
                    <a:pt x="13" y="254"/>
                  </a:lnTo>
                  <a:lnTo>
                    <a:pt x="28" y="212"/>
                  </a:lnTo>
                  <a:lnTo>
                    <a:pt x="47" y="172"/>
                  </a:lnTo>
                  <a:lnTo>
                    <a:pt x="72" y="135"/>
                  </a:lnTo>
                  <a:lnTo>
                    <a:pt x="101" y="102"/>
                  </a:lnTo>
                  <a:lnTo>
                    <a:pt x="135" y="73"/>
                  </a:lnTo>
                  <a:lnTo>
                    <a:pt x="172" y="48"/>
                  </a:lnTo>
                  <a:lnTo>
                    <a:pt x="211" y="27"/>
                  </a:lnTo>
                  <a:lnTo>
                    <a:pt x="255" y="12"/>
                  </a:lnTo>
                  <a:lnTo>
                    <a:pt x="299" y="4"/>
                  </a:lnTo>
                  <a:lnTo>
                    <a:pt x="3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069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/>
                </a:solidFill>
              </a:rPr>
              <a:t>5G Security Core Components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607588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479234"/>
            <a:ext cx="2930192" cy="80534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  <a:latin typeface="+mj-lt"/>
              </a:rPr>
              <a:t>Network Security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Securing the network including all network functions – physical, virtual, and container. 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2" y="2674060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20" y="2545706"/>
            <a:ext cx="2930192" cy="80534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Application Security 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Securing services and applications running on the 5G network.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2" y="3752539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20" y="3624185"/>
            <a:ext cx="2930192" cy="80534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Physical Security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Securing access to hardware, cell sites, and points of presence. 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466410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1"/>
                </a:solidFill>
                <a:latin typeface="+mj-lt"/>
              </a:rPr>
              <a:t>01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3" y="253288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/>
                </a:solidFill>
                <a:latin typeface="+mj-lt"/>
              </a:rPr>
              <a:t>02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3" y="3611361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3"/>
                </a:solidFill>
                <a:latin typeface="+mj-lt"/>
              </a:rPr>
              <a:t>03</a:t>
            </a:r>
            <a:endParaRPr lang="en-US" sz="1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6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264687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20B0604020202020204" pitchFamily="34" charset="0"/>
              <a:buChar char="q"/>
            </a:pP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Evolution of wireless networks. </a:t>
            </a:r>
            <a:endParaRPr lang="en-US" sz="160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 panose="020B0604020202020204" pitchFamily="34" charset="0"/>
              <a:buChar char="q"/>
            </a:pP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Architecture changes in wireless networks. </a:t>
            </a:r>
          </a:p>
          <a:p>
            <a:pPr marL="285750" indent="-285750">
              <a:lnSpc>
                <a:spcPct val="150000"/>
              </a:lnSpc>
              <a:buFont typeface="Wingdings" panose="020B0604020202020204" pitchFamily="34" charset="0"/>
              <a:buChar char="q"/>
            </a:pP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Potential vulnerabilities and risks. </a:t>
            </a:r>
            <a:endParaRPr lang="en-US" sz="1600" dirty="0">
              <a:solidFill>
                <a:schemeClr val="bg1"/>
              </a:solidFill>
              <a:ea typeface="Roboto"/>
            </a:endParaRPr>
          </a:p>
          <a:p>
            <a:pPr marL="285750" indent="-285750">
              <a:lnSpc>
                <a:spcPct val="150000"/>
              </a:lnSpc>
              <a:buFont typeface="Wingdings" panose="020B0604020202020204" pitchFamily="34" charset="0"/>
              <a:buChar char="q"/>
            </a:pPr>
            <a:endParaRPr lang="en-US" sz="1600" dirty="0">
              <a:solidFill>
                <a:schemeClr val="bg1"/>
              </a:solidFill>
              <a:ea typeface="Roboto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39" y="262224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Section 2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The Evolution of Cellular and Wireless Networks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Section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1" ma:contentTypeDescription="Create a new document." ma:contentTypeScope="" ma:versionID="2eab033d16405525bba2801506204075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5093699c1eb8e8bf894f72fa14c9e6dd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E22B24-8122-4671-9213-3C212C1DE070}"/>
</file>

<file path=customXml/itemProps2.xml><?xml version="1.0" encoding="utf-8"?>
<ds:datastoreItem xmlns:ds="http://schemas.openxmlformats.org/officeDocument/2006/customXml" ds:itemID="{31EAAC44-AF0F-4853-A214-0A24CD8A9C95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9349</TotalTime>
  <Words>163</Words>
  <Application>Microsoft Office PowerPoint</Application>
  <PresentationFormat>On-screen Show (16:9)</PresentationFormat>
  <Paragraphs>67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Basic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857</cp:revision>
  <dcterms:created xsi:type="dcterms:W3CDTF">2017-10-12T21:25:20Z</dcterms:created>
  <dcterms:modified xsi:type="dcterms:W3CDTF">2022-05-18T10:15:12Z</dcterms:modified>
</cp:coreProperties>
</file>